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4"/>
  </p:notesMasterIdLst>
  <p:sldIdLst>
    <p:sldId id="257" r:id="rId3"/>
    <p:sldId id="285" r:id="rId4"/>
    <p:sldId id="267" r:id="rId5"/>
    <p:sldId id="259" r:id="rId6"/>
    <p:sldId id="263" r:id="rId7"/>
    <p:sldId id="11088507" r:id="rId8"/>
    <p:sldId id="11088508" r:id="rId9"/>
    <p:sldId id="293" r:id="rId10"/>
    <p:sldId id="280" r:id="rId11"/>
    <p:sldId id="11088509" r:id="rId12"/>
    <p:sldId id="11088510" r:id="rId13"/>
    <p:sldId id="277" r:id="rId14"/>
    <p:sldId id="11088511" r:id="rId15"/>
    <p:sldId id="11088512" r:id="rId16"/>
    <p:sldId id="11088513" r:id="rId17"/>
    <p:sldId id="11088514" r:id="rId18"/>
    <p:sldId id="11088515" r:id="rId19"/>
    <p:sldId id="11088516" r:id="rId20"/>
    <p:sldId id="286" r:id="rId21"/>
    <p:sldId id="1108851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1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13/10/2025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2025/10/13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417" y="1631790"/>
            <a:ext cx="2956816" cy="755970"/>
          </a:xfrm>
          <a:prstGeom prst="rect">
            <a:avLst/>
          </a:prstGeom>
        </p:spPr>
      </p:pic>
      <p:pic>
        <p:nvPicPr>
          <p:cNvPr id="7" name="Picture 6"/>
          <p:cNvPicPr>
            <a:picLocks noChangeAspect="1"/>
          </p:cNvPicPr>
          <p:nvPr/>
        </p:nvPicPr>
        <p:blipFill>
          <a:blip r:embed="rId13"/>
          <a:stretch>
            <a:fillRect/>
          </a:stretch>
        </p:blipFill>
        <p:spPr>
          <a:xfrm>
            <a:off x="3092292" y="2364736"/>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554545"/>
            <a:chOff x="4095750" y="1162050"/>
            <a:chExt cx="4035986" cy="1119652"/>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758825" y="1542542"/>
            <a:ext cx="9890124" cy="1457835"/>
            <a:chOff x="-396025" y="173453"/>
            <a:chExt cx="14835186" cy="2186752"/>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238552" y="2349481"/>
            <a:ext cx="4572396"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8"/>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789</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Microsoft YaHei</vt:lpstr>
      <vt:lpstr>Arial</vt:lpstr>
      <vt:lpstr>Calibri</vt:lpstr>
      <vt:lpstr>Calibri Light</vt:lpstr>
      <vt:lpstr>Cambria</vt:lpstr>
      <vt:lpstr>等线</vt:lpstr>
      <vt:lpstr>等线 Light</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2023-08-06T03:21:00Z</dcterms:created>
  <dcterms:modified xsi:type="dcterms:W3CDTF">2025-10-13T07:57:23Z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1CC32BABFE5443B7B4B96A82C1A70321</vt:lpwstr>
  </property>
  <property fmtid="{D5CDD505-2E9C-101B-9397-08002B2CF9AE}" pid="3" name="KSOProductBuildVer">
    <vt:lpwstr>1033-11.2.0.11537</vt:lpwstr>
  </property>
</Properties>
</file>