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6CD167-D85F-43D5-B219-C965756519D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1" y="255105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tags" Target="../tags/tag42.xml"/><Relationship Id="rId16" Type="http://schemas.openxmlformats.org/officeDocument/2006/relationships/image" Target="../media/image10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tags" Target="../tags/tag47.xml"/><Relationship Id="rId16" Type="http://schemas.openxmlformats.org/officeDocument/2006/relationships/image" Target="../media/image10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tags" Target="../tags/tag4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tags" Target="../tags/tag52.xml"/><Relationship Id="rId16" Type="http://schemas.openxmlformats.org/officeDocument/2006/relationships/image" Target="../media/image10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tags" Target="../tags/tag57.xml"/><Relationship Id="rId16" Type="http://schemas.openxmlformats.org/officeDocument/2006/relationships/image" Target="../media/image10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9.png"/><Relationship Id="rId17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image" Target="../media/image10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9.png"/><Relationship Id="rId2" Type="http://schemas.openxmlformats.org/officeDocument/2006/relationships/tags" Target="../tags/tag67.xml"/><Relationship Id="rId16" Type="http://schemas.openxmlformats.org/officeDocument/2006/relationships/image" Target="../media/image10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9.png"/><Relationship Id="rId17" Type="http://schemas.openxmlformats.org/officeDocument/2006/relationships/image" Target="../media/image29.png"/><Relationship Id="rId2" Type="http://schemas.openxmlformats.org/officeDocument/2006/relationships/tags" Target="../tags/tag72.xml"/><Relationship Id="rId16" Type="http://schemas.openxmlformats.org/officeDocument/2006/relationships/image" Target="../media/image10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9.png"/><Relationship Id="rId2" Type="http://schemas.openxmlformats.org/officeDocument/2006/relationships/tags" Target="../tags/tag77.xml"/><Relationship Id="rId16" Type="http://schemas.openxmlformats.org/officeDocument/2006/relationships/image" Target="../media/image10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tags" Target="../tags/tag7.xml"/><Relationship Id="rId16" Type="http://schemas.openxmlformats.org/officeDocument/2006/relationships/image" Target="../media/image1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7.xml"/><Relationship Id="rId16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22.xml"/><Relationship Id="rId16" Type="http://schemas.openxmlformats.org/officeDocument/2006/relationships/image" Target="../media/image10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tags" Target="../tags/tag27.xml"/><Relationship Id="rId16" Type="http://schemas.openxmlformats.org/officeDocument/2006/relationships/image" Target="../media/image10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tags" Target="../tags/tag32.xml"/><Relationship Id="rId16" Type="http://schemas.openxmlformats.org/officeDocument/2006/relationships/image" Target="../media/image10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" Type="http://schemas.openxmlformats.org/officeDocument/2006/relationships/tags" Target="../tags/tag37.xml"/><Relationship Id="rId16" Type="http://schemas.openxmlformats.org/officeDocument/2006/relationships/image" Target="../media/image10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392</Words>
  <Application>Microsoft Office PowerPoint</Application>
  <PresentationFormat>Widescreen</PresentationFormat>
  <Paragraphs>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Bauhaus 93</vt:lpstr>
      <vt:lpstr>Calibri</vt:lpstr>
      <vt:lpstr>Coiny</vt:lpstr>
      <vt:lpstr>三极准柔宋</vt:lpstr>
      <vt:lpstr>字魂105号-简雅黑</vt:lpstr>
      <vt:lpstr>思源黑体 CN Light</vt:lpstr>
      <vt:lpstr>阿里巴巴普惠体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2022-07-19T05:40:10Z</dcterms:created>
  <dcterms:modified xsi:type="dcterms:W3CDTF">2025-10-16T06:04:53Z</dcterms:modified>
</cp:coreProperties>
</file>