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7" r:id="rId2"/>
    <p:sldId id="430" r:id="rId3"/>
    <p:sldId id="432" r:id="rId4"/>
    <p:sldId id="441" r:id="rId5"/>
    <p:sldId id="442" r:id="rId6"/>
    <p:sldId id="443" r:id="rId7"/>
    <p:sldId id="439" r:id="rId8"/>
    <p:sldId id="444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4" d="100"/>
          <a:sy n="64" d="100"/>
        </p:scale>
        <p:origin x="523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1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TRUYỀN THỐNG TRƯỜNG EM (T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Trần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Thị Lan Hương</a:t>
            </a: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3A1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òng truyền thống nhà tr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1"/>
            <a:ext cx="16276638" cy="915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NGOẠI KHÓA: GIÁO DỤC TRUYỀN THỐNG TRONG NHÀ TRƯỜ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NGOẠI KHÓA: GIÁO DỤC TRUYỀN THỐNG TRONG NHÀ TRƯỜ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Mẫu thiết kế phòng truyền thống đẹp của trường Trung Học Cơ Sở NT143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-1" y="-15240"/>
            <a:ext cx="16276639" cy="919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am quan phòng truyền th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04" y="0"/>
            <a:ext cx="16322041" cy="907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6: TRUYỀN THỐNG TRƯỜNG EM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20" y="1782783"/>
            <a:ext cx="4800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Chia sẻ thông tin.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Hoàn thiện phiếu thu thập.</a:t>
            </a:r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7BD7D39-491E-AB09-F7CC-EFF2BB030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9" y="3255217"/>
            <a:ext cx="13258799" cy="578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6: TRUYỀN THỐNG TRƯỜNG EM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Chia sẻ thông tin.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36582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4A9CCF2-AE40-FED8-8645-227F55417B9F}"/>
              </a:ext>
            </a:extLst>
          </p:cNvPr>
          <p:cNvSpPr/>
          <p:nvPr/>
        </p:nvSpPr>
        <p:spPr>
          <a:xfrm>
            <a:off x="1280319" y="2490817"/>
            <a:ext cx="1341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Cùng nhau chia sẻ thông tin đã thu thập được về truyền thống nhà trường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2DA695C-4356-EF60-0120-53A26DD4D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19" y="3543156"/>
            <a:ext cx="12344400" cy="54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90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6: TRUYỀN THỐNG TRƯỜNG EM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Giới thiệu về truyền thống trường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em.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66244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728119" y="3090982"/>
            <a:ext cx="126491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G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ợi ý</a:t>
            </a:r>
          </a:p>
          <a:p>
            <a:pPr algn="just"/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Trường của em tên là gì?</a:t>
            </a:r>
          </a:p>
          <a:p>
            <a:pPr algn="just"/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thành lập ngày tháng năm nào?</a:t>
            </a:r>
          </a:p>
          <a:p>
            <a:pPr algn="just"/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có những thành tích gì về dạy và học?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Các tấm gương tiêu biểu, ….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952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6: TRUYỀN THỐNG TRƯỜNG EM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Giới thiệu về truyền thống trường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em.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66244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265DC5B-EE74-70EA-C9C3-5594BA88D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19" y="2569416"/>
            <a:ext cx="12496800" cy="65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812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6: TRUYỀN THỐNG TRƯỜNG EM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B119E-EADD-4CFD-EEF2-11A1B060C292}"/>
              </a:ext>
            </a:extLst>
          </p:cNvPr>
          <p:cNvSpPr txBox="1"/>
          <p:nvPr/>
        </p:nvSpPr>
        <p:spPr>
          <a:xfrm>
            <a:off x="911760" y="3054432"/>
            <a:ext cx="1318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sẻ với bạn cảm xúc của em về truyền thống nhà trường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B8172F-B99A-97AC-6FCE-7614F33C1233}"/>
              </a:ext>
            </a:extLst>
          </p:cNvPr>
          <p:cNvSpPr txBox="1"/>
          <p:nvPr/>
        </p:nvSpPr>
        <p:spPr>
          <a:xfrm>
            <a:off x="911760" y="3952173"/>
            <a:ext cx="144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Nói những việc em nên làm để góp phần phát huy truyền thống nhà trường.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09616-07B1-F3CA-7B42-B417BE8C3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9" y="1874047"/>
            <a:ext cx="1813719" cy="12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6: TRUYỀN THỐNG TRƯỜNG EM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A5DDDCE-4BE7-9E97-B7B1-2C9C0C9CB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19" y="1905000"/>
            <a:ext cx="13258799" cy="71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404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9757</TotalTime>
  <Words>293</Words>
  <Application>Microsoft Office PowerPoint</Application>
  <PresentationFormat>Custom</PresentationFormat>
  <Paragraphs>37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Trường</cp:lastModifiedBy>
  <cp:revision>1104</cp:revision>
  <dcterms:created xsi:type="dcterms:W3CDTF">2008-09-09T22:52:10Z</dcterms:created>
  <dcterms:modified xsi:type="dcterms:W3CDTF">2025-10-21T00:05:00Z</dcterms:modified>
</cp:coreProperties>
</file>