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10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39" name="文本框 18">
            <a:extLst>
              <a:ext uri="{FF2B5EF4-FFF2-40B4-BE49-F238E27FC236}">
                <a16:creationId xmlns:a16="http://schemas.microsoft.com/office/drawing/2014/main" id="{94AAAAED-4D83-41E3-BB60-D604328DBD4C}"/>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Tư</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22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10</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2025</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pic>
        <p:nvPicPr>
          <p:cNvPr id="6" name="Picture 5">
            <a:extLst>
              <a:ext uri="{FF2B5EF4-FFF2-40B4-BE49-F238E27FC236}">
                <a16:creationId xmlns:a16="http://schemas.microsoft.com/office/drawing/2014/main" id="{D35B74C2-9FD1-46D3-8065-8DE3FE61A3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463049"/>
            <a:ext cx="1454738" cy="1454738"/>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a:t>
            </a:r>
            <a:r>
              <a:rPr lang="vi-VN" sz="4200" b="1">
                <a:solidFill>
                  <a:srgbClr val="FF2D4E"/>
                </a:solidFill>
                <a:latin typeface="Calibri" panose="020F0502020204030204" pitchFamily="34" charset="0"/>
                <a:cs typeface="Calibri" panose="020F0502020204030204" pitchFamily="34" charset="0"/>
              </a:rPr>
              <a:t>không sử </a:t>
            </a:r>
            <a:r>
              <a:rPr lang="vi-VN" sz="4200" b="1" dirty="0">
                <a:solidFill>
                  <a:srgbClr val="FF2D4E"/>
                </a:solidFill>
                <a:latin typeface="Calibri" panose="020F0502020204030204" pitchFamily="34" charset="0"/>
                <a:cs typeface="Calibri" panose="020F0502020204030204" pitchFamily="34" charset="0"/>
              </a:rPr>
              <a:t>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dirty="0">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tải xuống">
            <a:hlinkClick r:id="" action="ppaction://media"/>
            <a:extLst>
              <a:ext uri="{FF2B5EF4-FFF2-40B4-BE49-F238E27FC236}">
                <a16:creationId xmlns:a16="http://schemas.microsoft.com/office/drawing/2014/main" id="{96A19DB8-53AE-7CBC-3BE8-BE5F7CD37D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8343" y="2283119"/>
            <a:ext cx="406400" cy="406400"/>
          </a:xfrm>
          <a:prstGeom prst="rect">
            <a:avLst/>
          </a:prstGeom>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a:t>
            </a:r>
            <a:r>
              <a:rPr lang="en-US" sz="3200" b="1" i="1" dirty="0" err="1">
                <a:solidFill>
                  <a:prstClr val="black"/>
                </a:solidFill>
                <a:latin typeface="Calibri"/>
              </a:rPr>
              <a:t>cậu</a:t>
            </a:r>
            <a:r>
              <a:rPr lang="vi-VN" sz="3200" b="1" i="1" dirty="0">
                <a:solidFill>
                  <a:prstClr val="black"/>
                </a:solidFill>
                <a:latin typeface="Calibri"/>
              </a:rPr>
              <a:t>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r>
              <a:rPr lang="en-US" sz="3200" b="1" i="1" dirty="0">
                <a:solidFill>
                  <a:prstClr val="black"/>
                </a:solidFill>
                <a:latin typeface="Calibri"/>
              </a:rPr>
              <a:t> </a:t>
            </a:r>
            <a:r>
              <a:rPr lang="en-US" sz="3200" b="1" i="1" dirty="0" err="1">
                <a:solidFill>
                  <a:prstClr val="black"/>
                </a:solidFill>
                <a:latin typeface="Calibri"/>
              </a:rPr>
              <a:t>từ</a:t>
            </a:r>
            <a:r>
              <a:rPr lang="en-US" sz="3200" b="1" i="1" dirty="0">
                <a:solidFill>
                  <a:prstClr val="black"/>
                </a:solidFill>
                <a:latin typeface="Calibri"/>
              </a:rPr>
              <a:t> </a:t>
            </a:r>
            <a:r>
              <a:rPr lang="en-US" sz="3200" b="1" i="1" dirty="0" err="1">
                <a:solidFill>
                  <a:prstClr val="black"/>
                </a:solidFill>
                <a:latin typeface="Calibri"/>
              </a:rPr>
              <a:t>rất</a:t>
            </a:r>
            <a:r>
              <a:rPr lang="en-US" sz="3200" b="1" i="1" dirty="0">
                <a:solidFill>
                  <a:prstClr val="black"/>
                </a:solidFill>
                <a:latin typeface="Calibri"/>
              </a:rPr>
              <a:t> </a:t>
            </a:r>
            <a:r>
              <a:rPr lang="en-US" sz="3200" b="1" i="1" dirty="0" err="1">
                <a:solidFill>
                  <a:prstClr val="black"/>
                </a:solidFill>
                <a:latin typeface="Calibri"/>
              </a:rPr>
              <a:t>lâu</a:t>
            </a:r>
            <a:r>
              <a:rPr lang="en-US" sz="3200" b="1" i="1" dirty="0">
                <a:solidFill>
                  <a:prstClr val="black"/>
                </a:solidFill>
                <a:latin typeface="Calibri"/>
              </a:rPr>
              <a:t> </a:t>
            </a:r>
            <a:r>
              <a:rPr lang="en-US" sz="3200" b="1" i="1" dirty="0" err="1">
                <a:solidFill>
                  <a:prstClr val="black"/>
                </a:solidFill>
                <a:latin typeface="Calibri"/>
              </a:rPr>
              <a:t>rồi</a:t>
            </a:r>
            <a:r>
              <a:rPr lang="en-US" sz="3200" b="1" i="1" dirty="0">
                <a:solidFill>
                  <a:prstClr val="black"/>
                </a:solidFill>
                <a:latin typeface="Calibri"/>
              </a:rPr>
              <a:t> </a:t>
            </a:r>
            <a:r>
              <a:rPr lang="en-US" sz="3200" b="1" i="1" dirty="0" err="1">
                <a:solidFill>
                  <a:prstClr val="black"/>
                </a:solidFill>
                <a:latin typeface="Calibri"/>
              </a:rPr>
              <a:t>các</a:t>
            </a:r>
            <a:r>
              <a:rPr lang="en-US" sz="3200" b="1" i="1" dirty="0">
                <a:solidFill>
                  <a:prstClr val="black"/>
                </a:solidFill>
                <a:latin typeface="Calibri"/>
              </a:rPr>
              <a:t> </a:t>
            </a:r>
            <a:r>
              <a:rPr lang="en-US" sz="3200" b="1" i="1" dirty="0" err="1">
                <a:solidFill>
                  <a:prstClr val="black"/>
                </a:solidFill>
                <a:latin typeface="Calibri"/>
              </a:rPr>
              <a:t>bạn</a:t>
            </a:r>
            <a:r>
              <a:rPr lang="en-US" sz="3200" b="1" i="1" dirty="0">
                <a:solidFill>
                  <a:prstClr val="black"/>
                </a:solidFill>
                <a:latin typeface="Calibri"/>
              </a:rPr>
              <a:t> ạ</a:t>
            </a:r>
            <a:r>
              <a:rPr lang="vi-VN" sz="3200" b="1" i="1" dirty="0">
                <a:solidFill>
                  <a:prstClr val="black"/>
                </a:solidFill>
                <a:latin typeface="Calibri"/>
              </a:rPr>
              <a:t>.</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4"/>
          <a:stretch>
            <a:fillRect/>
          </a:stretch>
        </p:blipFill>
        <p:spPr>
          <a:xfrm>
            <a:off x="3964475" y="2215951"/>
            <a:ext cx="4473258" cy="4347412"/>
          </a:xfrm>
          <a:prstGeom prst="rect">
            <a:avLst/>
          </a:prstGeom>
        </p:spPr>
      </p:pic>
      <p:pic>
        <p:nvPicPr>
          <p:cNvPr id="2" name="tải xuống (1)">
            <a:hlinkClick r:id="" action="ppaction://media"/>
            <a:extLst>
              <a:ext uri="{FF2B5EF4-FFF2-40B4-BE49-F238E27FC236}">
                <a16:creationId xmlns:a16="http://schemas.microsoft.com/office/drawing/2014/main" id="{75C5BE2B-C8D2-E30C-3FB8-C90CEFDF7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0114" y="2215951"/>
            <a:ext cx="406400" cy="406400"/>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5" y="162561"/>
            <a:ext cx="8638181" cy="1874403"/>
            <a:chOff x="-705115" y="2287988"/>
            <a:chExt cx="4001615" cy="1035968"/>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705115" y="2287988"/>
              <a:ext cx="3979123"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563917" y="2328919"/>
              <a:ext cx="3860417"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a:t>
              </a:r>
              <a:r>
                <a:rPr lang="vi-VN" sz="3300" dirty="0">
                  <a:effectLst/>
                  <a:latin typeface="Arial" panose="020B0604020202020204" pitchFamily="34" charset="0"/>
                  <a:ea typeface="Times New Roman" panose="02020603050405020304" pitchFamily="18" charset="0"/>
                  <a:cs typeface="Arial" panose="020B0604020202020204" pitchFamily="34" charset="0"/>
                </a:rPr>
                <a:t> </a:t>
              </a:r>
              <a:r>
                <a:rPr lang="nl-NL" sz="3300" dirty="0">
                  <a:effectLst/>
                  <a:latin typeface="Arial" panose="020B0604020202020204" pitchFamily="34" charset="0"/>
                  <a:ea typeface="Times New Roman" panose="02020603050405020304" pitchFamily="18" charset="0"/>
                  <a:cs typeface="Arial" panose="020B0604020202020204" pitchFamily="34" charset="0"/>
                </a:rPr>
                <a:t>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a:t>
            </a:r>
            <a:r>
              <a:rPr lang="en-US" sz="3600" b="1" i="1" dirty="0" err="1">
                <a:solidFill>
                  <a:prstClr val="black"/>
                </a:solidFill>
                <a:latin typeface="Calibri"/>
              </a:rPr>
              <a:t>bạn</a:t>
            </a:r>
            <a:r>
              <a:rPr lang="vi-VN" sz="3600" b="1" i="1" dirty="0">
                <a:solidFill>
                  <a:prstClr val="black"/>
                </a:solidFill>
                <a:latin typeface="Calibri"/>
              </a:rPr>
              <a:t>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1" y="1767839"/>
            <a:ext cx="5070067" cy="1927879"/>
            <a:chOff x="1883" y="2287988"/>
            <a:chExt cx="3294616" cy="124599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1205067"/>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 rồi.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 name="tải xuống (2)">
            <a:hlinkClick r:id="" action="ppaction://media"/>
            <a:extLst>
              <a:ext uri="{FF2B5EF4-FFF2-40B4-BE49-F238E27FC236}">
                <a16:creationId xmlns:a16="http://schemas.microsoft.com/office/drawing/2014/main" id="{839CE4B8-EC63-DBD0-3FCE-0DC3398F8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2554" y="757505"/>
            <a:ext cx="406400" cy="406400"/>
          </a:xfrm>
          <a:prstGeom prst="rect">
            <a:avLst/>
          </a:prstGeom>
        </p:spPr>
      </p:pic>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653</Words>
  <Application>Microsoft Office PowerPoint</Application>
  <PresentationFormat>Widescreen</PresentationFormat>
  <Paragraphs>49</Paragraphs>
  <Slides>24</Slides>
  <Notes>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Coiny</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An</cp:lastModifiedBy>
  <cp:revision>47</cp:revision>
  <dcterms:created xsi:type="dcterms:W3CDTF">2022-07-19T06:40:44Z</dcterms:created>
  <dcterms:modified xsi:type="dcterms:W3CDTF">2025-10-19T08:28:34Z</dcterms:modified>
</cp:coreProperties>
</file>