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426" r:id="rId3"/>
    <p:sldId id="429" r:id="rId4"/>
    <p:sldId id="430" r:id="rId5"/>
    <p:sldId id="431" r:id="rId6"/>
    <p:sldId id="432" r:id="rId7"/>
    <p:sldId id="433" r:id="rId8"/>
    <p:sldId id="434" r:id="rId9"/>
    <p:sldId id="435" r:id="rId10"/>
    <p:sldId id="436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7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4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HƯNG ĐẠO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737519" y="4343401"/>
            <a:ext cx="13078195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VIẾT(T2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Đàm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Thúy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3A1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631" y="6317523"/>
            <a:ext cx="1863192" cy="2327308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>
            <a:off x="12909" y="7601362"/>
            <a:ext cx="16250821" cy="15426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4367502" y="2932768"/>
            <a:ext cx="823751" cy="1100945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12084718" y="621502"/>
            <a:ext cx="823751" cy="1100945"/>
            <a:chOff x="-2033679" y="889419"/>
            <a:chExt cx="463503" cy="619473"/>
          </a:xfrm>
        </p:grpSpPr>
        <p:pic>
          <p:nvPicPr>
            <p:cNvPr id="2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44478">
            <a:off x="-4800" y="-241980"/>
            <a:ext cx="3529120" cy="352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8629" y="1069253"/>
            <a:ext cx="12686204" cy="662940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1413437" y="3983233"/>
            <a:ext cx="823751" cy="1100945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2441694" y="3074009"/>
            <a:ext cx="823751" cy="1100945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2853569" y="4475406"/>
            <a:ext cx="823751" cy="1100945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15568471" y="7673299"/>
            <a:ext cx="883137" cy="1214320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46EF1C4-C31B-49A2-9711-AB3125A05B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1015" y="2536756"/>
            <a:ext cx="10169009" cy="45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5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Câu 1: Câu chuyện kể về cuộc họp của những ai?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22652" y="3581400"/>
            <a:ext cx="9009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Kể về cuộc họp của các chữ cái và dấu câu.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76900" y="4419600"/>
            <a:ext cx="10233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Câu 2: Cuộc họp đó bàn về chuyện gì?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610342" y="5387876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Cuộc họp bàn về việc tìm cách giúp đỡ Hoàng vì bạn ấy không biết cách chấm câu.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3826711E-916B-6CF6-A7D4-9E3D80223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6FE262-7A0C-2B18-89D5-2B15BC0094FE}"/>
              </a:ext>
            </a:extLst>
          </p:cNvPr>
          <p:cNvSpPr/>
          <p:nvPr/>
        </p:nvSpPr>
        <p:spPr>
          <a:xfrm>
            <a:off x="518319" y="2694668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dõng dạc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D53543-2C08-3901-28A9-3495B515331B}"/>
              </a:ext>
            </a:extLst>
          </p:cNvPr>
          <p:cNvSpPr/>
          <p:nvPr/>
        </p:nvSpPr>
        <p:spPr>
          <a:xfrm>
            <a:off x="365919" y="4831943"/>
            <a:ext cx="47855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Từ nay,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mỗi khi em Hoàng định chấm câu,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anh dấu chấm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cần yêu cầu Hoàng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lại nội dung câu văn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lần nữa đã.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72E21A7-DCE9-0912-8256-BFAB892AAC2A}"/>
              </a:ext>
            </a:extLst>
          </p:cNvPr>
          <p:cNvSpPr/>
          <p:nvPr/>
        </p:nvSpPr>
        <p:spPr>
          <a:xfrm>
            <a:off x="518319" y="3421334"/>
            <a:ext cx="2135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đầu 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54288F-8014-0238-6652-4C857AC70181}"/>
              </a:ext>
            </a:extLst>
          </p:cNvPr>
          <p:cNvSpPr/>
          <p:nvPr/>
        </p:nvSpPr>
        <p:spPr>
          <a:xfrm>
            <a:off x="2945006" y="2730390"/>
            <a:ext cx="1840511" cy="71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 sắt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7F5F4B-D48B-31A5-4DFA-464F90CD036A}"/>
              </a:ext>
            </a:extLst>
          </p:cNvPr>
          <p:cNvSpPr/>
          <p:nvPr/>
        </p:nvSpPr>
        <p:spPr>
          <a:xfrm>
            <a:off x="2901875" y="3445991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lấm tấm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8CD98B-308C-9E65-06D4-78627C7F16E5}"/>
              </a:ext>
            </a:extLst>
          </p:cNvPr>
          <p:cNvSpPr/>
          <p:nvPr/>
        </p:nvSpPr>
        <p:spPr>
          <a:xfrm>
            <a:off x="476109" y="4043634"/>
            <a:ext cx="1915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lắc đầu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Vì sao không ai hiểu những điều Hoàng đã viết?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76119" y="4133165"/>
            <a:ext cx="10058399" cy="335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Không ai hiểu những điều Hoàng viết vì bạn ấy chấm câu không đúng chỗ.</a:t>
            </a:r>
          </a:p>
          <a:p>
            <a:pPr algn="just">
              <a:lnSpc>
                <a:spcPct val="12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Vì Hoàng không để ý đến dấu câ, viết mỏi tay chỗ nào bạn ấy chấm chỗ đó.</a:t>
            </a:r>
          </a:p>
          <a:p>
            <a:pPr algn="just">
              <a:lnSpc>
                <a:spcPct val="12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Bạn Hoàng ẩu, thiếu cẩn thận.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CE892091-9988-DCC9-1D91-10B27C78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AB1AF1-7989-2687-0607-3D9E9D1BBE72}"/>
              </a:ext>
            </a:extLst>
          </p:cNvPr>
          <p:cNvSpPr/>
          <p:nvPr/>
        </p:nvSpPr>
        <p:spPr>
          <a:xfrm>
            <a:off x="518319" y="2694668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dõng dạc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92B6E8-8098-07EF-A4D2-100FC42F0713}"/>
              </a:ext>
            </a:extLst>
          </p:cNvPr>
          <p:cNvSpPr/>
          <p:nvPr/>
        </p:nvSpPr>
        <p:spPr>
          <a:xfrm>
            <a:off x="365919" y="4831943"/>
            <a:ext cx="47855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Từ nay,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mỗi khi em Hoàng định chấm câu,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anh dấu chấm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cần yêu cầu Hoàng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lại nội dung câu văn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lần nữa đã.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D57B83D-E3ED-822D-16FB-4F638C0DE8FE}"/>
              </a:ext>
            </a:extLst>
          </p:cNvPr>
          <p:cNvSpPr/>
          <p:nvPr/>
        </p:nvSpPr>
        <p:spPr>
          <a:xfrm>
            <a:off x="518319" y="3421334"/>
            <a:ext cx="2135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đầu 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01E252A-4332-BEBF-790D-CFFD7E86E293}"/>
              </a:ext>
            </a:extLst>
          </p:cNvPr>
          <p:cNvSpPr/>
          <p:nvPr/>
        </p:nvSpPr>
        <p:spPr>
          <a:xfrm>
            <a:off x="2945006" y="2730390"/>
            <a:ext cx="1840511" cy="71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 sắt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6BD14EE-70BD-93FB-ABA9-F9CA51B2C1CC}"/>
              </a:ext>
            </a:extLst>
          </p:cNvPr>
          <p:cNvSpPr/>
          <p:nvPr/>
        </p:nvSpPr>
        <p:spPr>
          <a:xfrm>
            <a:off x="2901875" y="3445991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lấm tấm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EC36A7-1B1C-0381-E9FD-DA0732F58FBA}"/>
              </a:ext>
            </a:extLst>
          </p:cNvPr>
          <p:cNvSpPr/>
          <p:nvPr/>
        </p:nvSpPr>
        <p:spPr>
          <a:xfrm>
            <a:off x="476109" y="4043634"/>
            <a:ext cx="1915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lắc đầu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690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4: Dựa vào lời kể của bác chữ A, sắp xếp các bước mà Hoàng cần thực hiện?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6119" y="3886200"/>
            <a:ext cx="10058399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 chấm được giao nhiệm vụ giúp đỡ Hoàng sửa lỗi. Các bước giúp Hoàng sửa lỗi  trước khi chấm câu là: viết câu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đọc lại câu- chấm câu.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9B92FF87-A029-D645-9043-992E8245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5C3C5F-DE0E-072A-56A7-D65A463AC06F}"/>
              </a:ext>
            </a:extLst>
          </p:cNvPr>
          <p:cNvSpPr/>
          <p:nvPr/>
        </p:nvSpPr>
        <p:spPr>
          <a:xfrm>
            <a:off x="518319" y="2694668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dõng dạc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ADF658-7DCA-B272-95B0-27B2628616F2}"/>
              </a:ext>
            </a:extLst>
          </p:cNvPr>
          <p:cNvSpPr/>
          <p:nvPr/>
        </p:nvSpPr>
        <p:spPr>
          <a:xfrm>
            <a:off x="365919" y="4831943"/>
            <a:ext cx="47855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Từ nay,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mỗi khi em Hoàng định chấm câu,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anh dấu chấm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cần yêu cầu Hoàng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lại nội dung câu văn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lần nữa đã.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09E66B-4310-20CE-AB33-BBD9C8A24787}"/>
              </a:ext>
            </a:extLst>
          </p:cNvPr>
          <p:cNvSpPr/>
          <p:nvPr/>
        </p:nvSpPr>
        <p:spPr>
          <a:xfrm>
            <a:off x="518319" y="3421334"/>
            <a:ext cx="2135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đầu 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9AA75A-9CDB-9CA7-4ED9-2BC1D54F4E26}"/>
              </a:ext>
            </a:extLst>
          </p:cNvPr>
          <p:cNvSpPr/>
          <p:nvPr/>
        </p:nvSpPr>
        <p:spPr>
          <a:xfrm>
            <a:off x="2945006" y="2730390"/>
            <a:ext cx="1840511" cy="71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 sắt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8A91826-6C22-8C3B-8008-40FDFD2CEA70}"/>
              </a:ext>
            </a:extLst>
          </p:cNvPr>
          <p:cNvSpPr/>
          <p:nvPr/>
        </p:nvSpPr>
        <p:spPr>
          <a:xfrm>
            <a:off x="2901875" y="3445991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lấm tấm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B186F64-750C-7E1F-CDA5-85EF7BBC9A8C}"/>
              </a:ext>
            </a:extLst>
          </p:cNvPr>
          <p:cNvSpPr/>
          <p:nvPr/>
        </p:nvSpPr>
        <p:spPr>
          <a:xfrm>
            <a:off x="476109" y="4043634"/>
            <a:ext cx="1915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lắc đầu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06E076A-9166-E5BC-F8E8-927DF2791159}"/>
              </a:ext>
            </a:extLst>
          </p:cNvPr>
          <p:cNvSpPr/>
          <p:nvPr/>
        </p:nvSpPr>
        <p:spPr>
          <a:xfrm>
            <a:off x="5471319" y="5888403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5: Em hãy góp thêm ý kiến để giúp bạn Hoàng viết đúng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4276138-5501-FE1A-42D4-D7CEC6160160}"/>
              </a:ext>
            </a:extLst>
          </p:cNvPr>
          <p:cNvSpPr/>
          <p:nvPr/>
        </p:nvSpPr>
        <p:spPr>
          <a:xfrm>
            <a:off x="5646737" y="6886703"/>
            <a:ext cx="10058399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 nghĩ trước khi viết, không nên viết câu quá dài,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 đã đủ ý mới dùng dấu câu, sau khi viết phải đọc lại cẩn thận...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08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2967726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04720" y="3563423"/>
            <a:ext cx="9525001" cy="4503736"/>
            <a:chOff x="6004720" y="3563423"/>
            <a:chExt cx="9525001" cy="4503736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765268" y="4684455"/>
              <a:ext cx="802648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Bài văn khuyên chúng ta k</a:t>
              </a:r>
              <a:r>
                <a:rPr lang="vi-VN" sz="40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 </a:t>
              </a:r>
              <a:r>
                <a:rPr lang="vi-VN" sz="4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 </a:t>
              </a:r>
              <a:r>
                <a:rPr lang="en-US" sz="40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phải </a:t>
              </a:r>
              <a:r>
                <a:rPr lang="vi-VN" sz="40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đúng </a:t>
              </a:r>
              <a:r>
                <a:rPr lang="vi-VN" sz="4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dấu câu </a:t>
              </a:r>
              <a:r>
                <a:rPr lang="vi-VN" sz="40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 </a:t>
              </a:r>
              <a:r>
                <a:rPr lang="vi-VN" sz="4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đúng chính </a:t>
              </a:r>
              <a:r>
                <a:rPr lang="vi-VN" sz="40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tả, vì </a:t>
              </a:r>
              <a:r>
                <a:rPr lang="vi-VN" sz="4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 viết đúng thì người đọc mới hiểu đúng.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8AAA5E7B-04E3-4463-B18C-EDA1B5C98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2B311F-3CF7-9EB9-0C0B-DB77798970F8}"/>
              </a:ext>
            </a:extLst>
          </p:cNvPr>
          <p:cNvSpPr/>
          <p:nvPr/>
        </p:nvSpPr>
        <p:spPr>
          <a:xfrm>
            <a:off x="518319" y="2694668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dõng dạc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6E01AA-161D-A67E-7991-418584B22ED4}"/>
              </a:ext>
            </a:extLst>
          </p:cNvPr>
          <p:cNvSpPr/>
          <p:nvPr/>
        </p:nvSpPr>
        <p:spPr>
          <a:xfrm>
            <a:off x="365919" y="4831943"/>
            <a:ext cx="47855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Từ nay,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mỗi khi em Hoàng định chấm câu,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anh dấu chấm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cần yêu cầu Hoàng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lại nội dung câu văn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lần nữa đã.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CD74C3-571F-0503-0938-D765FD364099}"/>
              </a:ext>
            </a:extLst>
          </p:cNvPr>
          <p:cNvSpPr/>
          <p:nvPr/>
        </p:nvSpPr>
        <p:spPr>
          <a:xfrm>
            <a:off x="518319" y="3421334"/>
            <a:ext cx="2135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đầu 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A54CE8-531D-D4AF-DFC6-8F341698180E}"/>
              </a:ext>
            </a:extLst>
          </p:cNvPr>
          <p:cNvSpPr/>
          <p:nvPr/>
        </p:nvSpPr>
        <p:spPr>
          <a:xfrm>
            <a:off x="2945006" y="2730390"/>
            <a:ext cx="1840511" cy="71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 sắt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CABBEB-791A-67C1-A7AF-D21817A98D84}"/>
              </a:ext>
            </a:extLst>
          </p:cNvPr>
          <p:cNvSpPr/>
          <p:nvPr/>
        </p:nvSpPr>
        <p:spPr>
          <a:xfrm>
            <a:off x="2901875" y="3445991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lấm tấm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FD3DD95-4CE5-3AE9-E0E3-EA688E62FC3B}"/>
              </a:ext>
            </a:extLst>
          </p:cNvPr>
          <p:cNvSpPr/>
          <p:nvPr/>
        </p:nvSpPr>
        <p:spPr>
          <a:xfrm>
            <a:off x="476109" y="4043634"/>
            <a:ext cx="1915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lắc đầu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lại.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1646078" y="2829037"/>
              <a:ext cx="2784501" cy="45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127919" y="6707427"/>
            <a:ext cx="535835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185288" y="3657600"/>
            <a:ext cx="535835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A4D05690-73F4-9130-1D08-72C30259B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3794919" y="2628900"/>
            <a:ext cx="9296399" cy="45339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nhau thực hiện theo nhóm 4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781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Viết:  Ôn chữ viết hoa.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chữ hoa E, Ê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21666329-407E-D2B3-DC79-ED93E0049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pic>
        <p:nvPicPr>
          <p:cNvPr id="2" name="Hướng dẫn viết chữ E ho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319" y="3733800"/>
            <a:ext cx="6248400" cy="4419600"/>
          </a:xfrm>
          <a:prstGeom prst="rect">
            <a:avLst/>
          </a:prstGeom>
        </p:spPr>
      </p:pic>
      <p:pic>
        <p:nvPicPr>
          <p:cNvPr id="8" name="Hướng dẫn viết chữ Ê hoa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47919" y="3697705"/>
            <a:ext cx="604626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4" y="2895600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23944" y="4856550"/>
            <a:ext cx="339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Ê</a:t>
            </a:r>
            <a:r>
              <a:rPr lang="en-US" sz="44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- </a:t>
            </a:r>
            <a:r>
              <a:rPr lang="en-US" sz="4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đê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6BF8845-C809-24D4-E43F-A2C0010A0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06606" y="4424425"/>
            <a:ext cx="579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^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0" b="15077"/>
          <a:stretch/>
        </p:blipFill>
        <p:spPr bwMode="auto">
          <a:xfrm>
            <a:off x="2042319" y="3513959"/>
            <a:ext cx="12217691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3" y="2895600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17869" y="4690999"/>
            <a:ext cx="11915176" cy="1791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n-US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Ước gì em hoá thành mây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n-US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Em che cho mẹ suốt ngày bóng râm.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49280520-3855-06FC-2585-0BB51233B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9427</TotalTime>
  <Words>515</Words>
  <Application>Microsoft Office PowerPoint</Application>
  <PresentationFormat>Custom</PresentationFormat>
  <Paragraphs>82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HP001 4 hàng</vt:lpstr>
      <vt:lpstr>宋体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1010</cp:revision>
  <dcterms:created xsi:type="dcterms:W3CDTF">2008-09-09T22:52:10Z</dcterms:created>
  <dcterms:modified xsi:type="dcterms:W3CDTF">2025-10-22T14:28:03Z</dcterms:modified>
</cp:coreProperties>
</file>