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45" r:id="rId2"/>
    <p:sldId id="440" r:id="rId3"/>
    <p:sldId id="441" r:id="rId4"/>
    <p:sldId id="444" r:id="rId5"/>
    <p:sldId id="438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D2"/>
    <a:srgbClr val="B3FF9E"/>
    <a:srgbClr val="FFF099"/>
    <a:srgbClr val="FFC789"/>
    <a:srgbClr val="FFFF63"/>
    <a:srgbClr val="E690FF"/>
    <a:srgbClr val="FF9FCE"/>
    <a:srgbClr val="B3FF9F"/>
    <a:srgbClr val="FFFF6C"/>
    <a:srgbClr val="B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14CA8-AEA5-4DC7-B80D-19BAA8A551CC}" v="570" dt="2022-07-26T23:08:36.859"/>
    <p1510:client id="{7CBE7F20-A733-4C66-B0E4-B68C7822D5C7}" v="268" dt="2022-07-25T23:26:47.816"/>
    <p1510:client id="{D32F01E2-4BE9-46C8-9AAC-C39ED94D7D97}" v="131" dt="2022-07-26T18:54:15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D32F01E2-4BE9-46C8-9AAC-C39ED94D7D97}"/>
    <pc:docChg chg="undo custSel delSld modSld">
      <pc:chgData name="Trang Ha" userId="270efafb50020bd6" providerId="LiveId" clId="{D32F01E2-4BE9-46C8-9AAC-C39ED94D7D97}" dt="2022-07-26T18:54:35.550" v="1308" actId="20577"/>
      <pc:docMkLst>
        <pc:docMk/>
      </pc:docMkLst>
      <pc:sldChg chg="modSp mod">
        <pc:chgData name="Trang Ha" userId="270efafb50020bd6" providerId="LiveId" clId="{D32F01E2-4BE9-46C8-9AAC-C39ED94D7D97}" dt="2022-07-26T18:54:35.550" v="1308" actId="20577"/>
        <pc:sldMkLst>
          <pc:docMk/>
          <pc:sldMk cId="4184934910" sldId="427"/>
        </pc:sldMkLst>
        <pc:spChg chg="mod">
          <ac:chgData name="Trang Ha" userId="270efafb50020bd6" providerId="LiveId" clId="{D32F01E2-4BE9-46C8-9AAC-C39ED94D7D97}" dt="2022-07-26T18:54:35.550" v="1308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addSp delSp modSp mod delAnim modAnim">
        <pc:chgData name="Trang Ha" userId="270efafb50020bd6" providerId="LiveId" clId="{D32F01E2-4BE9-46C8-9AAC-C39ED94D7D97}" dt="2022-07-26T18:53:53.661" v="1298" actId="20577"/>
        <pc:sldMkLst>
          <pc:docMk/>
          <pc:sldMk cId="2432748071" sldId="432"/>
        </pc:sldMkLst>
        <pc:spChg chg="del mod">
          <ac:chgData name="Trang Ha" userId="270efafb50020bd6" providerId="LiveId" clId="{D32F01E2-4BE9-46C8-9AAC-C39ED94D7D97}" dt="2022-07-26T18:44:31.024" v="1030" actId="478"/>
          <ac:spMkLst>
            <pc:docMk/>
            <pc:sldMk cId="2432748071" sldId="432"/>
            <ac:spMk id="4" creationId="{00000000-0000-0000-0000-000000000000}"/>
          </ac:spMkLst>
        </pc:spChg>
        <pc:spChg chg="mod topLvl">
          <ac:chgData name="Trang Ha" userId="270efafb50020bd6" providerId="LiveId" clId="{D32F01E2-4BE9-46C8-9AAC-C39ED94D7D97}" dt="2022-07-26T18:49:42.486" v="1227" actId="20577"/>
          <ac:spMkLst>
            <pc:docMk/>
            <pc:sldMk cId="2432748071" sldId="432"/>
            <ac:spMk id="10" creationId="{00000000-0000-0000-0000-000000000000}"/>
          </ac:spMkLst>
        </pc:spChg>
        <pc:spChg chg="del">
          <ac:chgData name="Trang Ha" userId="270efafb50020bd6" providerId="LiveId" clId="{D32F01E2-4BE9-46C8-9AAC-C39ED94D7D97}" dt="2022-07-26T18:45:43.614" v="1192" actId="478"/>
          <ac:spMkLst>
            <pc:docMk/>
            <pc:sldMk cId="2432748071" sldId="432"/>
            <ac:spMk id="14" creationId="{00000000-0000-0000-0000-000000000000}"/>
          </ac:spMkLst>
        </pc:spChg>
        <pc:spChg chg="add mod">
          <ac:chgData name="Trang Ha" userId="270efafb50020bd6" providerId="LiveId" clId="{D32F01E2-4BE9-46C8-9AAC-C39ED94D7D97}" dt="2022-07-26T18:50:47.172" v="1240" actId="1076"/>
          <ac:spMkLst>
            <pc:docMk/>
            <pc:sldMk cId="2432748071" sldId="432"/>
            <ac:spMk id="19" creationId="{C0F0ACCA-1BF9-4F7B-028D-D7C693779B7D}"/>
          </ac:spMkLst>
        </pc:spChg>
        <pc:spChg chg="add mod">
          <ac:chgData name="Trang Ha" userId="270efafb50020bd6" providerId="LiveId" clId="{D32F01E2-4BE9-46C8-9AAC-C39ED94D7D97}" dt="2022-07-26T18:50:57.302" v="1243" actId="20577"/>
          <ac:spMkLst>
            <pc:docMk/>
            <pc:sldMk cId="2432748071" sldId="432"/>
            <ac:spMk id="21" creationId="{AA3B5A24-8004-05B9-F018-1E10299769A6}"/>
          </ac:spMkLst>
        </pc:spChg>
        <pc:spChg chg="del mod">
          <ac:chgData name="Trang Ha" userId="270efafb50020bd6" providerId="LiveId" clId="{D32F01E2-4BE9-46C8-9AAC-C39ED94D7D97}" dt="2022-07-26T18:44:29.362" v="1028" actId="478"/>
          <ac:spMkLst>
            <pc:docMk/>
            <pc:sldMk cId="2432748071" sldId="432"/>
            <ac:spMk id="23" creationId="{4A937BDD-AB70-C41E-A4C1-E42840F1D8FD}"/>
          </ac:spMkLst>
        </pc:spChg>
        <pc:spChg chg="mod">
          <ac:chgData name="Trang Ha" userId="270efafb50020bd6" providerId="LiveId" clId="{D32F01E2-4BE9-46C8-9AAC-C39ED94D7D97}" dt="2022-07-26T18:53:53.661" v="1298" actId="20577"/>
          <ac:spMkLst>
            <pc:docMk/>
            <pc:sldMk cId="2432748071" sldId="432"/>
            <ac:spMk id="31" creationId="{00000000-0000-0000-0000-000000000000}"/>
          </ac:spMkLst>
        </pc:spChg>
        <pc:grpChg chg="del">
          <ac:chgData name="Trang Ha" userId="270efafb50020bd6" providerId="LiveId" clId="{D32F01E2-4BE9-46C8-9AAC-C39ED94D7D97}" dt="2022-07-26T18:45:36.121" v="1188" actId="478"/>
          <ac:grpSpMkLst>
            <pc:docMk/>
            <pc:sldMk cId="2432748071" sldId="432"/>
            <ac:grpSpMk id="9" creationId="{00000000-0000-0000-0000-000000000000}"/>
          </ac:grpSpMkLst>
        </pc:grpChg>
        <pc:picChg chg="add mod modCrop">
          <ac:chgData name="Trang Ha" userId="270efafb50020bd6" providerId="LiveId" clId="{D32F01E2-4BE9-46C8-9AAC-C39ED94D7D97}" dt="2022-07-26T18:49:56.213" v="1231" actId="1076"/>
          <ac:picMkLst>
            <pc:docMk/>
            <pc:sldMk cId="2432748071" sldId="432"/>
            <ac:picMk id="3" creationId="{3D059EE8-11FA-B69C-133B-6602158E0340}"/>
          </ac:picMkLst>
        </pc:picChg>
        <pc:picChg chg="del mod">
          <ac:chgData name="Trang Ha" userId="270efafb50020bd6" providerId="LiveId" clId="{D32F01E2-4BE9-46C8-9AAC-C39ED94D7D97}" dt="2022-07-26T18:44:20.595" v="1024" actId="478"/>
          <ac:picMkLst>
            <pc:docMk/>
            <pc:sldMk cId="2432748071" sldId="432"/>
            <ac:picMk id="6" creationId="{DED91916-9D90-1EB4-E8CA-00420E2FFE36}"/>
          </ac:picMkLst>
        </pc:picChg>
        <pc:picChg chg="add mod modCrop">
          <ac:chgData name="Trang Ha" userId="270efafb50020bd6" providerId="LiveId" clId="{D32F01E2-4BE9-46C8-9AAC-C39ED94D7D97}" dt="2022-07-26T18:50:42.830" v="1239" actId="1076"/>
          <ac:picMkLst>
            <pc:docMk/>
            <pc:sldMk cId="2432748071" sldId="432"/>
            <ac:picMk id="17" creationId="{D8C26BC7-B4E7-FF96-B245-0B1AE0FC7476}"/>
          </ac:picMkLst>
        </pc:picChg>
        <pc:cxnChg chg="del topLvl">
          <ac:chgData name="Trang Ha" userId="270efafb50020bd6" providerId="LiveId" clId="{D32F01E2-4BE9-46C8-9AAC-C39ED94D7D97}" dt="2022-07-26T18:45:36.121" v="1188" actId="478"/>
          <ac:cxnSpMkLst>
            <pc:docMk/>
            <pc:sldMk cId="2432748071" sldId="432"/>
            <ac:cxnSpMk id="11" creationId="{00000000-0000-0000-0000-000000000000}"/>
          </ac:cxnSpMkLst>
        </pc:cxnChg>
      </pc:sldChg>
      <pc:sldChg chg="del">
        <pc:chgData name="Trang Ha" userId="270efafb50020bd6" providerId="LiveId" clId="{D32F01E2-4BE9-46C8-9AAC-C39ED94D7D97}" dt="2022-07-26T18:52:45.840" v="1247" actId="2696"/>
        <pc:sldMkLst>
          <pc:docMk/>
          <pc:sldMk cId="635518802" sldId="433"/>
        </pc:sldMkLst>
      </pc:sldChg>
      <pc:sldChg chg="del">
        <pc:chgData name="Trang Ha" userId="270efafb50020bd6" providerId="LiveId" clId="{D32F01E2-4BE9-46C8-9AAC-C39ED94D7D97}" dt="2022-07-26T18:52:33.560" v="1246" actId="2696"/>
        <pc:sldMkLst>
          <pc:docMk/>
          <pc:sldMk cId="1447409419" sldId="434"/>
        </pc:sldMkLst>
      </pc:sldChg>
      <pc:sldChg chg="addSp delSp modSp mod delAnim modAnim">
        <pc:chgData name="Trang Ha" userId="270efafb50020bd6" providerId="LiveId" clId="{D32F01E2-4BE9-46C8-9AAC-C39ED94D7D97}" dt="2022-07-26T18:54:15.462" v="1303" actId="1076"/>
        <pc:sldMkLst>
          <pc:docMk/>
          <pc:sldMk cId="4021687778" sldId="440"/>
        </pc:sldMkLst>
        <pc:spChg chg="add del">
          <ac:chgData name="Trang Ha" userId="270efafb50020bd6" providerId="LiveId" clId="{D32F01E2-4BE9-46C8-9AAC-C39ED94D7D97}" dt="2022-07-26T10:42:22.724" v="101" actId="478"/>
          <ac:spMkLst>
            <pc:docMk/>
            <pc:sldMk cId="4021687778" sldId="440"/>
            <ac:spMk id="2" creationId="{771E8602-5BCE-9139-93B7-E01629E853F6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" creationId="{9B8A8CDB-70D7-1858-8727-F34AD27223B1}"/>
          </ac:spMkLst>
        </pc:spChg>
        <pc:spChg chg="add del mod ord">
          <ac:chgData name="Trang Ha" userId="270efafb50020bd6" providerId="LiveId" clId="{D32F01E2-4BE9-46C8-9AAC-C39ED94D7D97}" dt="2022-07-26T17:59:41.172" v="273" actId="478"/>
          <ac:spMkLst>
            <pc:docMk/>
            <pc:sldMk cId="4021687778" sldId="440"/>
            <ac:spMk id="5" creationId="{C7E7289D-5629-14C6-B1D9-5E07FC99F226}"/>
          </ac:spMkLst>
        </pc:spChg>
        <pc:spChg chg="add del mod">
          <ac:chgData name="Trang Ha" userId="270efafb50020bd6" providerId="LiveId" clId="{D32F01E2-4BE9-46C8-9AAC-C39ED94D7D97}" dt="2022-07-26T07:10:39.640" v="85" actId="478"/>
          <ac:spMkLst>
            <pc:docMk/>
            <pc:sldMk cId="4021687778" sldId="440"/>
            <ac:spMk id="5" creationId="{CB9BC0C6-B948-344B-EEA7-AF2CDACE52EF}"/>
          </ac:spMkLst>
        </pc:spChg>
        <pc:spChg chg="add del mod">
          <ac:chgData name="Trang Ha" userId="270efafb50020bd6" providerId="LiveId" clId="{D32F01E2-4BE9-46C8-9AAC-C39ED94D7D97}" dt="2022-07-26T07:08:32.174" v="83" actId="478"/>
          <ac:spMkLst>
            <pc:docMk/>
            <pc:sldMk cId="4021687778" sldId="440"/>
            <ac:spMk id="8" creationId="{5C568B83-48DD-4A13-6CDF-2ECC0711DF12}"/>
          </ac:spMkLst>
        </pc:spChg>
        <pc:spChg chg="mod topLvl">
          <ac:chgData name="Trang Ha" userId="270efafb50020bd6" providerId="LiveId" clId="{D32F01E2-4BE9-46C8-9AAC-C39ED94D7D97}" dt="2022-07-26T18:04:01.101" v="369" actId="478"/>
          <ac:spMkLst>
            <pc:docMk/>
            <pc:sldMk cId="4021687778" sldId="440"/>
            <ac:spMk id="10" creationId="{00000000-0000-0000-0000-000000000000}"/>
          </ac:spMkLst>
        </pc:spChg>
        <pc:spChg chg="del">
          <ac:chgData name="Trang Ha" userId="270efafb50020bd6" providerId="LiveId" clId="{D32F01E2-4BE9-46C8-9AAC-C39ED94D7D97}" dt="2022-07-26T06:57:49.508" v="53" actId="478"/>
          <ac:spMkLst>
            <pc:docMk/>
            <pc:sldMk cId="4021687778" sldId="440"/>
            <ac:spMk id="14" creationId="{00000000-0000-0000-0000-000000000000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17" creationId="{A9BC99C8-32EA-60F2-8244-045A3D352ECC}"/>
          </ac:spMkLst>
        </pc:spChg>
        <pc:spChg chg="del">
          <ac:chgData name="Trang Ha" userId="270efafb50020bd6" providerId="LiveId" clId="{D32F01E2-4BE9-46C8-9AAC-C39ED94D7D97}" dt="2022-07-26T06:57:49.508" v="53" actId="478"/>
          <ac:spMkLst>
            <pc:docMk/>
            <pc:sldMk cId="4021687778" sldId="440"/>
            <ac:spMk id="18" creationId="{E7FE2CC6-20AD-482C-3F8C-B9A502D2B2EA}"/>
          </ac:spMkLst>
        </pc:spChg>
        <pc:spChg chg="del">
          <ac:chgData name="Trang Ha" userId="270efafb50020bd6" providerId="LiveId" clId="{D32F01E2-4BE9-46C8-9AAC-C39ED94D7D97}" dt="2022-07-26T06:57:49.508" v="53" actId="478"/>
          <ac:spMkLst>
            <pc:docMk/>
            <pc:sldMk cId="4021687778" sldId="440"/>
            <ac:spMk id="21" creationId="{66590536-E5AE-EF0E-2ED3-31868AD00690}"/>
          </ac:spMkLst>
        </pc:spChg>
        <pc:spChg chg="del">
          <ac:chgData name="Trang Ha" userId="270efafb50020bd6" providerId="LiveId" clId="{D32F01E2-4BE9-46C8-9AAC-C39ED94D7D97}" dt="2022-07-26T06:57:49.508" v="53" actId="478"/>
          <ac:spMkLst>
            <pc:docMk/>
            <pc:sldMk cId="4021687778" sldId="440"/>
            <ac:spMk id="22" creationId="{5FA2AE99-E757-B697-6E41-33EA710A0F68}"/>
          </ac:spMkLst>
        </pc:spChg>
        <pc:spChg chg="mod">
          <ac:chgData name="Trang Ha" userId="270efafb50020bd6" providerId="LiveId" clId="{D32F01E2-4BE9-46C8-9AAC-C39ED94D7D97}" dt="2022-07-26T07:03:20.075" v="68"/>
          <ac:spMkLst>
            <pc:docMk/>
            <pc:sldMk cId="4021687778" sldId="440"/>
            <ac:spMk id="23" creationId="{6EA2DF5C-F8CF-BA1E-F5E0-FE0FB1C3E4F0}"/>
          </ac:spMkLst>
        </pc:spChg>
        <pc:spChg chg="del">
          <ac:chgData name="Trang Ha" userId="270efafb50020bd6" providerId="LiveId" clId="{D32F01E2-4BE9-46C8-9AAC-C39ED94D7D97}" dt="2022-07-26T06:57:49.508" v="53" actId="478"/>
          <ac:spMkLst>
            <pc:docMk/>
            <pc:sldMk cId="4021687778" sldId="440"/>
            <ac:spMk id="24" creationId="{B904EE22-D56E-60FD-6EEE-2A09A3B79D07}"/>
          </ac:spMkLst>
        </pc:spChg>
        <pc:spChg chg="del">
          <ac:chgData name="Trang Ha" userId="270efafb50020bd6" providerId="LiveId" clId="{D32F01E2-4BE9-46C8-9AAC-C39ED94D7D97}" dt="2022-07-26T06:57:49.508" v="53" actId="478"/>
          <ac:spMkLst>
            <pc:docMk/>
            <pc:sldMk cId="4021687778" sldId="440"/>
            <ac:spMk id="34" creationId="{06C324F5-00A0-17CE-900B-E094B987CA86}"/>
          </ac:spMkLst>
        </pc:spChg>
        <pc:spChg chg="del mod">
          <ac:chgData name="Trang Ha" userId="270efafb50020bd6" providerId="LiveId" clId="{D32F01E2-4BE9-46C8-9AAC-C39ED94D7D97}" dt="2022-07-26T18:54:09.853" v="1301" actId="478"/>
          <ac:spMkLst>
            <pc:docMk/>
            <pc:sldMk cId="4021687778" sldId="440"/>
            <ac:spMk id="35" creationId="{CA7EEA8D-3504-28DD-8F9F-390798CF2DC1}"/>
          </ac:spMkLst>
        </pc:spChg>
        <pc:spChg chg="add del mod ord">
          <ac:chgData name="Trang Ha" userId="270efafb50020bd6" providerId="LiveId" clId="{D32F01E2-4BE9-46C8-9AAC-C39ED94D7D97}" dt="2022-07-26T18:02:45.916" v="286" actId="478"/>
          <ac:spMkLst>
            <pc:docMk/>
            <pc:sldMk cId="4021687778" sldId="440"/>
            <ac:spMk id="37" creationId="{A3C714FA-26D8-F022-5594-D13BB321610E}"/>
          </ac:spMkLst>
        </pc:spChg>
        <pc:spChg chg="add del">
          <ac:chgData name="Trang Ha" userId="270efafb50020bd6" providerId="LiveId" clId="{D32F01E2-4BE9-46C8-9AAC-C39ED94D7D97}" dt="2022-07-26T17:57:18.206" v="234"/>
          <ac:spMkLst>
            <pc:docMk/>
            <pc:sldMk cId="4021687778" sldId="440"/>
            <ac:spMk id="38" creationId="{102CBE13-180C-5B1D-223E-6AE9EED8F4A1}"/>
          </ac:spMkLst>
        </pc:spChg>
        <pc:spChg chg="mod">
          <ac:chgData name="Trang Ha" userId="270efafb50020bd6" providerId="LiveId" clId="{D32F01E2-4BE9-46C8-9AAC-C39ED94D7D97}" dt="2022-07-26T17:58:03.590" v="242"/>
          <ac:spMkLst>
            <pc:docMk/>
            <pc:sldMk cId="4021687778" sldId="440"/>
            <ac:spMk id="39" creationId="{65728A59-C8B6-4D1F-17CF-1D06DC682AF4}"/>
          </ac:spMkLst>
        </pc:spChg>
        <pc:spChg chg="mod">
          <ac:chgData name="Trang Ha" userId="270efafb50020bd6" providerId="LiveId" clId="{D32F01E2-4BE9-46C8-9AAC-C39ED94D7D97}" dt="2022-07-26T17:58:18.656" v="246"/>
          <ac:spMkLst>
            <pc:docMk/>
            <pc:sldMk cId="4021687778" sldId="440"/>
            <ac:spMk id="40" creationId="{7151B977-96B1-8FDE-13E0-5621569933A0}"/>
          </ac:spMkLst>
        </pc:spChg>
        <pc:spChg chg="mod">
          <ac:chgData name="Trang Ha" userId="270efafb50020bd6" providerId="LiveId" clId="{D32F01E2-4BE9-46C8-9AAC-C39ED94D7D97}" dt="2022-07-26T17:58:18.656" v="246"/>
          <ac:spMkLst>
            <pc:docMk/>
            <pc:sldMk cId="4021687778" sldId="440"/>
            <ac:spMk id="41" creationId="{89264D18-97C6-EC3F-742A-7EB32E5B53E8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2" creationId="{58E8425F-870F-A057-9F4A-C553A8DAB946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3" creationId="{6DBF73A3-0B89-DCDA-9F6F-801C18EAA7EA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4" creationId="{B7DDC2C2-E7B9-B940-3E84-4F23A56877B6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5" creationId="{B0B02E2C-515C-6790-D0A5-7F3701665E66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6" creationId="{34878D69-2619-8788-3292-9BDB4E9AC889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7" creationId="{0C2137C3-CF6D-336B-1B76-9F54A5F4C046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8" creationId="{B8AFE662-BFE3-7865-E214-EF57589FEF95}"/>
          </ac:spMkLst>
        </pc:spChg>
        <pc:spChg chg="add mod">
          <ac:chgData name="Trang Ha" userId="270efafb50020bd6" providerId="LiveId" clId="{D32F01E2-4BE9-46C8-9AAC-C39ED94D7D97}" dt="2022-07-26T18:25:48.236" v="668" actId="571"/>
          <ac:spMkLst>
            <pc:docMk/>
            <pc:sldMk cId="4021687778" sldId="440"/>
            <ac:spMk id="50" creationId="{0D8DC562-A0AC-DDB1-2CC1-3D4B369121A5}"/>
          </ac:spMkLst>
        </pc:spChg>
        <pc:spChg chg="add mod">
          <ac:chgData name="Trang Ha" userId="270efafb50020bd6" providerId="LiveId" clId="{D32F01E2-4BE9-46C8-9AAC-C39ED94D7D97}" dt="2022-07-26T18:25:56.101" v="670" actId="571"/>
          <ac:spMkLst>
            <pc:docMk/>
            <pc:sldMk cId="4021687778" sldId="440"/>
            <ac:spMk id="52" creationId="{2DD82A77-4777-F241-1AF5-4DB2939CD377}"/>
          </ac:spMkLst>
        </pc:spChg>
        <pc:spChg chg="add mod">
          <ac:chgData name="Trang Ha" userId="270efafb50020bd6" providerId="LiveId" clId="{D32F01E2-4BE9-46C8-9AAC-C39ED94D7D97}" dt="2022-07-26T18:26:15.769" v="674" actId="571"/>
          <ac:spMkLst>
            <pc:docMk/>
            <pc:sldMk cId="4021687778" sldId="440"/>
            <ac:spMk id="54" creationId="{FDD62E43-182F-44C2-281B-1BF2D04922C2}"/>
          </ac:spMkLst>
        </pc:spChg>
        <pc:spChg chg="add mod">
          <ac:chgData name="Trang Ha" userId="270efafb50020bd6" providerId="LiveId" clId="{D32F01E2-4BE9-46C8-9AAC-C39ED94D7D97}" dt="2022-07-26T18:26:15.142" v="673" actId="571"/>
          <ac:spMkLst>
            <pc:docMk/>
            <pc:sldMk cId="4021687778" sldId="440"/>
            <ac:spMk id="55" creationId="{E552FA5D-85E9-5841-AE42-3012229403E4}"/>
          </ac:spMkLst>
        </pc:spChg>
        <pc:spChg chg="add mod">
          <ac:chgData name="Trang Ha" userId="270efafb50020bd6" providerId="LiveId" clId="{D32F01E2-4BE9-46C8-9AAC-C39ED94D7D97}" dt="2022-07-26T18:26:26.471" v="676" actId="571"/>
          <ac:spMkLst>
            <pc:docMk/>
            <pc:sldMk cId="4021687778" sldId="440"/>
            <ac:spMk id="57" creationId="{50935E9E-C5A3-912C-CB29-178CC6CC97F8}"/>
          </ac:spMkLst>
        </pc:spChg>
        <pc:spChg chg="add mod">
          <ac:chgData name="Trang Ha" userId="270efafb50020bd6" providerId="LiveId" clId="{D32F01E2-4BE9-46C8-9AAC-C39ED94D7D97}" dt="2022-07-26T18:26:46.358" v="680" actId="571"/>
          <ac:spMkLst>
            <pc:docMk/>
            <pc:sldMk cId="4021687778" sldId="440"/>
            <ac:spMk id="59" creationId="{1EE92DEA-F7BF-61E1-023E-825FAE3A4E93}"/>
          </ac:spMkLst>
        </pc:spChg>
        <pc:spChg chg="add mod">
          <ac:chgData name="Trang Ha" userId="270efafb50020bd6" providerId="LiveId" clId="{D32F01E2-4BE9-46C8-9AAC-C39ED94D7D97}" dt="2022-07-26T18:26:45.808" v="679" actId="571"/>
          <ac:spMkLst>
            <pc:docMk/>
            <pc:sldMk cId="4021687778" sldId="440"/>
            <ac:spMk id="60" creationId="{F140A511-FFB8-4D89-4C6A-F73FDF528A68}"/>
          </ac:spMkLst>
        </pc:spChg>
        <pc:spChg chg="add mod">
          <ac:chgData name="Trang Ha" userId="270efafb50020bd6" providerId="LiveId" clId="{D32F01E2-4BE9-46C8-9AAC-C39ED94D7D97}" dt="2022-07-26T18:26:54.712" v="682" actId="571"/>
          <ac:spMkLst>
            <pc:docMk/>
            <pc:sldMk cId="4021687778" sldId="440"/>
            <ac:spMk id="62" creationId="{A077DBC0-D192-41BC-6140-7D8774C143EB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63" creationId="{D580652A-E352-BAD8-DDD1-F86F097175CD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64" creationId="{ACDA774D-9C8E-152E-A7F8-12917D8B3EB3}"/>
          </ac:spMkLst>
        </pc:spChg>
        <pc:spChg chg="add mod">
          <ac:chgData name="Trang Ha" userId="270efafb50020bd6" providerId="LiveId" clId="{D32F01E2-4BE9-46C8-9AAC-C39ED94D7D97}" dt="2022-07-26T18:31:59.840" v="787" actId="571"/>
          <ac:spMkLst>
            <pc:docMk/>
            <pc:sldMk cId="4021687778" sldId="440"/>
            <ac:spMk id="66" creationId="{00BDC8CB-F7CF-0727-7840-AD11945EEAFA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67" creationId="{24D18135-65F9-0BBC-F229-E96F2C45454B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68" creationId="{B7DAA2DB-73FE-0667-3EB7-DD74BCC98DA2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69" creationId="{1D91DDA2-2B51-30D6-637B-6B45249EAC08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70" creationId="{D622C7A4-AF47-CFF5-1914-F9572D2B270D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71" creationId="{53F98AFB-10C2-96DC-E405-CFFC9564B643}"/>
          </ac:spMkLst>
        </pc:spChg>
        <pc:spChg chg="add del mod">
          <ac:chgData name="Trang Ha" userId="270efafb50020bd6" providerId="LiveId" clId="{D32F01E2-4BE9-46C8-9AAC-C39ED94D7D97}" dt="2022-07-26T18:54:06.985" v="1300" actId="478"/>
          <ac:spMkLst>
            <pc:docMk/>
            <pc:sldMk cId="4021687778" sldId="440"/>
            <ac:spMk id="72" creationId="{77AD4A0F-7429-365D-5EBB-39C1D215E92F}"/>
          </ac:spMkLst>
        </pc:spChg>
        <pc:spChg chg="add mod">
          <ac:chgData name="Trang Ha" userId="270efafb50020bd6" providerId="LiveId" clId="{D32F01E2-4BE9-46C8-9AAC-C39ED94D7D97}" dt="2022-07-26T18:54:15.462" v="1303" actId="1076"/>
          <ac:spMkLst>
            <pc:docMk/>
            <pc:sldMk cId="4021687778" sldId="440"/>
            <ac:spMk id="73" creationId="{61636E53-4FCD-1AEC-03AA-0333B08DB6A9}"/>
          </ac:spMkLst>
        </pc:spChg>
        <pc:grpChg chg="add mod">
          <ac:chgData name="Trang Ha" userId="270efafb50020bd6" providerId="LiveId" clId="{D32F01E2-4BE9-46C8-9AAC-C39ED94D7D97}" dt="2022-07-26T07:04:28.733" v="74" actId="164"/>
          <ac:grpSpMkLst>
            <pc:docMk/>
            <pc:sldMk cId="4021687778" sldId="440"/>
            <ac:grpSpMk id="7" creationId="{6C15633B-239F-BF5A-E095-E4CBDB76D592}"/>
          </ac:grpSpMkLst>
        </pc:grpChg>
        <pc:grpChg chg="del">
          <ac:chgData name="Trang Ha" userId="270efafb50020bd6" providerId="LiveId" clId="{D32F01E2-4BE9-46C8-9AAC-C39ED94D7D97}" dt="2022-07-26T18:04:01.101" v="369" actId="478"/>
          <ac:grpSpMkLst>
            <pc:docMk/>
            <pc:sldMk cId="4021687778" sldId="440"/>
            <ac:grpSpMk id="9" creationId="{00000000-0000-0000-0000-000000000000}"/>
          </ac:grpSpMkLst>
        </pc:grpChg>
        <pc:picChg chg="add del mod">
          <ac:chgData name="Trang Ha" userId="270efafb50020bd6" providerId="LiveId" clId="{D32F01E2-4BE9-46C8-9AAC-C39ED94D7D97}" dt="2022-07-26T18:12:20.658" v="379" actId="478"/>
          <ac:picMkLst>
            <pc:docMk/>
            <pc:sldMk cId="4021687778" sldId="440"/>
            <ac:picMk id="2" creationId="{16139BD7-CF0B-E0BC-35C9-3AC34D72B32B}"/>
          </ac:picMkLst>
        </pc:picChg>
        <pc:picChg chg="add del mod ord modCrop">
          <ac:chgData name="Trang Ha" userId="270efafb50020bd6" providerId="LiveId" clId="{D32F01E2-4BE9-46C8-9AAC-C39ED94D7D97}" dt="2022-07-26T18:04:20.202" v="375" actId="478"/>
          <ac:picMkLst>
            <pc:docMk/>
            <pc:sldMk cId="4021687778" sldId="440"/>
            <ac:picMk id="3" creationId="{992FAB72-8DAB-09E1-A457-2A679C451574}"/>
          </ac:picMkLst>
        </pc:picChg>
        <pc:picChg chg="del">
          <ac:chgData name="Trang Ha" userId="270efafb50020bd6" providerId="LiveId" clId="{D32F01E2-4BE9-46C8-9AAC-C39ED94D7D97}" dt="2022-07-26T06:57:49.508" v="53" actId="478"/>
          <ac:picMkLst>
            <pc:docMk/>
            <pc:sldMk cId="4021687778" sldId="440"/>
            <ac:picMk id="6" creationId="{DED91916-9D90-1EB4-E8CA-00420E2FFE36}"/>
          </ac:picMkLst>
        </pc:picChg>
        <pc:picChg chg="add del mod">
          <ac:chgData name="Trang Ha" userId="270efafb50020bd6" providerId="LiveId" clId="{D32F01E2-4BE9-46C8-9AAC-C39ED94D7D97}" dt="2022-07-26T18:13:39.884" v="388" actId="21"/>
          <ac:picMkLst>
            <pc:docMk/>
            <pc:sldMk cId="4021687778" sldId="440"/>
            <ac:picMk id="13" creationId="{F1843C66-9DA8-DC52-ECF9-3FDB6166E0DF}"/>
          </ac:picMkLst>
        </pc:picChg>
        <pc:picChg chg="add mod">
          <ac:chgData name="Trang Ha" userId="270efafb50020bd6" providerId="LiveId" clId="{D32F01E2-4BE9-46C8-9AAC-C39ED94D7D97}" dt="2022-07-26T18:42:28.657" v="1022" actId="1038"/>
          <ac:picMkLst>
            <pc:docMk/>
            <pc:sldMk cId="4021687778" sldId="440"/>
            <ac:picMk id="14" creationId="{1643664B-3E1A-34A2-62B3-F7F76917A766}"/>
          </ac:picMkLst>
        </pc:picChg>
        <pc:picChg chg="mod">
          <ac:chgData name="Trang Ha" userId="270efafb50020bd6" providerId="LiveId" clId="{D32F01E2-4BE9-46C8-9AAC-C39ED94D7D97}" dt="2022-07-26T10:45:05.838" v="143"/>
          <ac:picMkLst>
            <pc:docMk/>
            <pc:sldMk cId="4021687778" sldId="440"/>
            <ac:picMk id="15" creationId="{55F85CF2-3D39-11F0-73D1-C4C1B1568A05}"/>
          </ac:picMkLst>
        </pc:picChg>
        <pc:picChg chg="add del mod">
          <ac:chgData name="Trang Ha" userId="270efafb50020bd6" providerId="LiveId" clId="{D32F01E2-4BE9-46C8-9AAC-C39ED94D7D97}" dt="2022-07-26T18:36:42.059" v="980" actId="478"/>
          <ac:picMkLst>
            <pc:docMk/>
            <pc:sldMk cId="4021687778" sldId="440"/>
            <ac:picMk id="16" creationId="{AE3EA4D6-F0CA-33CF-7281-F00E36F4BCE8}"/>
          </ac:picMkLst>
        </pc:picChg>
        <pc:picChg chg="add del mod">
          <ac:chgData name="Trang Ha" userId="270efafb50020bd6" providerId="LiveId" clId="{D32F01E2-4BE9-46C8-9AAC-C39ED94D7D97}" dt="2022-07-26T10:45:05.838" v="143"/>
          <ac:picMkLst>
            <pc:docMk/>
            <pc:sldMk cId="4021687778" sldId="440"/>
            <ac:picMk id="16" creationId="{D72D7C66-C4AD-207F-EB10-5D11DAE82D8F}"/>
          </ac:picMkLst>
        </pc:picChg>
        <pc:picChg chg="add del mod">
          <ac:chgData name="Trang Ha" userId="270efafb50020bd6" providerId="LiveId" clId="{D32F01E2-4BE9-46C8-9AAC-C39ED94D7D97}" dt="2022-07-26T10:45:04.292" v="141" actId="571"/>
          <ac:picMkLst>
            <pc:docMk/>
            <pc:sldMk cId="4021687778" sldId="440"/>
            <ac:picMk id="17" creationId="{D9F7B73E-BC92-18F3-FAB9-4C1BFB30089C}"/>
          </ac:picMkLst>
        </pc:picChg>
        <pc:picChg chg="add del mod">
          <ac:chgData name="Trang Ha" userId="270efafb50020bd6" providerId="LiveId" clId="{D32F01E2-4BE9-46C8-9AAC-C39ED94D7D97}" dt="2022-07-26T10:45:04.292" v="141" actId="571"/>
          <ac:picMkLst>
            <pc:docMk/>
            <pc:sldMk cId="4021687778" sldId="440"/>
            <ac:picMk id="18" creationId="{1E6772CC-3337-69BD-4A39-EFB3FEB3F4B9}"/>
          </ac:picMkLst>
        </pc:picChg>
        <pc:picChg chg="add del mod">
          <ac:chgData name="Trang Ha" userId="270efafb50020bd6" providerId="LiveId" clId="{D32F01E2-4BE9-46C8-9AAC-C39ED94D7D97}" dt="2022-07-26T17:59:27.361" v="269" actId="478"/>
          <ac:picMkLst>
            <pc:docMk/>
            <pc:sldMk cId="4021687778" sldId="440"/>
            <ac:picMk id="36" creationId="{7BED2CB3-03B6-34B1-392B-3715DB6E6B62}"/>
          </ac:picMkLst>
        </pc:picChg>
        <pc:picChg chg="add mod">
          <ac:chgData name="Trang Ha" userId="270efafb50020bd6" providerId="LiveId" clId="{D32F01E2-4BE9-46C8-9AAC-C39ED94D7D97}" dt="2022-07-26T18:25:48.236" v="668" actId="571"/>
          <ac:picMkLst>
            <pc:docMk/>
            <pc:sldMk cId="4021687778" sldId="440"/>
            <ac:picMk id="49" creationId="{31E4B177-DA32-C14E-B34E-5E47BD784806}"/>
          </ac:picMkLst>
        </pc:picChg>
        <pc:picChg chg="add mod">
          <ac:chgData name="Trang Ha" userId="270efafb50020bd6" providerId="LiveId" clId="{D32F01E2-4BE9-46C8-9AAC-C39ED94D7D97}" dt="2022-07-26T18:25:56.101" v="670" actId="571"/>
          <ac:picMkLst>
            <pc:docMk/>
            <pc:sldMk cId="4021687778" sldId="440"/>
            <ac:picMk id="51" creationId="{55A931A3-F33C-8686-58FD-964CFD06428C}"/>
          </ac:picMkLst>
        </pc:picChg>
        <pc:picChg chg="add mod">
          <ac:chgData name="Trang Ha" userId="270efafb50020bd6" providerId="LiveId" clId="{D32F01E2-4BE9-46C8-9AAC-C39ED94D7D97}" dt="2022-07-26T18:26:15.769" v="674" actId="571"/>
          <ac:picMkLst>
            <pc:docMk/>
            <pc:sldMk cId="4021687778" sldId="440"/>
            <ac:picMk id="53" creationId="{13D2D68E-6564-1F98-98BC-5EFCC1EAD68E}"/>
          </ac:picMkLst>
        </pc:picChg>
        <pc:picChg chg="add mod">
          <ac:chgData name="Trang Ha" userId="270efafb50020bd6" providerId="LiveId" clId="{D32F01E2-4BE9-46C8-9AAC-C39ED94D7D97}" dt="2022-07-26T18:26:26.471" v="676" actId="571"/>
          <ac:picMkLst>
            <pc:docMk/>
            <pc:sldMk cId="4021687778" sldId="440"/>
            <ac:picMk id="56" creationId="{36ED940B-F07D-8F7F-B1AC-05F012CD0BC8}"/>
          </ac:picMkLst>
        </pc:picChg>
        <pc:picChg chg="add mod">
          <ac:chgData name="Trang Ha" userId="270efafb50020bd6" providerId="LiveId" clId="{D32F01E2-4BE9-46C8-9AAC-C39ED94D7D97}" dt="2022-07-26T18:26:46.358" v="680" actId="571"/>
          <ac:picMkLst>
            <pc:docMk/>
            <pc:sldMk cId="4021687778" sldId="440"/>
            <ac:picMk id="58" creationId="{A8E6503E-1E49-BE64-4302-8B1F45F7D921}"/>
          </ac:picMkLst>
        </pc:picChg>
        <pc:picChg chg="add mod">
          <ac:chgData name="Trang Ha" userId="270efafb50020bd6" providerId="LiveId" clId="{D32F01E2-4BE9-46C8-9AAC-C39ED94D7D97}" dt="2022-07-26T18:26:54.712" v="682" actId="571"/>
          <ac:picMkLst>
            <pc:docMk/>
            <pc:sldMk cId="4021687778" sldId="440"/>
            <ac:picMk id="61" creationId="{91F2FD8A-AB38-9E9C-473C-A70F1723DD8C}"/>
          </ac:picMkLst>
        </pc:picChg>
        <pc:picChg chg="add mod">
          <ac:chgData name="Trang Ha" userId="270efafb50020bd6" providerId="LiveId" clId="{D32F01E2-4BE9-46C8-9AAC-C39ED94D7D97}" dt="2022-07-26T18:31:59.840" v="787" actId="571"/>
          <ac:picMkLst>
            <pc:docMk/>
            <pc:sldMk cId="4021687778" sldId="440"/>
            <ac:picMk id="65" creationId="{36F18306-670D-EAC4-735B-EA06E50B9E19}"/>
          </ac:picMkLst>
        </pc:picChg>
        <pc:inkChg chg="add del">
          <ac:chgData name="Trang Ha" userId="270efafb50020bd6" providerId="LiveId" clId="{D32F01E2-4BE9-46C8-9AAC-C39ED94D7D97}" dt="2022-07-26T18:02:58.496" v="293" actId="478"/>
          <ac:inkMkLst>
            <pc:docMk/>
            <pc:sldMk cId="4021687778" sldId="440"/>
            <ac:inkMk id="6" creationId="{B4D3F8E9-FCAD-2E19-A33C-BBFD6EEE1B8F}"/>
          </ac:inkMkLst>
        </pc:inkChg>
        <pc:inkChg chg="add del">
          <ac:chgData name="Trang Ha" userId="270efafb50020bd6" providerId="LiveId" clId="{D32F01E2-4BE9-46C8-9AAC-C39ED94D7D97}" dt="2022-07-26T18:02:55.798" v="292" actId="478"/>
          <ac:inkMkLst>
            <pc:docMk/>
            <pc:sldMk cId="4021687778" sldId="440"/>
            <ac:inkMk id="7" creationId="{D29AC103-72AF-0AAF-F3A1-3511A9106162}"/>
          </ac:inkMkLst>
        </pc:inkChg>
        <pc:inkChg chg="add del">
          <ac:chgData name="Trang Ha" userId="270efafb50020bd6" providerId="LiveId" clId="{D32F01E2-4BE9-46C8-9AAC-C39ED94D7D97}" dt="2022-07-26T18:02:52.741" v="290" actId="478"/>
          <ac:inkMkLst>
            <pc:docMk/>
            <pc:sldMk cId="4021687778" sldId="440"/>
            <ac:inkMk id="8" creationId="{7EAE14A5-6D14-E259-4CE6-9E54205BA49C}"/>
          </ac:inkMkLst>
        </pc:inkChg>
        <pc:inkChg chg="add del">
          <ac:chgData name="Trang Ha" userId="270efafb50020bd6" providerId="LiveId" clId="{D32F01E2-4BE9-46C8-9AAC-C39ED94D7D97}" dt="2022-07-26T10:46:32.775" v="163" actId="9405"/>
          <ac:inkMkLst>
            <pc:docMk/>
            <pc:sldMk cId="4021687778" sldId="440"/>
            <ac:inkMk id="12" creationId="{6764E8AA-F6FA-A578-8599-E6CF0D353768}"/>
          </ac:inkMkLst>
        </pc:inkChg>
        <pc:inkChg chg="add del">
          <ac:chgData name="Trang Ha" userId="270efafb50020bd6" providerId="LiveId" clId="{D32F01E2-4BE9-46C8-9AAC-C39ED94D7D97}" dt="2022-07-26T10:46:32.552" v="162" actId="9405"/>
          <ac:inkMkLst>
            <pc:docMk/>
            <pc:sldMk cId="4021687778" sldId="440"/>
            <ac:inkMk id="13" creationId="{305F517C-89A6-E998-39FC-F4AC34A28118}"/>
          </ac:inkMkLst>
        </pc:inkChg>
        <pc:inkChg chg="add del">
          <ac:chgData name="Trang Ha" userId="270efafb50020bd6" providerId="LiveId" clId="{D32F01E2-4BE9-46C8-9AAC-C39ED94D7D97}" dt="2022-07-26T10:46:32.312" v="161" actId="9405"/>
          <ac:inkMkLst>
            <pc:docMk/>
            <pc:sldMk cId="4021687778" sldId="440"/>
            <ac:inkMk id="14" creationId="{561E7E98-3282-9EA4-4096-1DFB9EC00EE4}"/>
          </ac:inkMkLst>
        </pc:inkChg>
        <pc:inkChg chg="add del">
          <ac:chgData name="Trang Ha" userId="270efafb50020bd6" providerId="LiveId" clId="{D32F01E2-4BE9-46C8-9AAC-C39ED94D7D97}" dt="2022-07-26T10:46:32.087" v="160" actId="9405"/>
          <ac:inkMkLst>
            <pc:docMk/>
            <pc:sldMk cId="4021687778" sldId="440"/>
            <ac:inkMk id="19" creationId="{0965BEA9-3DCD-31F5-4C05-D47D779CB945}"/>
          </ac:inkMkLst>
        </pc:inkChg>
        <pc:inkChg chg="add del">
          <ac:chgData name="Trang Ha" userId="270efafb50020bd6" providerId="LiveId" clId="{D32F01E2-4BE9-46C8-9AAC-C39ED94D7D97}" dt="2022-07-26T10:46:31.670" v="159" actId="9405"/>
          <ac:inkMkLst>
            <pc:docMk/>
            <pc:sldMk cId="4021687778" sldId="440"/>
            <ac:inkMk id="20" creationId="{0491BE98-C413-B836-4E16-D6F6C651E996}"/>
          </ac:inkMkLst>
        </pc:inkChg>
        <pc:inkChg chg="add del">
          <ac:chgData name="Trang Ha" userId="270efafb50020bd6" providerId="LiveId" clId="{D32F01E2-4BE9-46C8-9AAC-C39ED94D7D97}" dt="2022-07-26T10:46:31.431" v="158" actId="9405"/>
          <ac:inkMkLst>
            <pc:docMk/>
            <pc:sldMk cId="4021687778" sldId="440"/>
            <ac:inkMk id="21" creationId="{68E80849-7933-42A9-230C-F71BD3A515BD}"/>
          </ac:inkMkLst>
        </pc:inkChg>
        <pc:inkChg chg="add del">
          <ac:chgData name="Trang Ha" userId="270efafb50020bd6" providerId="LiveId" clId="{D32F01E2-4BE9-46C8-9AAC-C39ED94D7D97}" dt="2022-07-26T10:46:31.016" v="157" actId="9405"/>
          <ac:inkMkLst>
            <pc:docMk/>
            <pc:sldMk cId="4021687778" sldId="440"/>
            <ac:inkMk id="22" creationId="{8C9D2B3A-7A86-D54A-2C0A-CAAFFFC90690}"/>
          </ac:inkMkLst>
        </pc:inkChg>
        <pc:inkChg chg="add del">
          <ac:chgData name="Trang Ha" userId="270efafb50020bd6" providerId="LiveId" clId="{D32F01E2-4BE9-46C8-9AAC-C39ED94D7D97}" dt="2022-07-26T17:55:31.167" v="215" actId="478"/>
          <ac:inkMkLst>
            <pc:docMk/>
            <pc:sldMk cId="4021687778" sldId="440"/>
            <ac:inkMk id="23" creationId="{36DF3E62-7DD1-839A-8B3E-5B83A330C35F}"/>
          </ac:inkMkLst>
        </pc:inkChg>
        <pc:inkChg chg="add del">
          <ac:chgData name="Trang Ha" userId="270efafb50020bd6" providerId="LiveId" clId="{D32F01E2-4BE9-46C8-9AAC-C39ED94D7D97}" dt="2022-07-26T17:55:27.650" v="213" actId="478"/>
          <ac:inkMkLst>
            <pc:docMk/>
            <pc:sldMk cId="4021687778" sldId="440"/>
            <ac:inkMk id="24" creationId="{87CD528E-912F-950B-DE80-4A7945271DE7}"/>
          </ac:inkMkLst>
        </pc:inkChg>
        <pc:inkChg chg="add del">
          <ac:chgData name="Trang Ha" userId="270efafb50020bd6" providerId="LiveId" clId="{D32F01E2-4BE9-46C8-9AAC-C39ED94D7D97}" dt="2022-07-26T17:55:29.640" v="214" actId="478"/>
          <ac:inkMkLst>
            <pc:docMk/>
            <pc:sldMk cId="4021687778" sldId="440"/>
            <ac:inkMk id="25" creationId="{0E2D5231-CB48-DF00-6C0F-236DFE182CBF}"/>
          </ac:inkMkLst>
        </pc:inkChg>
        <pc:inkChg chg="add">
          <ac:chgData name="Trang Ha" userId="270efafb50020bd6" providerId="LiveId" clId="{D32F01E2-4BE9-46C8-9AAC-C39ED94D7D97}" dt="2022-07-26T10:46:40.508" v="167" actId="9405"/>
          <ac:inkMkLst>
            <pc:docMk/>
            <pc:sldMk cId="4021687778" sldId="440"/>
            <ac:inkMk id="31" creationId="{B09B1177-4E62-C276-E8DB-3C77F64717E5}"/>
          </ac:inkMkLst>
        </pc:inkChg>
        <pc:inkChg chg="add del mod">
          <ac:chgData name="Trang Ha" userId="270efafb50020bd6" providerId="LiveId" clId="{D32F01E2-4BE9-46C8-9AAC-C39ED94D7D97}" dt="2022-07-26T18:02:49.165" v="288" actId="478"/>
          <ac:inkMkLst>
            <pc:docMk/>
            <pc:sldMk cId="4021687778" sldId="440"/>
            <ac:inkMk id="32" creationId="{1BA3B01E-E021-34F8-BE21-366A49F9C430}"/>
          </ac:inkMkLst>
        </pc:inkChg>
        <pc:inkChg chg="add del">
          <ac:chgData name="Trang Ha" userId="270efafb50020bd6" providerId="LiveId" clId="{D32F01E2-4BE9-46C8-9AAC-C39ED94D7D97}" dt="2022-07-26T17:59:23.982" v="267" actId="478"/>
          <ac:inkMkLst>
            <pc:docMk/>
            <pc:sldMk cId="4021687778" sldId="440"/>
            <ac:inkMk id="33" creationId="{862B578D-F7D1-61D2-9D52-6F237B01BFCB}"/>
          </ac:inkMkLst>
        </pc:inkChg>
        <pc:inkChg chg="add del">
          <ac:chgData name="Trang Ha" userId="270efafb50020bd6" providerId="LiveId" clId="{D32F01E2-4BE9-46C8-9AAC-C39ED94D7D97}" dt="2022-07-26T17:55:32.210" v="216" actId="478"/>
          <ac:inkMkLst>
            <pc:docMk/>
            <pc:sldMk cId="4021687778" sldId="440"/>
            <ac:inkMk id="34" creationId="{8FFFE596-1582-9C23-0906-C84477A2F466}"/>
          </ac:inkMkLst>
        </pc:inkChg>
        <pc:cxnChg chg="del mod topLvl">
          <ac:chgData name="Trang Ha" userId="270efafb50020bd6" providerId="LiveId" clId="{D32F01E2-4BE9-46C8-9AAC-C39ED94D7D97}" dt="2022-07-26T18:04:01.101" v="369" actId="478"/>
          <ac:cxnSpMkLst>
            <pc:docMk/>
            <pc:sldMk cId="4021687778" sldId="440"/>
            <ac:cxnSpMk id="11" creationId="{00000000-0000-0000-0000-000000000000}"/>
          </ac:cxnSpMkLst>
        </pc:cxnChg>
      </pc:sldChg>
    </pc:docChg>
  </pc:docChgLst>
  <pc:docChgLst>
    <pc:chgData name="Trang Ha" userId="270efafb50020bd6" providerId="LiveId" clId="{7CBE7F20-A733-4C66-B0E4-B68C7822D5C7}"/>
    <pc:docChg chg="undo custSel addSld delSld modSld sldOrd">
      <pc:chgData name="Trang Ha" userId="270efafb50020bd6" providerId="LiveId" clId="{7CBE7F20-A733-4C66-B0E4-B68C7822D5C7}" dt="2022-07-25T23:26:47.816" v="1479" actId="20577"/>
      <pc:docMkLst>
        <pc:docMk/>
      </pc:docMkLst>
      <pc:sldChg chg="modSp mod">
        <pc:chgData name="Trang Ha" userId="270efafb50020bd6" providerId="LiveId" clId="{7CBE7F20-A733-4C66-B0E4-B68C7822D5C7}" dt="2022-07-25T16:30:17.858" v="36" actId="1076"/>
        <pc:sldMkLst>
          <pc:docMk/>
          <pc:sldMk cId="4184934910" sldId="427"/>
        </pc:sldMkLst>
        <pc:spChg chg="mod">
          <ac:chgData name="Trang Ha" userId="270efafb50020bd6" providerId="LiveId" clId="{7CBE7F20-A733-4C66-B0E4-B68C7822D5C7}" dt="2022-07-25T16:30:14.157" v="35" actId="1076"/>
          <ac:spMkLst>
            <pc:docMk/>
            <pc:sldMk cId="4184934910" sldId="427"/>
            <ac:spMk id="28" creationId="{00000000-0000-0000-0000-000000000000}"/>
          </ac:spMkLst>
        </pc:spChg>
        <pc:picChg chg="mod">
          <ac:chgData name="Trang Ha" userId="270efafb50020bd6" providerId="LiveId" clId="{7CBE7F20-A733-4C66-B0E4-B68C7822D5C7}" dt="2022-07-25T16:30:17.858" v="36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addSp delSp modSp mod addAnim delAnim modAnim">
        <pc:chgData name="Trang Ha" userId="270efafb50020bd6" providerId="LiveId" clId="{7CBE7F20-A733-4C66-B0E4-B68C7822D5C7}" dt="2022-07-25T23:25:22.995" v="1463" actId="255"/>
        <pc:sldMkLst>
          <pc:docMk/>
          <pc:sldMk cId="2432748071" sldId="432"/>
        </pc:sldMkLst>
        <pc:spChg chg="mod">
          <ac:chgData name="Trang Ha" userId="270efafb50020bd6" providerId="LiveId" clId="{7CBE7F20-A733-4C66-B0E4-B68C7822D5C7}" dt="2022-07-25T23:22:30.312" v="1339" actId="1076"/>
          <ac:spMkLst>
            <pc:docMk/>
            <pc:sldMk cId="2432748071" sldId="432"/>
            <ac:spMk id="4" creationId="{00000000-0000-0000-0000-000000000000}"/>
          </ac:spMkLst>
        </pc:spChg>
        <pc:spChg chg="del">
          <ac:chgData name="Trang Ha" userId="270efafb50020bd6" providerId="LiveId" clId="{7CBE7F20-A733-4C66-B0E4-B68C7822D5C7}" dt="2022-07-25T16:38:36.069" v="180" actId="478"/>
          <ac:spMkLst>
            <pc:docMk/>
            <pc:sldMk cId="2432748071" sldId="432"/>
            <ac:spMk id="5" creationId="{00000000-0000-0000-0000-000000000000}"/>
          </ac:spMkLst>
        </pc:spChg>
        <pc:spChg chg="mod">
          <ac:chgData name="Trang Ha" userId="270efafb50020bd6" providerId="LiveId" clId="{7CBE7F20-A733-4C66-B0E4-B68C7822D5C7}" dt="2022-07-25T16:44:18.220" v="381" actId="20577"/>
          <ac:spMkLst>
            <pc:docMk/>
            <pc:sldMk cId="2432748071" sldId="432"/>
            <ac:spMk id="10" creationId="{00000000-0000-0000-0000-000000000000}"/>
          </ac:spMkLst>
        </pc:spChg>
        <pc:spChg chg="add del mod">
          <ac:chgData name="Trang Ha" userId="270efafb50020bd6" providerId="LiveId" clId="{7CBE7F20-A733-4C66-B0E4-B68C7822D5C7}" dt="2022-07-25T16:39:02.544" v="209" actId="20577"/>
          <ac:spMkLst>
            <pc:docMk/>
            <pc:sldMk cId="2432748071" sldId="432"/>
            <ac:spMk id="14" creationId="{00000000-0000-0000-0000-000000000000}"/>
          </ac:spMkLst>
        </pc:spChg>
        <pc:spChg chg="add del mod">
          <ac:chgData name="Trang Ha" userId="270efafb50020bd6" providerId="LiveId" clId="{7CBE7F20-A733-4C66-B0E4-B68C7822D5C7}" dt="2022-07-25T23:22:20.914" v="1336" actId="478"/>
          <ac:spMkLst>
            <pc:docMk/>
            <pc:sldMk cId="2432748071" sldId="432"/>
            <ac:spMk id="19" creationId="{7C67A63C-9EDC-FD2C-B13B-B109124B53F5}"/>
          </ac:spMkLst>
        </pc:spChg>
        <pc:spChg chg="add del mod">
          <ac:chgData name="Trang Ha" userId="270efafb50020bd6" providerId="LiveId" clId="{7CBE7F20-A733-4C66-B0E4-B68C7822D5C7}" dt="2022-07-25T22:49:04.358" v="454" actId="478"/>
          <ac:spMkLst>
            <pc:docMk/>
            <pc:sldMk cId="2432748071" sldId="432"/>
            <ac:spMk id="21" creationId="{66590536-E5AE-EF0E-2ED3-31868AD00690}"/>
          </ac:spMkLst>
        </pc:spChg>
        <pc:spChg chg="add mod">
          <ac:chgData name="Trang Ha" userId="270efafb50020bd6" providerId="LiveId" clId="{7CBE7F20-A733-4C66-B0E4-B68C7822D5C7}" dt="2022-07-25T23:22:35.375" v="1340" actId="1076"/>
          <ac:spMkLst>
            <pc:docMk/>
            <pc:sldMk cId="2432748071" sldId="432"/>
            <ac:spMk id="23" creationId="{4A937BDD-AB70-C41E-A4C1-E42840F1D8FD}"/>
          </ac:spMkLst>
        </pc:spChg>
        <pc:spChg chg="add del mod">
          <ac:chgData name="Trang Ha" userId="270efafb50020bd6" providerId="LiveId" clId="{7CBE7F20-A733-4C66-B0E4-B68C7822D5C7}" dt="2022-07-25T23:22:18.960" v="1335" actId="478"/>
          <ac:spMkLst>
            <pc:docMk/>
            <pc:sldMk cId="2432748071" sldId="432"/>
            <ac:spMk id="25" creationId="{03012A38-AD9E-F51B-037C-F27BA3EB0CB7}"/>
          </ac:spMkLst>
        </pc:spChg>
        <pc:spChg chg="mod">
          <ac:chgData name="Trang Ha" userId="270efafb50020bd6" providerId="LiveId" clId="{7CBE7F20-A733-4C66-B0E4-B68C7822D5C7}" dt="2022-07-25T23:25:22.995" v="1463" actId="255"/>
          <ac:spMkLst>
            <pc:docMk/>
            <pc:sldMk cId="2432748071" sldId="432"/>
            <ac:spMk id="31" creationId="{00000000-0000-0000-0000-000000000000}"/>
          </ac:spMkLst>
        </pc:spChg>
        <pc:picChg chg="add mod">
          <ac:chgData name="Trang Ha" userId="270efafb50020bd6" providerId="LiveId" clId="{7CBE7F20-A733-4C66-B0E4-B68C7822D5C7}" dt="2022-07-25T22:53:12.870" v="501" actId="14100"/>
          <ac:picMkLst>
            <pc:docMk/>
            <pc:sldMk cId="2432748071" sldId="432"/>
            <ac:picMk id="6" creationId="{DED91916-9D90-1EB4-E8CA-00420E2FFE36}"/>
          </ac:picMkLst>
        </pc:picChg>
        <pc:picChg chg="del">
          <ac:chgData name="Trang Ha" userId="270efafb50020bd6" providerId="LiveId" clId="{7CBE7F20-A733-4C66-B0E4-B68C7822D5C7}" dt="2022-07-25T16:38:38.667" v="181" actId="478"/>
          <ac:picMkLst>
            <pc:docMk/>
            <pc:sldMk cId="2432748071" sldId="432"/>
            <ac:picMk id="4098" creationId="{00000000-0000-0000-0000-000000000000}"/>
          </ac:picMkLst>
        </pc:picChg>
        <pc:cxnChg chg="mod">
          <ac:chgData name="Trang Ha" userId="270efafb50020bd6" providerId="LiveId" clId="{7CBE7F20-A733-4C66-B0E4-B68C7822D5C7}" dt="2022-07-25T16:36:21.239" v="177" actId="14100"/>
          <ac:cxnSpMkLst>
            <pc:docMk/>
            <pc:sldMk cId="2432748071" sldId="432"/>
            <ac:cxnSpMk id="11" creationId="{00000000-0000-0000-0000-000000000000}"/>
          </ac:cxnSpMkLst>
        </pc:cxnChg>
      </pc:sldChg>
      <pc:sldChg chg="addSp delSp modSp mod delAnim modAnim">
        <pc:chgData name="Trang Ha" userId="270efafb50020bd6" providerId="LiveId" clId="{7CBE7F20-A733-4C66-B0E4-B68C7822D5C7}" dt="2022-07-25T23:26:47.816" v="1479" actId="20577"/>
        <pc:sldMkLst>
          <pc:docMk/>
          <pc:sldMk cId="635518802" sldId="433"/>
        </pc:sldMkLst>
        <pc:spChg chg="add mod">
          <ac:chgData name="Trang Ha" userId="270efafb50020bd6" providerId="LiveId" clId="{7CBE7F20-A733-4C66-B0E4-B68C7822D5C7}" dt="2022-07-25T23:24:45.340" v="1458" actId="1076"/>
          <ac:spMkLst>
            <pc:docMk/>
            <pc:sldMk cId="635518802" sldId="433"/>
            <ac:spMk id="5" creationId="{ACE2D1FD-9D5E-4598-9BCA-075BFF16F719}"/>
          </ac:spMkLst>
        </pc:spChg>
        <pc:spChg chg="mod topLvl">
          <ac:chgData name="Trang Ha" userId="270efafb50020bd6" providerId="LiveId" clId="{7CBE7F20-A733-4C66-B0E4-B68C7822D5C7}" dt="2022-07-25T23:26:47.816" v="1479" actId="20577"/>
          <ac:spMkLst>
            <pc:docMk/>
            <pc:sldMk cId="635518802" sldId="433"/>
            <ac:spMk id="10" creationId="{00000000-0000-0000-0000-000000000000}"/>
          </ac:spMkLst>
        </pc:spChg>
        <pc:spChg chg="del">
          <ac:chgData name="Trang Ha" userId="270efafb50020bd6" providerId="LiveId" clId="{7CBE7F20-A733-4C66-B0E4-B68C7822D5C7}" dt="2022-07-25T23:18:06.083" v="1211" actId="478"/>
          <ac:spMkLst>
            <pc:docMk/>
            <pc:sldMk cId="635518802" sldId="433"/>
            <ac:spMk id="14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24:49.906" v="1460" actId="1076"/>
          <ac:spMkLst>
            <pc:docMk/>
            <pc:sldMk cId="635518802" sldId="433"/>
            <ac:spMk id="18" creationId="{46194FEC-B0A4-EB46-BD6B-423211422C5B}"/>
          </ac:spMkLst>
        </pc:spChg>
        <pc:spChg chg="add mod">
          <ac:chgData name="Trang Ha" userId="270efafb50020bd6" providerId="LiveId" clId="{7CBE7F20-A733-4C66-B0E4-B68C7822D5C7}" dt="2022-07-25T23:24:47.422" v="1459" actId="1076"/>
          <ac:spMkLst>
            <pc:docMk/>
            <pc:sldMk cId="635518802" sldId="433"/>
            <ac:spMk id="19" creationId="{66B69527-9AC3-5195-A840-2F0EFB2ABCF2}"/>
          </ac:spMkLst>
        </pc:spChg>
        <pc:spChg chg="add mod">
          <ac:chgData name="Trang Ha" userId="270efafb50020bd6" providerId="LiveId" clId="{7CBE7F20-A733-4C66-B0E4-B68C7822D5C7}" dt="2022-07-25T23:25:44.965" v="1469"/>
          <ac:spMkLst>
            <pc:docMk/>
            <pc:sldMk cId="635518802" sldId="433"/>
            <ac:spMk id="20" creationId="{EAD10DFA-2918-1568-63C5-4B7D1610F2D8}"/>
          </ac:spMkLst>
        </pc:spChg>
        <pc:spChg chg="del">
          <ac:chgData name="Trang Ha" userId="270efafb50020bd6" providerId="LiveId" clId="{7CBE7F20-A733-4C66-B0E4-B68C7822D5C7}" dt="2022-07-25T23:25:44.022" v="1468" actId="478"/>
          <ac:spMkLst>
            <pc:docMk/>
            <pc:sldMk cId="635518802" sldId="433"/>
            <ac:spMk id="31" creationId="{00000000-0000-0000-0000-000000000000}"/>
          </ac:spMkLst>
        </pc:spChg>
        <pc:grpChg chg="add del mod">
          <ac:chgData name="Trang Ha" userId="270efafb50020bd6" providerId="LiveId" clId="{7CBE7F20-A733-4C66-B0E4-B68C7822D5C7}" dt="2022-07-25T23:24:40.290" v="1457" actId="478"/>
          <ac:grpSpMkLst>
            <pc:docMk/>
            <pc:sldMk cId="635518802" sldId="433"/>
            <ac:grpSpMk id="9" creationId="{00000000-0000-0000-0000-000000000000}"/>
          </ac:grpSpMkLst>
        </pc:grpChg>
        <pc:picChg chg="add mod modCrop">
          <ac:chgData name="Trang Ha" userId="270efafb50020bd6" providerId="LiveId" clId="{7CBE7F20-A733-4C66-B0E4-B68C7822D5C7}" dt="2022-07-25T23:19:28.120" v="1302" actId="14100"/>
          <ac:picMkLst>
            <pc:docMk/>
            <pc:sldMk cId="635518802" sldId="433"/>
            <ac:picMk id="3" creationId="{EFD18933-E04C-E79E-1E60-C8AEE12B959E}"/>
          </ac:picMkLst>
        </pc:picChg>
        <pc:picChg chg="del">
          <ac:chgData name="Trang Ha" userId="270efafb50020bd6" providerId="LiveId" clId="{7CBE7F20-A733-4C66-B0E4-B68C7822D5C7}" dt="2022-07-25T23:17:56.016" v="1207" actId="478"/>
          <ac:picMkLst>
            <pc:docMk/>
            <pc:sldMk cId="635518802" sldId="433"/>
            <ac:picMk id="1026" creationId="{00000000-0000-0000-0000-000000000000}"/>
          </ac:picMkLst>
        </pc:picChg>
        <pc:picChg chg="del">
          <ac:chgData name="Trang Ha" userId="270efafb50020bd6" providerId="LiveId" clId="{7CBE7F20-A733-4C66-B0E4-B68C7822D5C7}" dt="2022-07-25T23:17:56.967" v="1208" actId="478"/>
          <ac:picMkLst>
            <pc:docMk/>
            <pc:sldMk cId="635518802" sldId="433"/>
            <ac:picMk id="1027" creationId="{00000000-0000-0000-0000-000000000000}"/>
          </ac:picMkLst>
        </pc:picChg>
        <pc:cxnChg chg="add del mod topLvl">
          <ac:chgData name="Trang Ha" userId="270efafb50020bd6" providerId="LiveId" clId="{7CBE7F20-A733-4C66-B0E4-B68C7822D5C7}" dt="2022-07-25T23:24:40.290" v="1457" actId="478"/>
          <ac:cxnSpMkLst>
            <pc:docMk/>
            <pc:sldMk cId="635518802" sldId="433"/>
            <ac:cxnSpMk id="11" creationId="{00000000-0000-0000-0000-000000000000}"/>
          </ac:cxnSpMkLst>
        </pc:cxnChg>
      </pc:sldChg>
      <pc:sldChg chg="addSp delSp modSp mod modAnim">
        <pc:chgData name="Trang Ha" userId="270efafb50020bd6" providerId="LiveId" clId="{7CBE7F20-A733-4C66-B0E4-B68C7822D5C7}" dt="2022-07-25T23:25:38.649" v="1467"/>
        <pc:sldMkLst>
          <pc:docMk/>
          <pc:sldMk cId="1447409419" sldId="434"/>
        </pc:sldMkLst>
        <pc:spChg chg="del">
          <ac:chgData name="Trang Ha" userId="270efafb50020bd6" providerId="LiveId" clId="{7CBE7F20-A733-4C66-B0E4-B68C7822D5C7}" dt="2022-07-25T23:00:07.622" v="502" actId="478"/>
          <ac:spMkLst>
            <pc:docMk/>
            <pc:sldMk cId="1447409419" sldId="434"/>
            <ac:spMk id="2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10:27.379" v="1138" actId="207"/>
          <ac:spMkLst>
            <pc:docMk/>
            <pc:sldMk cId="1447409419" sldId="434"/>
            <ac:spMk id="8" creationId="{ACC09ACE-BBB0-319C-200A-D6908C301F17}"/>
          </ac:spMkLst>
        </pc:spChg>
        <pc:spChg chg="mod">
          <ac:chgData name="Trang Ha" userId="270efafb50020bd6" providerId="LiveId" clId="{7CBE7F20-A733-4C66-B0E4-B68C7822D5C7}" dt="2022-07-25T23:04:06.519" v="764" actId="20577"/>
          <ac:spMkLst>
            <pc:docMk/>
            <pc:sldMk cId="1447409419" sldId="434"/>
            <ac:spMk id="10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10:42.209" v="1141" actId="14100"/>
          <ac:spMkLst>
            <pc:docMk/>
            <pc:sldMk cId="1447409419" sldId="434"/>
            <ac:spMk id="20" creationId="{9126AB4D-625E-3507-A247-5ED362FBC594}"/>
          </ac:spMkLst>
        </pc:spChg>
        <pc:spChg chg="add mod">
          <ac:chgData name="Trang Ha" userId="270efafb50020bd6" providerId="LiveId" clId="{7CBE7F20-A733-4C66-B0E4-B68C7822D5C7}" dt="2022-07-25T23:10:47.433" v="1143" actId="14100"/>
          <ac:spMkLst>
            <pc:docMk/>
            <pc:sldMk cId="1447409419" sldId="434"/>
            <ac:spMk id="21" creationId="{2A8B8336-34A8-F254-A4DE-61C61C5B49BF}"/>
          </ac:spMkLst>
        </pc:spChg>
        <pc:spChg chg="add mod">
          <ac:chgData name="Trang Ha" userId="270efafb50020bd6" providerId="LiveId" clId="{7CBE7F20-A733-4C66-B0E4-B68C7822D5C7}" dt="2022-07-25T23:25:38.649" v="1467"/>
          <ac:spMkLst>
            <pc:docMk/>
            <pc:sldMk cId="1447409419" sldId="434"/>
            <ac:spMk id="22" creationId="{35E3119F-5EBE-93AC-B2A5-4966127B6093}"/>
          </ac:spMkLst>
        </pc:spChg>
        <pc:spChg chg="del">
          <ac:chgData name="Trang Ha" userId="270efafb50020bd6" providerId="LiveId" clId="{7CBE7F20-A733-4C66-B0E4-B68C7822D5C7}" dt="2022-07-25T23:25:38.161" v="1466" actId="478"/>
          <ac:spMkLst>
            <pc:docMk/>
            <pc:sldMk cId="1447409419" sldId="434"/>
            <ac:spMk id="31" creationId="{00000000-0000-0000-0000-000000000000}"/>
          </ac:spMkLst>
        </pc:spChg>
        <pc:picChg chg="add mod">
          <ac:chgData name="Trang Ha" userId="270efafb50020bd6" providerId="LiveId" clId="{7CBE7F20-A733-4C66-B0E4-B68C7822D5C7}" dt="2022-07-25T23:02:44.801" v="580" actId="1076"/>
          <ac:picMkLst>
            <pc:docMk/>
            <pc:sldMk cId="1447409419" sldId="434"/>
            <ac:picMk id="4" creationId="{7D33F018-3F1F-1EBD-33CD-BC26D5BF8F0C}"/>
          </ac:picMkLst>
        </pc:picChg>
        <pc:picChg chg="add del mod">
          <ac:chgData name="Trang Ha" userId="270efafb50020bd6" providerId="LiveId" clId="{7CBE7F20-A733-4C66-B0E4-B68C7822D5C7}" dt="2022-07-25T23:04:03.100" v="762" actId="478"/>
          <ac:picMkLst>
            <pc:docMk/>
            <pc:sldMk cId="1447409419" sldId="434"/>
            <ac:picMk id="6" creationId="{6954A8B0-5B0E-B956-E3D6-824C165574C1}"/>
          </ac:picMkLst>
        </pc:picChg>
        <pc:picChg chg="del">
          <ac:chgData name="Trang Ha" userId="270efafb50020bd6" providerId="LiveId" clId="{7CBE7F20-A733-4C66-B0E4-B68C7822D5C7}" dt="2022-07-25T23:00:08.631" v="503" actId="478"/>
          <ac:picMkLst>
            <pc:docMk/>
            <pc:sldMk cId="1447409419" sldId="434"/>
            <ac:picMk id="4098" creationId="{00000000-0000-0000-0000-000000000000}"/>
          </ac:picMkLst>
        </pc:picChg>
        <pc:cxnChg chg="mod">
          <ac:chgData name="Trang Ha" userId="270efafb50020bd6" providerId="LiveId" clId="{7CBE7F20-A733-4C66-B0E4-B68C7822D5C7}" dt="2022-07-25T23:02:51.535" v="581" actId="14100"/>
          <ac:cxnSpMkLst>
            <pc:docMk/>
            <pc:sldMk cId="1447409419" sldId="434"/>
            <ac:cxnSpMk id="11" creationId="{00000000-0000-0000-0000-000000000000}"/>
          </ac:cxnSpMkLst>
        </pc:cxnChg>
      </pc:sldChg>
      <pc:sldChg chg="del">
        <pc:chgData name="Trang Ha" userId="270efafb50020bd6" providerId="LiveId" clId="{7CBE7F20-A733-4C66-B0E4-B68C7822D5C7}" dt="2022-07-25T23:25:54.793" v="1470" actId="2696"/>
        <pc:sldMkLst>
          <pc:docMk/>
          <pc:sldMk cId="1460328535" sldId="435"/>
        </pc:sldMkLst>
      </pc:sldChg>
      <pc:sldChg chg="del">
        <pc:chgData name="Trang Ha" userId="270efafb50020bd6" providerId="LiveId" clId="{7CBE7F20-A733-4C66-B0E4-B68C7822D5C7}" dt="2022-07-25T23:26:00.502" v="1471" actId="2696"/>
        <pc:sldMkLst>
          <pc:docMk/>
          <pc:sldMk cId="2176119217" sldId="436"/>
        </pc:sldMkLst>
      </pc:sldChg>
      <pc:sldChg chg="del">
        <pc:chgData name="Trang Ha" userId="270efafb50020bd6" providerId="LiveId" clId="{7CBE7F20-A733-4C66-B0E4-B68C7822D5C7}" dt="2022-07-25T23:26:04.333" v="1472" actId="2696"/>
        <pc:sldMkLst>
          <pc:docMk/>
          <pc:sldMk cId="3893996321" sldId="437"/>
        </pc:sldMkLst>
      </pc:sldChg>
      <pc:sldChg chg="del">
        <pc:chgData name="Trang Ha" userId="270efafb50020bd6" providerId="LiveId" clId="{7CBE7F20-A733-4C66-B0E4-B68C7822D5C7}" dt="2022-07-25T23:26:11.605" v="1473" actId="2696"/>
        <pc:sldMkLst>
          <pc:docMk/>
          <pc:sldMk cId="11433639" sldId="439"/>
        </pc:sldMkLst>
      </pc:sldChg>
      <pc:sldChg chg="addSp delSp modSp add mod ord delAnim modAnim">
        <pc:chgData name="Trang Ha" userId="270efafb50020bd6" providerId="LiveId" clId="{7CBE7F20-A733-4C66-B0E4-B68C7822D5C7}" dt="2022-07-25T23:25:30.614" v="1465"/>
        <pc:sldMkLst>
          <pc:docMk/>
          <pc:sldMk cId="4021687778" sldId="440"/>
        </pc:sldMkLst>
        <pc:spChg chg="del mod">
          <ac:chgData name="Trang Ha" userId="270efafb50020bd6" providerId="LiveId" clId="{7CBE7F20-A733-4C66-B0E4-B68C7822D5C7}" dt="2022-07-25T22:31:08.030" v="440" actId="478"/>
          <ac:spMkLst>
            <pc:docMk/>
            <pc:sldMk cId="4021687778" sldId="440"/>
            <ac:spMk id="4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13:03.906" v="1174" actId="255"/>
          <ac:spMkLst>
            <pc:docMk/>
            <pc:sldMk cId="4021687778" sldId="440"/>
            <ac:spMk id="18" creationId="{E7FE2CC6-20AD-482C-3F8C-B9A502D2B2EA}"/>
          </ac:spMkLst>
        </pc:spChg>
        <pc:spChg chg="del">
          <ac:chgData name="Trang Ha" userId="270efafb50020bd6" providerId="LiveId" clId="{7CBE7F20-A733-4C66-B0E4-B68C7822D5C7}" dt="2022-07-25T22:30:13.531" v="433" actId="478"/>
          <ac:spMkLst>
            <pc:docMk/>
            <pc:sldMk cId="4021687778" sldId="440"/>
            <ac:spMk id="19" creationId="{7C67A63C-9EDC-FD2C-B13B-B109124B53F5}"/>
          </ac:spMkLst>
        </pc:spChg>
        <pc:spChg chg="add del mod">
          <ac:chgData name="Trang Ha" userId="270efafb50020bd6" providerId="LiveId" clId="{7CBE7F20-A733-4C66-B0E4-B68C7822D5C7}" dt="2022-07-25T23:11:37.507" v="1152" actId="478"/>
          <ac:spMkLst>
            <pc:docMk/>
            <pc:sldMk cId="4021687778" sldId="440"/>
            <ac:spMk id="20" creationId="{0DF6D23F-A0BB-AB79-69CD-B5F54C3DE1AD}"/>
          </ac:spMkLst>
        </pc:spChg>
        <pc:spChg chg="mod">
          <ac:chgData name="Trang Ha" userId="270efafb50020bd6" providerId="LiveId" clId="{7CBE7F20-A733-4C66-B0E4-B68C7822D5C7}" dt="2022-07-25T23:13:35.398" v="1183" actId="1076"/>
          <ac:spMkLst>
            <pc:docMk/>
            <pc:sldMk cId="4021687778" sldId="440"/>
            <ac:spMk id="21" creationId="{66590536-E5AE-EF0E-2ED3-31868AD00690}"/>
          </ac:spMkLst>
        </pc:spChg>
        <pc:spChg chg="add mod">
          <ac:chgData name="Trang Ha" userId="270efafb50020bd6" providerId="LiveId" clId="{7CBE7F20-A733-4C66-B0E4-B68C7822D5C7}" dt="2022-07-25T23:13:32.802" v="1182" actId="1076"/>
          <ac:spMkLst>
            <pc:docMk/>
            <pc:sldMk cId="4021687778" sldId="440"/>
            <ac:spMk id="22" creationId="{5FA2AE99-E757-B697-6E41-33EA710A0F68}"/>
          </ac:spMkLst>
        </pc:spChg>
        <pc:spChg chg="del">
          <ac:chgData name="Trang Ha" userId="270efafb50020bd6" providerId="LiveId" clId="{7CBE7F20-A733-4C66-B0E4-B68C7822D5C7}" dt="2022-07-25T22:30:16.543" v="434" actId="478"/>
          <ac:spMkLst>
            <pc:docMk/>
            <pc:sldMk cId="4021687778" sldId="440"/>
            <ac:spMk id="23" creationId="{4A937BDD-AB70-C41E-A4C1-E42840F1D8FD}"/>
          </ac:spMkLst>
        </pc:spChg>
        <pc:spChg chg="add mod">
          <ac:chgData name="Trang Ha" userId="270efafb50020bd6" providerId="LiveId" clId="{7CBE7F20-A733-4C66-B0E4-B68C7822D5C7}" dt="2022-07-25T23:13:43.345" v="1185" actId="1076"/>
          <ac:spMkLst>
            <pc:docMk/>
            <pc:sldMk cId="4021687778" sldId="440"/>
            <ac:spMk id="24" creationId="{B904EE22-D56E-60FD-6EEE-2A09A3B79D07}"/>
          </ac:spMkLst>
        </pc:spChg>
        <pc:spChg chg="del">
          <ac:chgData name="Trang Ha" userId="270efafb50020bd6" providerId="LiveId" clId="{7CBE7F20-A733-4C66-B0E4-B68C7822D5C7}" dt="2022-07-25T23:25:30.092" v="1464" actId="478"/>
          <ac:spMkLst>
            <pc:docMk/>
            <pc:sldMk cId="4021687778" sldId="440"/>
            <ac:spMk id="31" creationId="{00000000-0000-0000-0000-000000000000}"/>
          </ac:spMkLst>
        </pc:spChg>
        <pc:spChg chg="add del mod">
          <ac:chgData name="Trang Ha" userId="270efafb50020bd6" providerId="LiveId" clId="{7CBE7F20-A733-4C66-B0E4-B68C7822D5C7}" dt="2022-07-25T23:13:17.747" v="1178" actId="478"/>
          <ac:spMkLst>
            <pc:docMk/>
            <pc:sldMk cId="4021687778" sldId="440"/>
            <ac:spMk id="32" creationId="{13C359DF-8CA2-B665-D8D1-0B13191680D3}"/>
          </ac:spMkLst>
        </pc:spChg>
        <pc:spChg chg="add del mod">
          <ac:chgData name="Trang Ha" userId="270efafb50020bd6" providerId="LiveId" clId="{7CBE7F20-A733-4C66-B0E4-B68C7822D5C7}" dt="2022-07-25T23:13:28.082" v="1181" actId="478"/>
          <ac:spMkLst>
            <pc:docMk/>
            <pc:sldMk cId="4021687778" sldId="440"/>
            <ac:spMk id="33" creationId="{95407052-976A-51CF-5573-44265FE70F07}"/>
          </ac:spMkLst>
        </pc:spChg>
        <pc:spChg chg="add del mod">
          <ac:chgData name="Trang Ha" userId="270efafb50020bd6" providerId="LiveId" clId="{7CBE7F20-A733-4C66-B0E4-B68C7822D5C7}" dt="2022-07-25T23:13:38.282" v="1184" actId="1076"/>
          <ac:spMkLst>
            <pc:docMk/>
            <pc:sldMk cId="4021687778" sldId="440"/>
            <ac:spMk id="34" creationId="{06C324F5-00A0-17CE-900B-E094B987CA86}"/>
          </ac:spMkLst>
        </pc:spChg>
        <pc:spChg chg="add mod">
          <ac:chgData name="Trang Ha" userId="270efafb50020bd6" providerId="LiveId" clId="{7CBE7F20-A733-4C66-B0E4-B68C7822D5C7}" dt="2022-07-25T23:25:30.614" v="1465"/>
          <ac:spMkLst>
            <pc:docMk/>
            <pc:sldMk cId="4021687778" sldId="440"/>
            <ac:spMk id="35" creationId="{CA7EEA8D-3504-28DD-8F9F-390798CF2DC1}"/>
          </ac:spMkLst>
        </pc:spChg>
        <pc:picChg chg="mod">
          <ac:chgData name="Trang Ha" userId="270efafb50020bd6" providerId="LiveId" clId="{7CBE7F20-A733-4C66-B0E4-B68C7822D5C7}" dt="2022-07-25T22:48:27.878" v="451" actId="1076"/>
          <ac:picMkLst>
            <pc:docMk/>
            <pc:sldMk cId="4021687778" sldId="440"/>
            <ac:picMk id="6" creationId="{DED91916-9D90-1EB4-E8CA-00420E2FFE36}"/>
          </ac:picMkLst>
        </pc:picChg>
      </pc:sldChg>
    </pc:docChg>
  </pc:docChgLst>
  <pc:docChgLst>
    <pc:chgData name="Trang Ha" userId="270efafb50020bd6" providerId="LiveId" clId="{4DA33F99-65BA-4F90-B856-8F194368302E}"/>
    <pc:docChg chg="modSld">
      <pc:chgData name="Trang Ha" userId="270efafb50020bd6" providerId="LiveId" clId="{4DA33F99-65BA-4F90-B856-8F194368302E}" dt="2022-07-25T14:21:16.356" v="0" actId="1076"/>
      <pc:docMkLst>
        <pc:docMk/>
      </pc:docMkLst>
      <pc:sldChg chg="modSp">
        <pc:chgData name="Trang Ha" userId="270efafb50020bd6" providerId="LiveId" clId="{4DA33F99-65BA-4F90-B856-8F194368302E}" dt="2022-07-25T14:21:16.356" v="0" actId="1076"/>
        <pc:sldMkLst>
          <pc:docMk/>
          <pc:sldMk cId="11433639" sldId="439"/>
        </pc:sldMkLst>
        <pc:picChg chg="mod">
          <ac:chgData name="Trang Ha" userId="270efafb50020bd6" providerId="LiveId" clId="{4DA33F99-65BA-4F90-B856-8F194368302E}" dt="2022-07-25T14:21:16.356" v="0" actId="1076"/>
          <ac:picMkLst>
            <pc:docMk/>
            <pc:sldMk cId="11433639" sldId="439"/>
            <ac:picMk id="1026" creationId="{00000000-0000-0000-0000-000000000000}"/>
          </ac:picMkLst>
        </pc:picChg>
      </pc:sldChg>
    </pc:docChg>
  </pc:docChgLst>
  <pc:docChgLst>
    <pc:chgData name="Trang Ha" userId="270efafb50020bd6" providerId="LiveId" clId="{23914CA8-AEA5-4DC7-B80D-19BAA8A551CC}"/>
    <pc:docChg chg="undo redo custSel addSld delSld modSld">
      <pc:chgData name="Trang Ha" userId="270efafb50020bd6" providerId="LiveId" clId="{23914CA8-AEA5-4DC7-B80D-19BAA8A551CC}" dt="2022-07-26T23:08:36.859" v="3173" actId="20577"/>
      <pc:docMkLst>
        <pc:docMk/>
      </pc:docMkLst>
      <pc:sldChg chg="modSp mod">
        <pc:chgData name="Trang Ha" userId="270efafb50020bd6" providerId="LiveId" clId="{23914CA8-AEA5-4DC7-B80D-19BAA8A551CC}" dt="2022-07-26T18:57:01.519" v="1" actId="20577"/>
        <pc:sldMkLst>
          <pc:docMk/>
          <pc:sldMk cId="4184934910" sldId="427"/>
        </pc:sldMkLst>
        <pc:spChg chg="mod">
          <ac:chgData name="Trang Ha" userId="270efafb50020bd6" providerId="LiveId" clId="{23914CA8-AEA5-4DC7-B80D-19BAA8A551CC}" dt="2022-07-26T18:57:01.519" v="1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addSp delSp modSp del mod delAnim">
        <pc:chgData name="Trang Ha" userId="270efafb50020bd6" providerId="LiveId" clId="{23914CA8-AEA5-4DC7-B80D-19BAA8A551CC}" dt="2022-07-26T22:41:37.444" v="2402" actId="2696"/>
        <pc:sldMkLst>
          <pc:docMk/>
          <pc:sldMk cId="2432748071" sldId="432"/>
        </pc:sldMkLst>
        <pc:spChg chg="add del">
          <ac:chgData name="Trang Ha" userId="270efafb50020bd6" providerId="LiveId" clId="{23914CA8-AEA5-4DC7-B80D-19BAA8A551CC}" dt="2022-07-26T19:26:54.654" v="974"/>
          <ac:spMkLst>
            <pc:docMk/>
            <pc:sldMk cId="2432748071" sldId="432"/>
            <ac:spMk id="5" creationId="{0B8EE554-8576-8D46-77C9-52C0646C5466}"/>
          </ac:spMkLst>
        </pc:spChg>
        <pc:spChg chg="add del mod">
          <ac:chgData name="Trang Ha" userId="270efafb50020bd6" providerId="LiveId" clId="{23914CA8-AEA5-4DC7-B80D-19BAA8A551CC}" dt="2022-07-26T19:29:08.615" v="994"/>
          <ac:spMkLst>
            <pc:docMk/>
            <pc:sldMk cId="2432748071" sldId="432"/>
            <ac:spMk id="6" creationId="{AF6E0922-447E-E95C-87B0-8F13B4676D1A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7" creationId="{52E3C7A9-3950-4939-AECA-3B7993950DC8}"/>
          </ac:spMkLst>
        </pc:spChg>
        <pc:spChg chg="add del mod">
          <ac:chgData name="Trang Ha" userId="270efafb50020bd6" providerId="LiveId" clId="{23914CA8-AEA5-4DC7-B80D-19BAA8A551CC}" dt="2022-07-26T19:34:36.218" v="1135"/>
          <ac:spMkLst>
            <pc:docMk/>
            <pc:sldMk cId="2432748071" sldId="432"/>
            <ac:spMk id="8" creationId="{A0891595-7801-B3C7-35F5-49A77D54ED01}"/>
          </ac:spMkLst>
        </pc:spChg>
        <pc:spChg chg="add del">
          <ac:chgData name="Trang Ha" userId="270efafb50020bd6" providerId="LiveId" clId="{23914CA8-AEA5-4DC7-B80D-19BAA8A551CC}" dt="2022-07-26T19:34:36.218" v="1135"/>
          <ac:spMkLst>
            <pc:docMk/>
            <pc:sldMk cId="2432748071" sldId="432"/>
            <ac:spMk id="9" creationId="{8249DE7B-57ED-945B-6B43-6A9B40CC88E1}"/>
          </ac:spMkLst>
        </pc:spChg>
        <pc:spChg chg="mod">
          <ac:chgData name="Trang Ha" userId="270efafb50020bd6" providerId="LiveId" clId="{23914CA8-AEA5-4DC7-B80D-19BAA8A551CC}" dt="2022-07-26T19:24:37.893" v="959" actId="20577"/>
          <ac:spMkLst>
            <pc:docMk/>
            <pc:sldMk cId="2432748071" sldId="432"/>
            <ac:spMk id="10" creationId="{00000000-0000-0000-0000-000000000000}"/>
          </ac:spMkLst>
        </pc:spChg>
        <pc:spChg chg="add del">
          <ac:chgData name="Trang Ha" userId="270efafb50020bd6" providerId="LiveId" clId="{23914CA8-AEA5-4DC7-B80D-19BAA8A551CC}" dt="2022-07-26T19:36:25.071" v="1145"/>
          <ac:spMkLst>
            <pc:docMk/>
            <pc:sldMk cId="2432748071" sldId="432"/>
            <ac:spMk id="11" creationId="{1BE3B587-012D-3F4D-B683-90C805A8D086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12" creationId="{321E72E4-15FD-1EB8-253E-47CEA589F9C5}"/>
          </ac:spMkLst>
        </pc:spChg>
        <pc:spChg chg="add del mod or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13" creationId="{EADC0A29-3283-F425-4290-1B7CDEDF6BFC}"/>
          </ac:spMkLst>
        </pc:spChg>
        <pc:spChg chg="add del mod">
          <ac:chgData name="Trang Ha" userId="270efafb50020bd6" providerId="LiveId" clId="{23914CA8-AEA5-4DC7-B80D-19BAA8A551CC}" dt="2022-07-26T22:16:51.211" v="2173" actId="478"/>
          <ac:spMkLst>
            <pc:docMk/>
            <pc:sldMk cId="2432748071" sldId="432"/>
            <ac:spMk id="14" creationId="{87E41FB5-8112-60A4-E28C-ABF7B86EEECE}"/>
          </ac:spMkLst>
        </pc:spChg>
        <pc:spChg chg="add del mod">
          <ac:chgData name="Trang Ha" userId="270efafb50020bd6" providerId="LiveId" clId="{23914CA8-AEA5-4DC7-B80D-19BAA8A551CC}" dt="2022-07-26T22:15:45.477" v="2172" actId="478"/>
          <ac:spMkLst>
            <pc:docMk/>
            <pc:sldMk cId="2432748071" sldId="432"/>
            <ac:spMk id="15" creationId="{CECF4CE9-A4F6-0C32-75CF-08416CF2D7D6}"/>
          </ac:spMkLst>
        </pc:spChg>
        <pc:spChg chg="del">
          <ac:chgData name="Trang Ha" userId="270efafb50020bd6" providerId="LiveId" clId="{23914CA8-AEA5-4DC7-B80D-19BAA8A551CC}" dt="2022-07-26T19:22:23.023" v="618" actId="478"/>
          <ac:spMkLst>
            <pc:docMk/>
            <pc:sldMk cId="2432748071" sldId="432"/>
            <ac:spMk id="19" creationId="{C0F0ACCA-1BF9-4F7B-028D-D7C693779B7D}"/>
          </ac:spMkLst>
        </pc:spChg>
        <pc:spChg chg="mod">
          <ac:chgData name="Trang Ha" userId="270efafb50020bd6" providerId="LiveId" clId="{23914CA8-AEA5-4DC7-B80D-19BAA8A551CC}" dt="2022-07-26T19:27:26.115" v="978"/>
          <ac:spMkLst>
            <pc:docMk/>
            <pc:sldMk cId="2432748071" sldId="432"/>
            <ac:spMk id="20" creationId="{B7B274DF-4A51-8B9C-65B3-5FFA759F9E41}"/>
          </ac:spMkLst>
        </pc:spChg>
        <pc:spChg chg="del">
          <ac:chgData name="Trang Ha" userId="270efafb50020bd6" providerId="LiveId" clId="{23914CA8-AEA5-4DC7-B80D-19BAA8A551CC}" dt="2022-07-26T19:22:23.023" v="618" actId="478"/>
          <ac:spMkLst>
            <pc:docMk/>
            <pc:sldMk cId="2432748071" sldId="432"/>
            <ac:spMk id="21" creationId="{AA3B5A24-8004-05B9-F018-1E10299769A6}"/>
          </ac:spMkLst>
        </pc:spChg>
        <pc:spChg chg="mod">
          <ac:chgData name="Trang Ha" userId="270efafb50020bd6" providerId="LiveId" clId="{23914CA8-AEA5-4DC7-B80D-19BAA8A551CC}" dt="2022-07-26T19:27:26.115" v="978"/>
          <ac:spMkLst>
            <pc:docMk/>
            <pc:sldMk cId="2432748071" sldId="432"/>
            <ac:spMk id="22" creationId="{3DA2779D-97F8-A035-4E8C-D67795B881C9}"/>
          </ac:spMkLst>
        </pc:spChg>
        <pc:spChg chg="mod">
          <ac:chgData name="Trang Ha" userId="270efafb50020bd6" providerId="LiveId" clId="{23914CA8-AEA5-4DC7-B80D-19BAA8A551CC}" dt="2022-07-26T19:27:26.115" v="978"/>
          <ac:spMkLst>
            <pc:docMk/>
            <pc:sldMk cId="2432748071" sldId="432"/>
            <ac:spMk id="23" creationId="{A20DF299-A885-8239-F35A-64C751593F6D}"/>
          </ac:spMkLst>
        </pc:spChg>
        <pc:spChg chg="mod">
          <ac:chgData name="Trang Ha" userId="270efafb50020bd6" providerId="LiveId" clId="{23914CA8-AEA5-4DC7-B80D-19BAA8A551CC}" dt="2022-07-26T19:27:26.115" v="978"/>
          <ac:spMkLst>
            <pc:docMk/>
            <pc:sldMk cId="2432748071" sldId="432"/>
            <ac:spMk id="24" creationId="{CBC48462-B900-BAF3-C47C-1C7246541BE4}"/>
          </ac:spMkLst>
        </pc:spChg>
        <pc:spChg chg="mod">
          <ac:chgData name="Trang Ha" userId="270efafb50020bd6" providerId="LiveId" clId="{23914CA8-AEA5-4DC7-B80D-19BAA8A551CC}" dt="2022-07-26T19:27:26.115" v="978"/>
          <ac:spMkLst>
            <pc:docMk/>
            <pc:sldMk cId="2432748071" sldId="432"/>
            <ac:spMk id="25" creationId="{DF2E7341-9940-F20E-4978-63F843CCE62F}"/>
          </ac:spMkLst>
        </pc:spChg>
        <pc:spChg chg="mod">
          <ac:chgData name="Trang Ha" userId="270efafb50020bd6" providerId="LiveId" clId="{23914CA8-AEA5-4DC7-B80D-19BAA8A551CC}" dt="2022-07-26T19:28:07.655" v="987"/>
          <ac:spMkLst>
            <pc:docMk/>
            <pc:sldMk cId="2432748071" sldId="432"/>
            <ac:spMk id="32" creationId="{18F3F69C-B12D-9EC6-B3E1-1E219D6F7017}"/>
          </ac:spMkLst>
        </pc:spChg>
        <pc:spChg chg="add del mod">
          <ac:chgData name="Trang Ha" userId="270efafb50020bd6" providerId="LiveId" clId="{23914CA8-AEA5-4DC7-B80D-19BAA8A551CC}" dt="2022-07-26T19:35:28.630" v="1142" actId="478"/>
          <ac:spMkLst>
            <pc:docMk/>
            <pc:sldMk cId="2432748071" sldId="432"/>
            <ac:spMk id="35" creationId="{C18013E5-28B7-295F-CD19-DFA84FADEDC1}"/>
          </ac:spMkLst>
        </pc:spChg>
        <pc:spChg chg="mod">
          <ac:chgData name="Trang Ha" userId="270efafb50020bd6" providerId="LiveId" clId="{23914CA8-AEA5-4DC7-B80D-19BAA8A551CC}" dt="2022-07-26T19:34:59.777" v="1138"/>
          <ac:spMkLst>
            <pc:docMk/>
            <pc:sldMk cId="2432748071" sldId="432"/>
            <ac:spMk id="36" creationId="{76018757-8C74-F707-AA57-9A1B8C2FF436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38" creationId="{BEEEA127-93EA-AE05-BE1C-8E847E409903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39" creationId="{47490311-4266-6FCA-1730-32E057E9DE3B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40" creationId="{5BA886E1-A81F-78C1-473D-0B04882125F8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41" creationId="{56FF5441-81AD-22D8-BAB6-D009E7D75B83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42" creationId="{10DBB237-B5B9-03E3-1DA7-73DE3DFBAE61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43" creationId="{AD004477-4570-0830-BBA5-B0A52C4F29FB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44" creationId="{D1DBD0FF-1632-21C4-0708-6EEDA3B4CA32}"/>
          </ac:spMkLst>
        </pc:spChg>
        <pc:graphicFrameChg chg="add mod modGraphic">
          <ac:chgData name="Trang Ha" userId="270efafb50020bd6" providerId="LiveId" clId="{23914CA8-AEA5-4DC7-B80D-19BAA8A551CC}" dt="2022-07-26T22:18:18.216" v="2183" actId="207"/>
          <ac:graphicFrameMkLst>
            <pc:docMk/>
            <pc:sldMk cId="2432748071" sldId="432"/>
            <ac:graphicFrameMk id="45" creationId="{82320029-F6B9-87EE-B232-467F2C1A790F}"/>
          </ac:graphicFrameMkLst>
        </pc:graphicFrameChg>
        <pc:picChg chg="del">
          <ac:chgData name="Trang Ha" userId="270efafb50020bd6" providerId="LiveId" clId="{23914CA8-AEA5-4DC7-B80D-19BAA8A551CC}" dt="2022-07-26T19:22:23.023" v="618" actId="478"/>
          <ac:picMkLst>
            <pc:docMk/>
            <pc:sldMk cId="2432748071" sldId="432"/>
            <ac:picMk id="3" creationId="{3D059EE8-11FA-B69C-133B-6602158E0340}"/>
          </ac:picMkLst>
        </pc:picChg>
        <pc:picChg chg="add del mod modCrop">
          <ac:chgData name="Trang Ha" userId="270efafb50020bd6" providerId="LiveId" clId="{23914CA8-AEA5-4DC7-B80D-19BAA8A551CC}" dt="2022-07-26T19:26:54.654" v="974"/>
          <ac:picMkLst>
            <pc:docMk/>
            <pc:sldMk cId="2432748071" sldId="432"/>
            <ac:picMk id="4" creationId="{BF91C59F-7174-BCB4-0A40-E77194129617}"/>
          </ac:picMkLst>
        </pc:picChg>
        <pc:picChg chg="mod">
          <ac:chgData name="Trang Ha" userId="270efafb50020bd6" providerId="LiveId" clId="{23914CA8-AEA5-4DC7-B80D-19BAA8A551CC}" dt="2022-07-26T19:26:48.445" v="973"/>
          <ac:picMkLst>
            <pc:docMk/>
            <pc:sldMk cId="2432748071" sldId="432"/>
            <ac:picMk id="16" creationId="{A679605E-71E0-449A-4DE6-71B823C3A7C0}"/>
          </ac:picMkLst>
        </pc:picChg>
        <pc:picChg chg="del">
          <ac:chgData name="Trang Ha" userId="270efafb50020bd6" providerId="LiveId" clId="{23914CA8-AEA5-4DC7-B80D-19BAA8A551CC}" dt="2022-07-26T19:22:23.023" v="618" actId="478"/>
          <ac:picMkLst>
            <pc:docMk/>
            <pc:sldMk cId="2432748071" sldId="432"/>
            <ac:picMk id="17" creationId="{D8C26BC7-B4E7-FF96-B245-0B1AE0FC7476}"/>
          </ac:picMkLst>
        </pc:picChg>
        <pc:picChg chg="add del mod">
          <ac:chgData name="Trang Ha" userId="270efafb50020bd6" providerId="LiveId" clId="{23914CA8-AEA5-4DC7-B80D-19BAA8A551CC}" dt="2022-07-26T19:29:08.615" v="994"/>
          <ac:picMkLst>
            <pc:docMk/>
            <pc:sldMk cId="2432748071" sldId="432"/>
            <ac:picMk id="18" creationId="{BD3988DA-8472-54BA-11CF-C2CAC02DA811}"/>
          </ac:picMkLst>
        </pc:picChg>
        <pc:picChg chg="mod">
          <ac:chgData name="Trang Ha" userId="270efafb50020bd6" providerId="LiveId" clId="{23914CA8-AEA5-4DC7-B80D-19BAA8A551CC}" dt="2022-07-26T19:28:35.733" v="991"/>
          <ac:picMkLst>
            <pc:docMk/>
            <pc:sldMk cId="2432748071" sldId="432"/>
            <ac:picMk id="33" creationId="{79121605-0806-4F86-1436-23F32C8EDBCA}"/>
          </ac:picMkLst>
        </pc:picChg>
        <pc:picChg chg="add del mod modCrop">
          <ac:chgData name="Trang Ha" userId="270efafb50020bd6" providerId="LiveId" clId="{23914CA8-AEA5-4DC7-B80D-19BAA8A551CC}" dt="2022-07-26T19:36:25.071" v="1145"/>
          <ac:picMkLst>
            <pc:docMk/>
            <pc:sldMk cId="2432748071" sldId="432"/>
            <ac:picMk id="34" creationId="{3C21A331-1761-A309-51E7-B6ADEF5636A7}"/>
          </ac:picMkLst>
        </pc:picChg>
        <pc:picChg chg="del mod ord">
          <ac:chgData name="Trang Ha" userId="270efafb50020bd6" providerId="LiveId" clId="{23914CA8-AEA5-4DC7-B80D-19BAA8A551CC}" dt="2022-07-26T22:13:24.189" v="2159" actId="478"/>
          <ac:picMkLst>
            <pc:docMk/>
            <pc:sldMk cId="2432748071" sldId="432"/>
            <ac:picMk id="37" creationId="{A043825B-30E8-F1CF-EB44-0B111D1F758F}"/>
          </ac:picMkLst>
        </pc:picChg>
      </pc:sldChg>
      <pc:sldChg chg="addSp delSp modSp mod delAnim modAnim">
        <pc:chgData name="Trang Ha" userId="270efafb50020bd6" providerId="LiveId" clId="{23914CA8-AEA5-4DC7-B80D-19BAA8A551CC}" dt="2022-07-26T19:20:36.774" v="617"/>
        <pc:sldMkLst>
          <pc:docMk/>
          <pc:sldMk cId="4021687778" sldId="440"/>
        </pc:sldMkLst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" creationId="{9B8A8CDB-70D7-1858-8727-F34AD27223B1}"/>
          </ac:spMkLst>
        </pc:spChg>
        <pc:spChg chg="add del mod">
          <ac:chgData name="Trang Ha" userId="270efafb50020bd6" providerId="LiveId" clId="{23914CA8-AEA5-4DC7-B80D-19BAA8A551CC}" dt="2022-07-26T19:01:44.144" v="234" actId="478"/>
          <ac:spMkLst>
            <pc:docMk/>
            <pc:sldMk cId="4021687778" sldId="440"/>
            <ac:spMk id="5" creationId="{8C0A5031-CA8E-B822-0E19-05543DF49B62}"/>
          </ac:spMkLst>
        </pc:spChg>
        <pc:spChg chg="add del mod">
          <ac:chgData name="Trang Ha" userId="270efafb50020bd6" providerId="LiveId" clId="{23914CA8-AEA5-4DC7-B80D-19BAA8A551CC}" dt="2022-07-26T19:16:18.761" v="436" actId="478"/>
          <ac:spMkLst>
            <pc:docMk/>
            <pc:sldMk cId="4021687778" sldId="440"/>
            <ac:spMk id="8" creationId="{D96A6CE5-3D3E-7699-7601-C30EA9627168}"/>
          </ac:spMkLst>
        </pc:spChg>
        <pc:spChg chg="add del">
          <ac:chgData name="Trang Ha" userId="270efafb50020bd6" providerId="LiveId" clId="{23914CA8-AEA5-4DC7-B80D-19BAA8A551CC}" dt="2022-07-26T19:17:41.647" v="492" actId="478"/>
          <ac:spMkLst>
            <pc:docMk/>
            <pc:sldMk cId="4021687778" sldId="440"/>
            <ac:spMk id="9" creationId="{06FC61AA-6D2D-005A-E4E2-1820AB67426A}"/>
          </ac:spMkLst>
        </pc:spChg>
        <pc:spChg chg="mod">
          <ac:chgData name="Trang Ha" userId="270efafb50020bd6" providerId="LiveId" clId="{23914CA8-AEA5-4DC7-B80D-19BAA8A551CC}" dt="2022-07-26T18:59:17.092" v="215" actId="20577"/>
          <ac:spMkLst>
            <pc:docMk/>
            <pc:sldMk cId="4021687778" sldId="440"/>
            <ac:spMk id="10" creationId="{00000000-0000-0000-0000-000000000000}"/>
          </ac:spMkLst>
        </pc:spChg>
        <pc:spChg chg="add mod">
          <ac:chgData name="Trang Ha" userId="270efafb50020bd6" providerId="LiveId" clId="{23914CA8-AEA5-4DC7-B80D-19BAA8A551CC}" dt="2022-07-26T19:16:35.965" v="439" actId="255"/>
          <ac:spMkLst>
            <pc:docMk/>
            <pc:sldMk cId="4021687778" sldId="440"/>
            <ac:spMk id="11" creationId="{925B1189-330F-50AF-3A4E-5932B41F2457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17" creationId="{A9BC99C8-32EA-60F2-8244-045A3D352ECC}"/>
          </ac:spMkLst>
        </pc:spChg>
        <pc:spChg chg="add mod">
          <ac:chgData name="Trang Ha" userId="270efafb50020bd6" providerId="LiveId" clId="{23914CA8-AEA5-4DC7-B80D-19BAA8A551CC}" dt="2022-07-26T19:18:25.018" v="494" actId="14100"/>
          <ac:spMkLst>
            <pc:docMk/>
            <pc:sldMk cId="4021687778" sldId="440"/>
            <ac:spMk id="35" creationId="{C8E92D7A-23F6-FC6F-7C72-CBBBD2D1D662}"/>
          </ac:spMkLst>
        </pc:spChg>
        <pc:spChg chg="add mod">
          <ac:chgData name="Trang Ha" userId="270efafb50020bd6" providerId="LiveId" clId="{23914CA8-AEA5-4DC7-B80D-19BAA8A551CC}" dt="2022-07-26T19:19:38.415" v="599" actId="20577"/>
          <ac:spMkLst>
            <pc:docMk/>
            <pc:sldMk cId="4021687778" sldId="440"/>
            <ac:spMk id="36" creationId="{8703DB7C-7115-D78A-DB9C-05DA5BA74B21}"/>
          </ac:spMkLst>
        </pc:spChg>
        <pc:spChg chg="add mod">
          <ac:chgData name="Trang Ha" userId="270efafb50020bd6" providerId="LiveId" clId="{23914CA8-AEA5-4DC7-B80D-19BAA8A551CC}" dt="2022-07-26T19:18:29.120" v="495" actId="571"/>
          <ac:spMkLst>
            <pc:docMk/>
            <pc:sldMk cId="4021687778" sldId="440"/>
            <ac:spMk id="37" creationId="{2DB45FEB-F3DA-E44C-1A80-E990AD13B68B}"/>
          </ac:spMkLst>
        </pc:spChg>
        <pc:spChg chg="add mod">
          <ac:chgData name="Trang Ha" userId="270efafb50020bd6" providerId="LiveId" clId="{23914CA8-AEA5-4DC7-B80D-19BAA8A551CC}" dt="2022-07-26T19:19:15.533" v="547" actId="20577"/>
          <ac:spMkLst>
            <pc:docMk/>
            <pc:sldMk cId="4021687778" sldId="440"/>
            <ac:spMk id="38" creationId="{EC98BF26-CCAF-9B8F-397B-EBDDD3F7446D}"/>
          </ac:spMkLst>
        </pc:spChg>
        <pc:spChg chg="add mod">
          <ac:chgData name="Trang Ha" userId="270efafb50020bd6" providerId="LiveId" clId="{23914CA8-AEA5-4DC7-B80D-19BAA8A551CC}" dt="2022-07-26T19:20:13.296" v="616" actId="20577"/>
          <ac:spMkLst>
            <pc:docMk/>
            <pc:sldMk cId="4021687778" sldId="440"/>
            <ac:spMk id="39" creationId="{A2A5FA5E-9BBF-06DE-B15F-4BD580BDB14F}"/>
          </ac:spMkLst>
        </pc:spChg>
        <pc:spChg chg="add del mod">
          <ac:chgData name="Trang Ha" userId="270efafb50020bd6" providerId="LiveId" clId="{23914CA8-AEA5-4DC7-B80D-19BAA8A551CC}" dt="2022-07-26T19:19:42.968" v="600" actId="478"/>
          <ac:spMkLst>
            <pc:docMk/>
            <pc:sldMk cId="4021687778" sldId="440"/>
            <ac:spMk id="40" creationId="{A900BBE8-D3D2-129B-AFBF-AEEA65CAD48A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2" creationId="{58E8425F-870F-A057-9F4A-C553A8DAB946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3" creationId="{6DBF73A3-0B89-DCDA-9F6F-801C18EAA7EA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4" creationId="{B7DDC2C2-E7B9-B940-3E84-4F23A56877B6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5" creationId="{B0B02E2C-515C-6790-D0A5-7F3701665E66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6" creationId="{34878D69-2619-8788-3292-9BDB4E9AC889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7" creationId="{0C2137C3-CF6D-336B-1B76-9F54A5F4C046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8" creationId="{B8AFE662-BFE3-7865-E214-EF57589FEF95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63" creationId="{D580652A-E352-BAD8-DDD1-F86F097175CD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64" creationId="{ACDA774D-9C8E-152E-A7F8-12917D8B3EB3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67" creationId="{24D18135-65F9-0BBC-F229-E96F2C45454B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68" creationId="{B7DAA2DB-73FE-0667-3EB7-DD74BCC98DA2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69" creationId="{1D91DDA2-2B51-30D6-637B-6B45249EAC08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70" creationId="{D622C7A4-AF47-CFF5-1914-F9572D2B270D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71" creationId="{53F98AFB-10C2-96DC-E405-CFFC9564B643}"/>
          </ac:spMkLst>
        </pc:spChg>
        <pc:spChg chg="mod">
          <ac:chgData name="Trang Ha" userId="270efafb50020bd6" providerId="LiveId" clId="{23914CA8-AEA5-4DC7-B80D-19BAA8A551CC}" dt="2022-07-26T18:57:07.869" v="3" actId="20577"/>
          <ac:spMkLst>
            <pc:docMk/>
            <pc:sldMk cId="4021687778" sldId="440"/>
            <ac:spMk id="73" creationId="{61636E53-4FCD-1AEC-03AA-0333B08DB6A9}"/>
          </ac:spMkLst>
        </pc:spChg>
        <pc:picChg chg="add mod modCrop">
          <ac:chgData name="Trang Ha" userId="270efafb50020bd6" providerId="LiveId" clId="{23914CA8-AEA5-4DC7-B80D-19BAA8A551CC}" dt="2022-07-26T19:13:49.382" v="406" actId="1076"/>
          <ac:picMkLst>
            <pc:docMk/>
            <pc:sldMk cId="4021687778" sldId="440"/>
            <ac:picMk id="3" creationId="{FC897269-5B65-39F1-D209-E180F2E0C069}"/>
          </ac:picMkLst>
        </pc:picChg>
        <pc:picChg chg="add mod">
          <ac:chgData name="Trang Ha" userId="270efafb50020bd6" providerId="LiveId" clId="{23914CA8-AEA5-4DC7-B80D-19BAA8A551CC}" dt="2022-07-26T19:06:01.687" v="244" actId="1076"/>
          <ac:picMkLst>
            <pc:docMk/>
            <pc:sldMk cId="4021687778" sldId="440"/>
            <ac:picMk id="7" creationId="{164157A1-7579-89F5-FB0E-3A9FE9E8CD69}"/>
          </ac:picMkLst>
        </pc:picChg>
        <pc:picChg chg="del">
          <ac:chgData name="Trang Ha" userId="270efafb50020bd6" providerId="LiveId" clId="{23914CA8-AEA5-4DC7-B80D-19BAA8A551CC}" dt="2022-07-26T18:57:14.101" v="4" actId="478"/>
          <ac:picMkLst>
            <pc:docMk/>
            <pc:sldMk cId="4021687778" sldId="440"/>
            <ac:picMk id="14" creationId="{1643664B-3E1A-34A2-62B3-F7F76917A766}"/>
          </ac:picMkLst>
        </pc:picChg>
      </pc:sldChg>
      <pc:sldChg chg="addSp delSp modSp add mod modAnim">
        <pc:chgData name="Trang Ha" userId="270efafb50020bd6" providerId="LiveId" clId="{23914CA8-AEA5-4DC7-B80D-19BAA8A551CC}" dt="2022-07-26T23:08:36.859" v="3173" actId="20577"/>
        <pc:sldMkLst>
          <pc:docMk/>
          <pc:sldMk cId="2049307989" sldId="441"/>
        </pc:sldMkLst>
        <pc:spChg chg="add mod">
          <ac:chgData name="Trang Ha" userId="270efafb50020bd6" providerId="LiveId" clId="{23914CA8-AEA5-4DC7-B80D-19BAA8A551CC}" dt="2022-07-26T22:34:31.585" v="2318" actId="1076"/>
          <ac:spMkLst>
            <pc:docMk/>
            <pc:sldMk cId="2049307989" sldId="441"/>
            <ac:spMk id="3" creationId="{55F82826-A7B4-9AB9-0745-EB408C30733A}"/>
          </ac:spMkLst>
        </pc:spChg>
        <pc:spChg chg="mod ord">
          <ac:chgData name="Trang Ha" userId="270efafb50020bd6" providerId="LiveId" clId="{23914CA8-AEA5-4DC7-B80D-19BAA8A551CC}" dt="2022-07-26T22:28:18.238" v="2252" actId="1076"/>
          <ac:spMkLst>
            <pc:docMk/>
            <pc:sldMk cId="2049307989" sldId="441"/>
            <ac:spMk id="7" creationId="{52E3C7A9-3950-4939-AECA-3B7993950DC8}"/>
          </ac:spMkLst>
        </pc:spChg>
        <pc:spChg chg="add del mod">
          <ac:chgData name="Trang Ha" userId="270efafb50020bd6" providerId="LiveId" clId="{23914CA8-AEA5-4DC7-B80D-19BAA8A551CC}" dt="2022-07-26T22:35:02.934" v="2324" actId="21"/>
          <ac:spMkLst>
            <pc:docMk/>
            <pc:sldMk cId="2049307989" sldId="441"/>
            <ac:spMk id="12" creationId="{321E72E4-15FD-1EB8-253E-47CEA589F9C5}"/>
          </ac:spMkLst>
        </pc:spChg>
        <pc:spChg chg="mod">
          <ac:chgData name="Trang Ha" userId="270efafb50020bd6" providerId="LiveId" clId="{23914CA8-AEA5-4DC7-B80D-19BAA8A551CC}" dt="2022-07-26T22:23:07.818" v="2207" actId="1076"/>
          <ac:spMkLst>
            <pc:docMk/>
            <pc:sldMk cId="2049307989" sldId="441"/>
            <ac:spMk id="13" creationId="{EADC0A29-3283-F425-4290-1B7CDEDF6BFC}"/>
          </ac:spMkLst>
        </pc:spChg>
        <pc:spChg chg="add del mod">
          <ac:chgData name="Trang Ha" userId="270efafb50020bd6" providerId="LiveId" clId="{23914CA8-AEA5-4DC7-B80D-19BAA8A551CC}" dt="2022-07-26T22:37:40.959" v="2355" actId="21"/>
          <ac:spMkLst>
            <pc:docMk/>
            <pc:sldMk cId="2049307989" sldId="441"/>
            <ac:spMk id="20" creationId="{B90FBDA4-9D94-4803-03FE-3A474301EE48}"/>
          </ac:spMkLst>
        </pc:spChg>
        <pc:spChg chg="add del mod">
          <ac:chgData name="Trang Ha" userId="270efafb50020bd6" providerId="LiveId" clId="{23914CA8-AEA5-4DC7-B80D-19BAA8A551CC}" dt="2022-07-26T22:36:41.150" v="2342" actId="21"/>
          <ac:spMkLst>
            <pc:docMk/>
            <pc:sldMk cId="2049307989" sldId="441"/>
            <ac:spMk id="22" creationId="{6C86F7FB-1562-9C98-C9DD-1C86C2EE6139}"/>
          </ac:spMkLst>
        </pc:spChg>
        <pc:spChg chg="add del mod ord">
          <ac:chgData name="Trang Ha" userId="270efafb50020bd6" providerId="LiveId" clId="{23914CA8-AEA5-4DC7-B80D-19BAA8A551CC}" dt="2022-07-26T22:30:06.137" v="2273" actId="21"/>
          <ac:spMkLst>
            <pc:docMk/>
            <pc:sldMk cId="2049307989" sldId="441"/>
            <ac:spMk id="23" creationId="{54DF6408-0EBF-F1CC-2635-BB6F7A8B0CAA}"/>
          </ac:spMkLst>
        </pc:spChg>
        <pc:spChg chg="add del mod ord">
          <ac:chgData name="Trang Ha" userId="270efafb50020bd6" providerId="LiveId" clId="{23914CA8-AEA5-4DC7-B80D-19BAA8A551CC}" dt="2022-07-26T22:31:17.796" v="2283" actId="21"/>
          <ac:spMkLst>
            <pc:docMk/>
            <pc:sldMk cId="2049307989" sldId="441"/>
            <ac:spMk id="24" creationId="{6BD0F550-C300-3615-A076-8C1A427752E0}"/>
          </ac:spMkLst>
        </pc:spChg>
        <pc:spChg chg="add mod ord">
          <ac:chgData name="Trang Ha" userId="270efafb50020bd6" providerId="LiveId" clId="{23914CA8-AEA5-4DC7-B80D-19BAA8A551CC}" dt="2022-07-26T22:25:16.651" v="2228" actId="1076"/>
          <ac:spMkLst>
            <pc:docMk/>
            <pc:sldMk cId="2049307989" sldId="441"/>
            <ac:spMk id="25" creationId="{A6E20D57-3C33-46FD-93B2-AF212417DED4}"/>
          </ac:spMkLst>
        </pc:spChg>
        <pc:spChg chg="mod">
          <ac:chgData name="Trang Ha" userId="270efafb50020bd6" providerId="LiveId" clId="{23914CA8-AEA5-4DC7-B80D-19BAA8A551CC}" dt="2022-07-26T23:08:36.859" v="3173" actId="20577"/>
          <ac:spMkLst>
            <pc:docMk/>
            <pc:sldMk cId="2049307989" sldId="441"/>
            <ac:spMk id="31" creationId="{00000000-0000-0000-0000-000000000000}"/>
          </ac:spMkLst>
        </pc:spChg>
        <pc:spChg chg="add mod">
          <ac:chgData name="Trang Ha" userId="270efafb50020bd6" providerId="LiveId" clId="{23914CA8-AEA5-4DC7-B80D-19BAA8A551CC}" dt="2022-07-26T22:30:15.806" v="2275" actId="1076"/>
          <ac:spMkLst>
            <pc:docMk/>
            <pc:sldMk cId="2049307989" sldId="441"/>
            <ac:spMk id="32" creationId="{85A70BF6-58E8-5983-1AFB-CEC17C721917}"/>
          </ac:spMkLst>
        </pc:spChg>
        <pc:spChg chg="add mod">
          <ac:chgData name="Trang Ha" userId="270efafb50020bd6" providerId="LiveId" clId="{23914CA8-AEA5-4DC7-B80D-19BAA8A551CC}" dt="2022-07-26T22:30:33.816" v="2279" actId="1076"/>
          <ac:spMkLst>
            <pc:docMk/>
            <pc:sldMk cId="2049307989" sldId="441"/>
            <ac:spMk id="33" creationId="{FB775048-AA9D-D685-1B2C-473240B32F63}"/>
          </ac:spMkLst>
        </pc:spChg>
        <pc:spChg chg="add mod">
          <ac:chgData name="Trang Ha" userId="270efafb50020bd6" providerId="LiveId" clId="{23914CA8-AEA5-4DC7-B80D-19BAA8A551CC}" dt="2022-07-26T22:31:40.193" v="2288" actId="207"/>
          <ac:spMkLst>
            <pc:docMk/>
            <pc:sldMk cId="2049307989" sldId="441"/>
            <ac:spMk id="34" creationId="{D682BB58-1BC6-7E85-23E0-89947BC9CD5D}"/>
          </ac:spMkLst>
        </pc:spChg>
        <pc:spChg chg="add mod">
          <ac:chgData name="Trang Ha" userId="270efafb50020bd6" providerId="LiveId" clId="{23914CA8-AEA5-4DC7-B80D-19BAA8A551CC}" dt="2022-07-26T22:32:47.852" v="2301" actId="207"/>
          <ac:spMkLst>
            <pc:docMk/>
            <pc:sldMk cId="2049307989" sldId="441"/>
            <ac:spMk id="35" creationId="{40177FF5-295D-9223-8B6E-570211D24AAC}"/>
          </ac:spMkLst>
        </pc:spChg>
        <pc:spChg chg="add mod">
          <ac:chgData name="Trang Ha" userId="270efafb50020bd6" providerId="LiveId" clId="{23914CA8-AEA5-4DC7-B80D-19BAA8A551CC}" dt="2022-07-26T22:32:11.542" v="2296" actId="1076"/>
          <ac:spMkLst>
            <pc:docMk/>
            <pc:sldMk cId="2049307989" sldId="441"/>
            <ac:spMk id="36" creationId="{13372A11-3C76-8D94-279D-4BA2726DC890}"/>
          </ac:spMkLst>
        </pc:spChg>
        <pc:spChg chg="del mod">
          <ac:chgData name="Trang Ha" userId="270efafb50020bd6" providerId="LiveId" clId="{23914CA8-AEA5-4DC7-B80D-19BAA8A551CC}" dt="2022-07-26T22:30:25.170" v="2277" actId="21"/>
          <ac:spMkLst>
            <pc:docMk/>
            <pc:sldMk cId="2049307989" sldId="441"/>
            <ac:spMk id="38" creationId="{BEEEA127-93EA-AE05-BE1C-8E847E409903}"/>
          </ac:spMkLst>
        </pc:spChg>
        <pc:spChg chg="del mod">
          <ac:chgData name="Trang Ha" userId="270efafb50020bd6" providerId="LiveId" clId="{23914CA8-AEA5-4DC7-B80D-19BAA8A551CC}" dt="2022-07-26T22:32:32.432" v="2299" actId="21"/>
          <ac:spMkLst>
            <pc:docMk/>
            <pc:sldMk cId="2049307989" sldId="441"/>
            <ac:spMk id="39" creationId="{47490311-4266-6FCA-1730-32E057E9DE3B}"/>
          </ac:spMkLst>
        </pc:spChg>
        <pc:spChg chg="mod">
          <ac:chgData name="Trang Ha" userId="270efafb50020bd6" providerId="LiveId" clId="{23914CA8-AEA5-4DC7-B80D-19BAA8A551CC}" dt="2022-07-26T22:35:24.647" v="2327" actId="1076"/>
          <ac:spMkLst>
            <pc:docMk/>
            <pc:sldMk cId="2049307989" sldId="441"/>
            <ac:spMk id="40" creationId="{5BA886E1-A81F-78C1-473D-0B04882125F8}"/>
          </ac:spMkLst>
        </pc:spChg>
        <pc:spChg chg="del mod">
          <ac:chgData name="Trang Ha" userId="270efafb50020bd6" providerId="LiveId" clId="{23914CA8-AEA5-4DC7-B80D-19BAA8A551CC}" dt="2022-07-26T22:31:57.471" v="2292" actId="21"/>
          <ac:spMkLst>
            <pc:docMk/>
            <pc:sldMk cId="2049307989" sldId="441"/>
            <ac:spMk id="41" creationId="{56FF5441-81AD-22D8-BAB6-D009E7D75B83}"/>
          </ac:spMkLst>
        </pc:spChg>
        <pc:spChg chg="del mod">
          <ac:chgData name="Trang Ha" userId="270efafb50020bd6" providerId="LiveId" clId="{23914CA8-AEA5-4DC7-B80D-19BAA8A551CC}" dt="2022-07-26T22:39:08.406" v="2370" actId="21"/>
          <ac:spMkLst>
            <pc:docMk/>
            <pc:sldMk cId="2049307989" sldId="441"/>
            <ac:spMk id="42" creationId="{10DBB237-B5B9-03E3-1DA7-73DE3DFBAE61}"/>
          </ac:spMkLst>
        </pc:spChg>
        <pc:spChg chg="add del mod">
          <ac:chgData name="Trang Ha" userId="270efafb50020bd6" providerId="LiveId" clId="{23914CA8-AEA5-4DC7-B80D-19BAA8A551CC}" dt="2022-07-26T22:41:17.833" v="2397" actId="21"/>
          <ac:spMkLst>
            <pc:docMk/>
            <pc:sldMk cId="2049307989" sldId="441"/>
            <ac:spMk id="43" creationId="{AD004477-4570-0830-BBA5-B0A52C4F29FB}"/>
          </ac:spMkLst>
        </pc:spChg>
        <pc:spChg chg="del mod">
          <ac:chgData name="Trang Ha" userId="270efafb50020bd6" providerId="LiveId" clId="{23914CA8-AEA5-4DC7-B80D-19BAA8A551CC}" dt="2022-07-26T22:36:08.908" v="2337" actId="21"/>
          <ac:spMkLst>
            <pc:docMk/>
            <pc:sldMk cId="2049307989" sldId="441"/>
            <ac:spMk id="44" creationId="{D1DBD0FF-1632-21C4-0708-6EEDA3B4CA32}"/>
          </ac:spMkLst>
        </pc:spChg>
        <pc:spChg chg="add mod">
          <ac:chgData name="Trang Ha" userId="270efafb50020bd6" providerId="LiveId" clId="{23914CA8-AEA5-4DC7-B80D-19BAA8A551CC}" dt="2022-07-26T22:33:24.192" v="2311" actId="14100"/>
          <ac:spMkLst>
            <pc:docMk/>
            <pc:sldMk cId="2049307989" sldId="441"/>
            <ac:spMk id="45" creationId="{B81B8709-2F03-01A2-8CEE-39B53C19586D}"/>
          </ac:spMkLst>
        </pc:spChg>
        <pc:spChg chg="add mod">
          <ac:chgData name="Trang Ha" userId="270efafb50020bd6" providerId="LiveId" clId="{23914CA8-AEA5-4DC7-B80D-19BAA8A551CC}" dt="2022-07-26T22:35:59.550" v="2335" actId="207"/>
          <ac:spMkLst>
            <pc:docMk/>
            <pc:sldMk cId="2049307989" sldId="441"/>
            <ac:spMk id="46" creationId="{6539DE2C-4FE6-27E9-743C-532941023FA4}"/>
          </ac:spMkLst>
        </pc:spChg>
        <pc:spChg chg="add mod">
          <ac:chgData name="Trang Ha" userId="270efafb50020bd6" providerId="LiveId" clId="{23914CA8-AEA5-4DC7-B80D-19BAA8A551CC}" dt="2022-07-26T22:35:16.028" v="2326" actId="1076"/>
          <ac:spMkLst>
            <pc:docMk/>
            <pc:sldMk cId="2049307989" sldId="441"/>
            <ac:spMk id="47" creationId="{8BC54BB9-A879-536E-F468-324F55DFACF1}"/>
          </ac:spMkLst>
        </pc:spChg>
        <pc:spChg chg="add mod">
          <ac:chgData name="Trang Ha" userId="270efafb50020bd6" providerId="LiveId" clId="{23914CA8-AEA5-4DC7-B80D-19BAA8A551CC}" dt="2022-07-26T22:36:42.676" v="2343" actId="14100"/>
          <ac:spMkLst>
            <pc:docMk/>
            <pc:sldMk cId="2049307989" sldId="441"/>
            <ac:spMk id="48" creationId="{31FA1F22-6593-2958-6F75-AC68C90E2BC0}"/>
          </ac:spMkLst>
        </pc:spChg>
        <pc:spChg chg="add del mod">
          <ac:chgData name="Trang Ha" userId="270efafb50020bd6" providerId="LiveId" clId="{23914CA8-AEA5-4DC7-B80D-19BAA8A551CC}" dt="2022-07-26T22:37:57.881" v="2358" actId="207"/>
          <ac:spMkLst>
            <pc:docMk/>
            <pc:sldMk cId="2049307989" sldId="441"/>
            <ac:spMk id="49" creationId="{52F95029-D424-15D8-AEED-12C344FDD17D}"/>
          </ac:spMkLst>
        </pc:spChg>
        <pc:spChg chg="add mod">
          <ac:chgData name="Trang Ha" userId="270efafb50020bd6" providerId="LiveId" clId="{23914CA8-AEA5-4DC7-B80D-19BAA8A551CC}" dt="2022-07-26T22:36:18.934" v="2339" actId="1076"/>
          <ac:spMkLst>
            <pc:docMk/>
            <pc:sldMk cId="2049307989" sldId="441"/>
            <ac:spMk id="50" creationId="{E64B1965-9CF8-D799-1A28-1FF995E35068}"/>
          </ac:spMkLst>
        </pc:spChg>
        <pc:spChg chg="add mod">
          <ac:chgData name="Trang Ha" userId="270efafb50020bd6" providerId="LiveId" clId="{23914CA8-AEA5-4DC7-B80D-19BAA8A551CC}" dt="2022-07-26T22:36:58.395" v="2347" actId="20577"/>
          <ac:spMkLst>
            <pc:docMk/>
            <pc:sldMk cId="2049307989" sldId="441"/>
            <ac:spMk id="51" creationId="{4D6E3203-3FF0-2BA5-2D21-6A1188909F16}"/>
          </ac:spMkLst>
        </pc:spChg>
        <pc:spChg chg="add mod">
          <ac:chgData name="Trang Ha" userId="270efafb50020bd6" providerId="LiveId" clId="{23914CA8-AEA5-4DC7-B80D-19BAA8A551CC}" dt="2022-07-26T22:38:23.459" v="2363" actId="1076"/>
          <ac:spMkLst>
            <pc:docMk/>
            <pc:sldMk cId="2049307989" sldId="441"/>
            <ac:spMk id="52" creationId="{E6CA4CFE-41AD-01D5-7931-6024497AC1CE}"/>
          </ac:spMkLst>
        </pc:spChg>
        <pc:spChg chg="add mod">
          <ac:chgData name="Trang Ha" userId="270efafb50020bd6" providerId="LiveId" clId="{23914CA8-AEA5-4DC7-B80D-19BAA8A551CC}" dt="2022-07-26T22:39:28.761" v="2376" actId="1076"/>
          <ac:spMkLst>
            <pc:docMk/>
            <pc:sldMk cId="2049307989" sldId="441"/>
            <ac:spMk id="53" creationId="{1D543508-BD01-FCD5-A884-89FB1E6BA2F5}"/>
          </ac:spMkLst>
        </pc:spChg>
        <pc:spChg chg="add mod">
          <ac:chgData name="Trang Ha" userId="270efafb50020bd6" providerId="LiveId" clId="{23914CA8-AEA5-4DC7-B80D-19BAA8A551CC}" dt="2022-07-26T22:39:37.037" v="2378" actId="1076"/>
          <ac:spMkLst>
            <pc:docMk/>
            <pc:sldMk cId="2049307989" sldId="441"/>
            <ac:spMk id="54" creationId="{8ABAAB75-7DD3-11A0-0F95-C7721C8D04C0}"/>
          </ac:spMkLst>
        </pc:spChg>
        <pc:spChg chg="add mod">
          <ac:chgData name="Trang Ha" userId="270efafb50020bd6" providerId="LiveId" clId="{23914CA8-AEA5-4DC7-B80D-19BAA8A551CC}" dt="2022-07-26T22:39:45.247" v="2379" actId="207"/>
          <ac:spMkLst>
            <pc:docMk/>
            <pc:sldMk cId="2049307989" sldId="441"/>
            <ac:spMk id="55" creationId="{42284C2C-030D-D48E-6113-FDE9142F4BDF}"/>
          </ac:spMkLst>
        </pc:spChg>
        <pc:spChg chg="add del mod">
          <ac:chgData name="Trang Ha" userId="270efafb50020bd6" providerId="LiveId" clId="{23914CA8-AEA5-4DC7-B80D-19BAA8A551CC}" dt="2022-07-26T22:41:18.665" v="2399" actId="1076"/>
          <ac:spMkLst>
            <pc:docMk/>
            <pc:sldMk cId="2049307989" sldId="441"/>
            <ac:spMk id="56" creationId="{43A167D6-FBA0-3E98-58AF-4E9781946E8D}"/>
          </ac:spMkLst>
        </pc:spChg>
        <pc:spChg chg="add mod">
          <ac:chgData name="Trang Ha" userId="270efafb50020bd6" providerId="LiveId" clId="{23914CA8-AEA5-4DC7-B80D-19BAA8A551CC}" dt="2022-07-26T22:40:31.009" v="2385" actId="571"/>
          <ac:spMkLst>
            <pc:docMk/>
            <pc:sldMk cId="2049307989" sldId="441"/>
            <ac:spMk id="58" creationId="{742B49C8-6000-6437-75CF-DCD476E70DD3}"/>
          </ac:spMkLst>
        </pc:spChg>
        <pc:spChg chg="add mod">
          <ac:chgData name="Trang Ha" userId="270efafb50020bd6" providerId="LiveId" clId="{23914CA8-AEA5-4DC7-B80D-19BAA8A551CC}" dt="2022-07-26T22:40:31.009" v="2385" actId="571"/>
          <ac:spMkLst>
            <pc:docMk/>
            <pc:sldMk cId="2049307989" sldId="441"/>
            <ac:spMk id="59" creationId="{A6BEF9FD-8EEC-B323-95CE-80A032ADAC11}"/>
          </ac:spMkLst>
        </pc:spChg>
        <pc:spChg chg="add mod">
          <ac:chgData name="Trang Ha" userId="270efafb50020bd6" providerId="LiveId" clId="{23914CA8-AEA5-4DC7-B80D-19BAA8A551CC}" dt="2022-07-26T22:40:31.009" v="2385" actId="571"/>
          <ac:spMkLst>
            <pc:docMk/>
            <pc:sldMk cId="2049307989" sldId="441"/>
            <ac:spMk id="60" creationId="{9E59BC37-D325-7D0B-958E-5FA021EFDC1F}"/>
          </ac:spMkLst>
        </pc:spChg>
        <pc:spChg chg="add mod">
          <ac:chgData name="Trang Ha" userId="270efafb50020bd6" providerId="LiveId" clId="{23914CA8-AEA5-4DC7-B80D-19BAA8A551CC}" dt="2022-07-26T22:40:31.009" v="2385" actId="571"/>
          <ac:spMkLst>
            <pc:docMk/>
            <pc:sldMk cId="2049307989" sldId="441"/>
            <ac:spMk id="61" creationId="{6A9A7454-701F-1A79-1B9E-13C25D10A96A}"/>
          </ac:spMkLst>
        </pc:spChg>
        <pc:spChg chg="add mod">
          <ac:chgData name="Trang Ha" userId="270efafb50020bd6" providerId="LiveId" clId="{23914CA8-AEA5-4DC7-B80D-19BAA8A551CC}" dt="2022-07-26T22:40:43.505" v="2389" actId="571"/>
          <ac:spMkLst>
            <pc:docMk/>
            <pc:sldMk cId="2049307989" sldId="441"/>
            <ac:spMk id="63" creationId="{2A688F67-D9CE-961F-7AD5-CD743A372199}"/>
          </ac:spMkLst>
        </pc:spChg>
        <pc:spChg chg="add mod">
          <ac:chgData name="Trang Ha" userId="270efafb50020bd6" providerId="LiveId" clId="{23914CA8-AEA5-4DC7-B80D-19BAA8A551CC}" dt="2022-07-26T22:40:43.505" v="2389" actId="571"/>
          <ac:spMkLst>
            <pc:docMk/>
            <pc:sldMk cId="2049307989" sldId="441"/>
            <ac:spMk id="64" creationId="{6C1FB85E-E05A-2457-7426-4C47FD0E146E}"/>
          </ac:spMkLst>
        </pc:spChg>
        <pc:spChg chg="add mod">
          <ac:chgData name="Trang Ha" userId="270efafb50020bd6" providerId="LiveId" clId="{23914CA8-AEA5-4DC7-B80D-19BAA8A551CC}" dt="2022-07-26T22:40:43.505" v="2389" actId="571"/>
          <ac:spMkLst>
            <pc:docMk/>
            <pc:sldMk cId="2049307989" sldId="441"/>
            <ac:spMk id="65" creationId="{B9702368-7721-2182-C2A3-67235BFAF5BD}"/>
          </ac:spMkLst>
        </pc:spChg>
        <pc:spChg chg="add mod">
          <ac:chgData name="Trang Ha" userId="270efafb50020bd6" providerId="LiveId" clId="{23914CA8-AEA5-4DC7-B80D-19BAA8A551CC}" dt="2022-07-26T22:40:43.505" v="2389" actId="571"/>
          <ac:spMkLst>
            <pc:docMk/>
            <pc:sldMk cId="2049307989" sldId="441"/>
            <ac:spMk id="66" creationId="{BE073C76-A983-D31C-1442-EFF4BE27CC07}"/>
          </ac:spMkLst>
        </pc:spChg>
        <pc:spChg chg="add mod">
          <ac:chgData name="Trang Ha" userId="270efafb50020bd6" providerId="LiveId" clId="{23914CA8-AEA5-4DC7-B80D-19BAA8A551CC}" dt="2022-07-26T22:40:43.505" v="2389" actId="571"/>
          <ac:spMkLst>
            <pc:docMk/>
            <pc:sldMk cId="2049307989" sldId="441"/>
            <ac:spMk id="67" creationId="{34CD418D-E1F8-1560-19E7-E8E75ACDA9BE}"/>
          </ac:spMkLst>
        </pc:spChg>
        <pc:picChg chg="add del mod ord">
          <ac:chgData name="Trang Ha" userId="270efafb50020bd6" providerId="LiveId" clId="{23914CA8-AEA5-4DC7-B80D-19BAA8A551CC}" dt="2022-07-26T22:38:55.500" v="2368" actId="21"/>
          <ac:picMkLst>
            <pc:docMk/>
            <pc:sldMk cId="2049307989" sldId="441"/>
            <ac:picMk id="37" creationId="{A043825B-30E8-F1CF-EB44-0B111D1F758F}"/>
          </ac:picMkLst>
        </pc:picChg>
        <pc:picChg chg="add mod">
          <ac:chgData name="Trang Ha" userId="270efafb50020bd6" providerId="LiveId" clId="{23914CA8-AEA5-4DC7-B80D-19BAA8A551CC}" dt="2022-07-26T22:40:31.009" v="2385" actId="571"/>
          <ac:picMkLst>
            <pc:docMk/>
            <pc:sldMk cId="2049307989" sldId="441"/>
            <ac:picMk id="57" creationId="{884F6DB9-23ED-C47E-762F-EEA6706BFF51}"/>
          </ac:picMkLst>
        </pc:picChg>
        <pc:picChg chg="add mod">
          <ac:chgData name="Trang Ha" userId="270efafb50020bd6" providerId="LiveId" clId="{23914CA8-AEA5-4DC7-B80D-19BAA8A551CC}" dt="2022-07-26T22:40:43.505" v="2389" actId="571"/>
          <ac:picMkLst>
            <pc:docMk/>
            <pc:sldMk cId="2049307989" sldId="441"/>
            <ac:picMk id="62" creationId="{62B88646-F3BF-5CA2-82DB-41D157EA9C8D}"/>
          </ac:picMkLst>
        </pc:picChg>
      </pc:sldChg>
      <pc:sldChg chg="addSp delSp modSp new del mod">
        <pc:chgData name="Trang Ha" userId="270efafb50020bd6" providerId="LiveId" clId="{23914CA8-AEA5-4DC7-B80D-19BAA8A551CC}" dt="2022-07-26T22:50:34.860" v="2452" actId="2696"/>
        <pc:sldMkLst>
          <pc:docMk/>
          <pc:sldMk cId="4117236445" sldId="442"/>
        </pc:sldMkLst>
        <pc:spChg chg="del">
          <ac:chgData name="Trang Ha" userId="270efafb50020bd6" providerId="LiveId" clId="{23914CA8-AEA5-4DC7-B80D-19BAA8A551CC}" dt="2022-07-26T22:45:30.613" v="2413" actId="478"/>
          <ac:spMkLst>
            <pc:docMk/>
            <pc:sldMk cId="4117236445" sldId="442"/>
            <ac:spMk id="2" creationId="{E9A53233-81D8-EEAA-75B5-9C4AAEA13C41}"/>
          </ac:spMkLst>
        </pc:spChg>
        <pc:spChg chg="del mod">
          <ac:chgData name="Trang Ha" userId="270efafb50020bd6" providerId="LiveId" clId="{23914CA8-AEA5-4DC7-B80D-19BAA8A551CC}" dt="2022-07-26T22:45:28.086" v="2412" actId="478"/>
          <ac:spMkLst>
            <pc:docMk/>
            <pc:sldMk cId="4117236445" sldId="442"/>
            <ac:spMk id="3" creationId="{B0D7080C-0E2B-6451-2E95-39BAF8850132}"/>
          </ac:spMkLst>
        </pc:spChg>
        <pc:picChg chg="add del">
          <ac:chgData name="Trang Ha" userId="270efafb50020bd6" providerId="LiveId" clId="{23914CA8-AEA5-4DC7-B80D-19BAA8A551CC}" dt="2022-07-26T22:45:39.583" v="2415" actId="22"/>
          <ac:picMkLst>
            <pc:docMk/>
            <pc:sldMk cId="4117236445" sldId="442"/>
            <ac:picMk id="5" creationId="{6E82367C-4FB0-E71C-4F4E-F30DE6967226}"/>
          </ac:picMkLst>
        </pc:picChg>
      </pc:sldChg>
      <pc:sldChg chg="addSp delSp modSp add del mod delAnim">
        <pc:chgData name="Trang Ha" userId="270efafb50020bd6" providerId="LiveId" clId="{23914CA8-AEA5-4DC7-B80D-19BAA8A551CC}" dt="2022-07-26T23:08:30.566" v="3171" actId="2696"/>
        <pc:sldMkLst>
          <pc:docMk/>
          <pc:sldMk cId="2790239700" sldId="443"/>
        </pc:sldMkLst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3" creationId="{55F82826-A7B4-9AB9-0745-EB408C30733A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7" creationId="{52E3C7A9-3950-4939-AECA-3B7993950DC8}"/>
          </ac:spMkLst>
        </pc:spChg>
        <pc:spChg chg="del">
          <ac:chgData name="Trang Ha" userId="270efafb50020bd6" providerId="LiveId" clId="{23914CA8-AEA5-4DC7-B80D-19BAA8A551CC}" dt="2022-07-26T22:49:02.693" v="2436" actId="478"/>
          <ac:spMkLst>
            <pc:docMk/>
            <pc:sldMk cId="2790239700" sldId="443"/>
            <ac:spMk id="10" creationId="{00000000-0000-0000-0000-000000000000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13" creationId="{EADC0A29-3283-F425-4290-1B7CDEDF6BFC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25" creationId="{A6E20D57-3C33-46FD-93B2-AF212417DED4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32" creationId="{85A70BF6-58E8-5983-1AFB-CEC17C721917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33" creationId="{FB775048-AA9D-D685-1B2C-473240B32F63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34" creationId="{D682BB58-1BC6-7E85-23E0-89947BC9CD5D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35" creationId="{40177FF5-295D-9223-8B6E-570211D24AAC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36" creationId="{13372A11-3C76-8D94-279D-4BA2726DC890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40" creationId="{5BA886E1-A81F-78C1-473D-0B04882125F8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45" creationId="{B81B8709-2F03-01A2-8CEE-39B53C19586D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46" creationId="{6539DE2C-4FE6-27E9-743C-532941023FA4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47" creationId="{8BC54BB9-A879-536E-F468-324F55DFACF1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48" creationId="{31FA1F22-6593-2958-6F75-AC68C90E2BC0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49" creationId="{52F95029-D424-15D8-AEED-12C344FDD17D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50" creationId="{E64B1965-9CF8-D799-1A28-1FF995E35068}"/>
          </ac:spMkLst>
        </pc:spChg>
        <pc:spChg chg="del">
          <ac:chgData name="Trang Ha" userId="270efafb50020bd6" providerId="LiveId" clId="{23914CA8-AEA5-4DC7-B80D-19BAA8A551CC}" dt="2022-07-26T22:45:57.201" v="2419" actId="478"/>
          <ac:spMkLst>
            <pc:docMk/>
            <pc:sldMk cId="2790239700" sldId="443"/>
            <ac:spMk id="51" creationId="{4D6E3203-3FF0-2BA5-2D21-6A1188909F16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52" creationId="{E6CA4CFE-41AD-01D5-7931-6024497AC1CE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53" creationId="{1D543508-BD01-FCD5-A884-89FB1E6BA2F5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54" creationId="{8ABAAB75-7DD3-11A0-0F95-C7721C8D04C0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55" creationId="{42284C2C-030D-D48E-6113-FDE9142F4BDF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56" creationId="{43A167D6-FBA0-3E98-58AF-4E9781946E8D}"/>
          </ac:spMkLst>
        </pc:spChg>
        <pc:picChg chg="add mod modCrop">
          <ac:chgData name="Trang Ha" userId="270efafb50020bd6" providerId="LiveId" clId="{23914CA8-AEA5-4DC7-B80D-19BAA8A551CC}" dt="2022-07-26T22:50:01.063" v="2448" actId="1076"/>
          <ac:picMkLst>
            <pc:docMk/>
            <pc:sldMk cId="2790239700" sldId="443"/>
            <ac:picMk id="4" creationId="{4E1F7805-8366-B1F4-A337-6AFDE6A57CBE}"/>
          </ac:picMkLst>
        </pc:picChg>
        <pc:picChg chg="add mod modCrop">
          <ac:chgData name="Trang Ha" userId="270efafb50020bd6" providerId="LiveId" clId="{23914CA8-AEA5-4DC7-B80D-19BAA8A551CC}" dt="2022-07-26T22:50:28" v="2450" actId="1076"/>
          <ac:picMkLst>
            <pc:docMk/>
            <pc:sldMk cId="2790239700" sldId="443"/>
            <ac:picMk id="6" creationId="{CCCFDE5C-68B2-86EB-EE01-46891C42A5AF}"/>
          </ac:picMkLst>
        </pc:picChg>
        <pc:picChg chg="del">
          <ac:chgData name="Trang Ha" userId="270efafb50020bd6" providerId="LiveId" clId="{23914CA8-AEA5-4DC7-B80D-19BAA8A551CC}" dt="2022-07-26T22:45:53.657" v="2418" actId="478"/>
          <ac:picMkLst>
            <pc:docMk/>
            <pc:sldMk cId="2790239700" sldId="443"/>
            <ac:picMk id="37" creationId="{A043825B-30E8-F1CF-EB44-0B111D1F758F}"/>
          </ac:picMkLst>
        </pc:picChg>
      </pc:sldChg>
      <pc:sldChg chg="addSp delSp modSp add mod modAnim">
        <pc:chgData name="Trang Ha" userId="270efafb50020bd6" providerId="LiveId" clId="{23914CA8-AEA5-4DC7-B80D-19BAA8A551CC}" dt="2022-07-26T23:08:23.234" v="3170" actId="20577"/>
        <pc:sldMkLst>
          <pc:docMk/>
          <pc:sldMk cId="1502060063" sldId="444"/>
        </pc:sldMkLst>
        <pc:spChg chg="add del mod">
          <ac:chgData name="Trang Ha" userId="270efafb50020bd6" providerId="LiveId" clId="{23914CA8-AEA5-4DC7-B80D-19BAA8A551CC}" dt="2022-07-26T22:57:54.635" v="2690" actId="478"/>
          <ac:spMkLst>
            <pc:docMk/>
            <pc:sldMk cId="1502060063" sldId="444"/>
            <ac:spMk id="2" creationId="{383C5E15-86E0-675A-96E7-1228D1438644}"/>
          </ac:spMkLst>
        </pc:spChg>
        <pc:spChg chg="add mod">
          <ac:chgData name="Trang Ha" userId="270efafb50020bd6" providerId="LiveId" clId="{23914CA8-AEA5-4DC7-B80D-19BAA8A551CC}" dt="2022-07-26T23:05:45.988" v="3143" actId="1076"/>
          <ac:spMkLst>
            <pc:docMk/>
            <pc:sldMk cId="1502060063" sldId="444"/>
            <ac:spMk id="3" creationId="{E3AADA3C-07F0-33A8-0EC6-A2C324F048F9}"/>
          </ac:spMkLst>
        </pc:spChg>
        <pc:spChg chg="add mod">
          <ac:chgData name="Trang Ha" userId="270efafb50020bd6" providerId="LiveId" clId="{23914CA8-AEA5-4DC7-B80D-19BAA8A551CC}" dt="2022-07-26T23:07:19.434" v="3155" actId="20577"/>
          <ac:spMkLst>
            <pc:docMk/>
            <pc:sldMk cId="1502060063" sldId="444"/>
            <ac:spMk id="7" creationId="{5B5120B1-31AC-7DA6-F1E8-4163FE4974B3}"/>
          </ac:spMkLst>
        </pc:spChg>
        <pc:spChg chg="add del mod">
          <ac:chgData name="Trang Ha" userId="270efafb50020bd6" providerId="LiveId" clId="{23914CA8-AEA5-4DC7-B80D-19BAA8A551CC}" dt="2022-07-26T22:59:39.875" v="2722" actId="21"/>
          <ac:spMkLst>
            <pc:docMk/>
            <pc:sldMk cId="1502060063" sldId="444"/>
            <ac:spMk id="13" creationId="{B9620318-E919-DF50-CDB4-2E5208878998}"/>
          </ac:spMkLst>
        </pc:spChg>
        <pc:spChg chg="add del mod">
          <ac:chgData name="Trang Ha" userId="270efafb50020bd6" providerId="LiveId" clId="{23914CA8-AEA5-4DC7-B80D-19BAA8A551CC}" dt="2022-07-26T23:02:14.446" v="2987" actId="478"/>
          <ac:spMkLst>
            <pc:docMk/>
            <pc:sldMk cId="1502060063" sldId="444"/>
            <ac:spMk id="15" creationId="{EE92D4DB-87A3-8090-A193-B992C8CEC37A}"/>
          </ac:spMkLst>
        </pc:spChg>
        <pc:spChg chg="add mod">
          <ac:chgData name="Trang Ha" userId="270efafb50020bd6" providerId="LiveId" clId="{23914CA8-AEA5-4DC7-B80D-19BAA8A551CC}" dt="2022-07-26T23:07:30.075" v="3166" actId="20577"/>
          <ac:spMkLst>
            <pc:docMk/>
            <pc:sldMk cId="1502060063" sldId="444"/>
            <ac:spMk id="16" creationId="{1806C9C8-5FC8-A164-786B-6D65FABAEE29}"/>
          </ac:spMkLst>
        </pc:spChg>
        <pc:spChg chg="add mod">
          <ac:chgData name="Trang Ha" userId="270efafb50020bd6" providerId="LiveId" clId="{23914CA8-AEA5-4DC7-B80D-19BAA8A551CC}" dt="2022-07-26T23:06:08.283" v="3147" actId="208"/>
          <ac:spMkLst>
            <pc:docMk/>
            <pc:sldMk cId="1502060063" sldId="444"/>
            <ac:spMk id="17" creationId="{83959446-E370-DEC7-4D7E-955C74ED81B0}"/>
          </ac:spMkLst>
        </pc:spChg>
        <pc:spChg chg="add mod">
          <ac:chgData name="Trang Ha" userId="270efafb50020bd6" providerId="LiveId" clId="{23914CA8-AEA5-4DC7-B80D-19BAA8A551CC}" dt="2022-07-26T23:06:20.017" v="3148" actId="1036"/>
          <ac:spMkLst>
            <pc:docMk/>
            <pc:sldMk cId="1502060063" sldId="444"/>
            <ac:spMk id="18" creationId="{EC370586-B864-6D20-4B6B-4C1AB9AB4246}"/>
          </ac:spMkLst>
        </pc:spChg>
        <pc:spChg chg="add del mod">
          <ac:chgData name="Trang Ha" userId="270efafb50020bd6" providerId="LiveId" clId="{23914CA8-AEA5-4DC7-B80D-19BAA8A551CC}" dt="2022-07-26T23:02:08.197" v="2985" actId="478"/>
          <ac:spMkLst>
            <pc:docMk/>
            <pc:sldMk cId="1502060063" sldId="444"/>
            <ac:spMk id="19" creationId="{409E578A-0F1B-96C6-61FB-35BE473E2CD1}"/>
          </ac:spMkLst>
        </pc:spChg>
        <pc:spChg chg="mod">
          <ac:chgData name="Trang Ha" userId="270efafb50020bd6" providerId="LiveId" clId="{23914CA8-AEA5-4DC7-B80D-19BAA8A551CC}" dt="2022-07-26T23:08:23.234" v="3170" actId="20577"/>
          <ac:spMkLst>
            <pc:docMk/>
            <pc:sldMk cId="1502060063" sldId="444"/>
            <ac:spMk id="31" creationId="{00000000-0000-0000-0000-000000000000}"/>
          </ac:spMkLst>
        </pc:spChg>
        <pc:picChg chg="del mod">
          <ac:chgData name="Trang Ha" userId="270efafb50020bd6" providerId="LiveId" clId="{23914CA8-AEA5-4DC7-B80D-19BAA8A551CC}" dt="2022-07-26T23:02:54.979" v="3089" actId="478"/>
          <ac:picMkLst>
            <pc:docMk/>
            <pc:sldMk cId="1502060063" sldId="444"/>
            <ac:picMk id="4" creationId="{4E1F7805-8366-B1F4-A337-6AFDE6A57CBE}"/>
          </ac:picMkLst>
        </pc:picChg>
        <pc:picChg chg="del">
          <ac:chgData name="Trang Ha" userId="270efafb50020bd6" providerId="LiveId" clId="{23914CA8-AEA5-4DC7-B80D-19BAA8A551CC}" dt="2022-07-26T22:55:17.375" v="2521" actId="478"/>
          <ac:picMkLst>
            <pc:docMk/>
            <pc:sldMk cId="1502060063" sldId="444"/>
            <ac:picMk id="6" creationId="{CCCFDE5C-68B2-86EB-EE01-46891C42A5A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10:46:40.507"/>
    </inkml:context>
    <inkml:brush xml:id="br0">
      <inkml:brushProperty name="width" value="0.5" units="cm"/>
      <inkml:brushProperty name="height" value="1" units="cm"/>
      <inkml:brushProperty name="color" value="#FFFFCC"/>
      <inkml:brushProperty name="tip" value="rectangle"/>
      <inkml:brushProperty name="rasterOp" value="maskPen"/>
      <inkml:brushProperty name="ignorePressure" value="1"/>
    </inkml:brush>
  </inkml:definitions>
  <inkml:trace contextRef="#ctx0" brushRef="#br0">10 1,'-4'4,"-1"1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png"/><Relationship Id="rId3" Type="http://schemas.openxmlformats.org/officeDocument/2006/relationships/customXml" Target="../ink/ink1.xml"/><Relationship Id="rId17" Type="http://schemas.openxmlformats.org/officeDocument/2006/relationships/image" Target="../media/image7.png"/><Relationship Id="rId2" Type="http://schemas.openxmlformats.org/officeDocument/2006/relationships/image" Target="../media/image6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6.jpg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7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HƯNG ĐẠO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18319" y="3847301"/>
            <a:ext cx="134112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4: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CHỦ ĐỀ GIA ĐÌNH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(T2)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vi-V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Trần Thị Lan Hương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 3</a:t>
            </a:r>
            <a:r>
              <a:rPr kumimoji="0" lang="vi-V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57296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5974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46919" y="1782783"/>
            <a:ext cx="13792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Chọn một số sự kiện và nói về sự thao đổi của gia đình em qua các mốc thời gian khác nhau: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09B1177-4E62-C276-E8DB-3C77F64717E5}"/>
                  </a:ext>
                </a:extLst>
              </p14:cNvPr>
              <p14:cNvContentPartPr/>
              <p14:nvPr/>
            </p14:nvContentPartPr>
            <p14:xfrm>
              <a:off x="2781929" y="85216"/>
              <a:ext cx="3600" cy="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09B1177-4E62-C276-E8DB-3C77F64717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2289" y="-94424"/>
                <a:ext cx="183240" cy="363240"/>
              </a:xfrm>
              <a:prstGeom prst="rect">
                <a:avLst/>
              </a:prstGeom>
            </p:spPr>
          </p:pic>
        </mc:Fallback>
      </mc:AlternateContent>
      <p:sp>
        <p:nvSpPr>
          <p:cNvPr id="73" name="Text Box 14">
            <a:extLst>
              <a:ext uri="{FF2B5EF4-FFF2-40B4-BE49-F238E27FC236}">
                <a16:creationId xmlns:a16="http://schemas.microsoft.com/office/drawing/2014/main" id="{61636E53-4FCD-1AEC-03AA-0333B08DB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075" y="1176898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4: ÔN TẬP CHỦ ĐỀ GIA ĐÌNH (T2)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97269-5B65-39F1-D209-E180F2E0C06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3498" t="16495" r="15131"/>
          <a:stretch/>
        </p:blipFill>
        <p:spPr>
          <a:xfrm>
            <a:off x="2575719" y="3046803"/>
            <a:ext cx="10819356" cy="5521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157A1-7579-89F5-FB0E-3A9FE9E8CD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23126" y="3228975"/>
            <a:ext cx="3733800" cy="134302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25B1189-330F-50AF-3A4E-5932B41F2457}"/>
              </a:ext>
            </a:extLst>
          </p:cNvPr>
          <p:cNvSpPr/>
          <p:nvPr/>
        </p:nvSpPr>
        <p:spPr>
          <a:xfrm>
            <a:off x="9566548" y="3134000"/>
            <a:ext cx="3733800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mình chính thức được làm anh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C8E92D7A-23F6-FC6F-7C72-CBBBD2D1D662}"/>
              </a:ext>
            </a:extLst>
          </p:cNvPr>
          <p:cNvSpPr/>
          <p:nvPr/>
        </p:nvSpPr>
        <p:spPr>
          <a:xfrm>
            <a:off x="10837952" y="4895427"/>
            <a:ext cx="2656757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8703DB7C-7115-D78A-DB9C-05DA5BA74B21}"/>
              </a:ext>
            </a:extLst>
          </p:cNvPr>
          <p:cNvSpPr/>
          <p:nvPr/>
        </p:nvSpPr>
        <p:spPr>
          <a:xfrm>
            <a:off x="2781929" y="4926513"/>
            <a:ext cx="2994190" cy="1116561"/>
          </a:xfrm>
          <a:prstGeom prst="wedgeRoundRectCallout">
            <a:avLst>
              <a:gd name="adj1" fmla="val 74151"/>
              <a:gd name="adj2" fmla="val 70919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em chào đời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DB45FEB-F3DA-E44C-1A80-E990AD13B68B}"/>
              </a:ext>
            </a:extLst>
          </p:cNvPr>
          <p:cNvSpPr/>
          <p:nvPr/>
        </p:nvSpPr>
        <p:spPr>
          <a:xfrm>
            <a:off x="11031930" y="6442961"/>
            <a:ext cx="2656757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EC98BF26-CCAF-9B8F-397B-EBDDD3F7446D}"/>
              </a:ext>
            </a:extLst>
          </p:cNvPr>
          <p:cNvSpPr/>
          <p:nvPr/>
        </p:nvSpPr>
        <p:spPr>
          <a:xfrm>
            <a:off x="10788135" y="4883185"/>
            <a:ext cx="2656757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cưới của bố mẹ..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A2A5FA5E-9BBF-06DE-B15F-4BD580BDB14F}"/>
              </a:ext>
            </a:extLst>
          </p:cNvPr>
          <p:cNvSpPr/>
          <p:nvPr/>
        </p:nvSpPr>
        <p:spPr>
          <a:xfrm>
            <a:off x="10982113" y="6430719"/>
            <a:ext cx="2656757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</p:txBody>
      </p:sp>
    </p:spTree>
    <p:extLst>
      <p:ext uri="{BB962C8B-B14F-4D97-AF65-F5344CB8AC3E}">
        <p14:creationId xmlns:p14="http://schemas.microsoft.com/office/powerpoint/2010/main" val="40216877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E3C7A9-3950-4939-AECA-3B7993950DC8}"/>
              </a:ext>
            </a:extLst>
          </p:cNvPr>
          <p:cNvSpPr txBox="1"/>
          <p:nvPr/>
        </p:nvSpPr>
        <p:spPr>
          <a:xfrm>
            <a:off x="7552892" y="6454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043825B-30E8-F1CF-EB44-0B111D1F75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5205" t="16185" r="15205" b="-3728"/>
          <a:stretch/>
        </p:blipFill>
        <p:spPr>
          <a:xfrm>
            <a:off x="1458523" y="3245077"/>
            <a:ext cx="13914058" cy="5475719"/>
          </a:xfrm>
          <a:custGeom>
            <a:avLst/>
            <a:gdLst>
              <a:gd name="connsiteX0" fmla="*/ 4775347 w 8614962"/>
              <a:gd name="connsiteY0" fmla="*/ 5242534 h 5475719"/>
              <a:gd name="connsiteX1" fmla="*/ 7471962 w 8614962"/>
              <a:gd name="connsiteY1" fmla="*/ 5242534 h 5475719"/>
              <a:gd name="connsiteX2" fmla="*/ 7471962 w 8614962"/>
              <a:gd name="connsiteY2" fmla="*/ 5475719 h 5475719"/>
              <a:gd name="connsiteX3" fmla="*/ 4775347 w 8614962"/>
              <a:gd name="connsiteY3" fmla="*/ 5475719 h 5475719"/>
              <a:gd name="connsiteX4" fmla="*/ 176718 w 8614962"/>
              <a:gd name="connsiteY4" fmla="*/ 5242534 h 5475719"/>
              <a:gd name="connsiteX5" fmla="*/ 3004192 w 8614962"/>
              <a:gd name="connsiteY5" fmla="*/ 5242534 h 5475719"/>
              <a:gd name="connsiteX6" fmla="*/ 3004192 w 8614962"/>
              <a:gd name="connsiteY6" fmla="*/ 5384267 h 5475719"/>
              <a:gd name="connsiteX7" fmla="*/ 176718 w 8614962"/>
              <a:gd name="connsiteY7" fmla="*/ 5384267 h 5475719"/>
              <a:gd name="connsiteX8" fmla="*/ 0 w 8614962"/>
              <a:gd name="connsiteY8" fmla="*/ 0 h 5475719"/>
              <a:gd name="connsiteX9" fmla="*/ 8614962 w 8614962"/>
              <a:gd name="connsiteY9" fmla="*/ 0 h 5475719"/>
              <a:gd name="connsiteX10" fmla="*/ 8614962 w 8614962"/>
              <a:gd name="connsiteY10" fmla="*/ 4513543 h 5475719"/>
              <a:gd name="connsiteX11" fmla="*/ 7471962 w 8614962"/>
              <a:gd name="connsiteY11" fmla="*/ 4513543 h 5475719"/>
              <a:gd name="connsiteX12" fmla="*/ 7471962 w 8614962"/>
              <a:gd name="connsiteY12" fmla="*/ 4620797 h 5475719"/>
              <a:gd name="connsiteX13" fmla="*/ 4775347 w 8614962"/>
              <a:gd name="connsiteY13" fmla="*/ 4620797 h 5475719"/>
              <a:gd name="connsiteX14" fmla="*/ 4775347 w 8614962"/>
              <a:gd name="connsiteY14" fmla="*/ 5242534 h 5475719"/>
              <a:gd name="connsiteX15" fmla="*/ 3004192 w 8614962"/>
              <a:gd name="connsiteY15" fmla="*/ 5242534 h 5475719"/>
              <a:gd name="connsiteX16" fmla="*/ 3004192 w 8614962"/>
              <a:gd name="connsiteY16" fmla="*/ 5029104 h 5475719"/>
              <a:gd name="connsiteX17" fmla="*/ 176718 w 8614962"/>
              <a:gd name="connsiteY17" fmla="*/ 5029104 h 5475719"/>
              <a:gd name="connsiteX18" fmla="*/ 176718 w 8614962"/>
              <a:gd name="connsiteY18" fmla="*/ 5242534 h 5475719"/>
              <a:gd name="connsiteX19" fmla="*/ 0 w 8614962"/>
              <a:gd name="connsiteY19" fmla="*/ 5242534 h 547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14962" h="5475719">
                <a:moveTo>
                  <a:pt x="4775347" y="5242534"/>
                </a:moveTo>
                <a:lnTo>
                  <a:pt x="7471962" y="5242534"/>
                </a:lnTo>
                <a:lnTo>
                  <a:pt x="7471962" y="5475719"/>
                </a:lnTo>
                <a:lnTo>
                  <a:pt x="4775347" y="5475719"/>
                </a:lnTo>
                <a:close/>
                <a:moveTo>
                  <a:pt x="176718" y="5242534"/>
                </a:moveTo>
                <a:lnTo>
                  <a:pt x="3004192" y="5242534"/>
                </a:lnTo>
                <a:lnTo>
                  <a:pt x="3004192" y="5384267"/>
                </a:lnTo>
                <a:lnTo>
                  <a:pt x="176718" y="5384267"/>
                </a:lnTo>
                <a:close/>
                <a:moveTo>
                  <a:pt x="0" y="0"/>
                </a:moveTo>
                <a:lnTo>
                  <a:pt x="8614962" y="0"/>
                </a:lnTo>
                <a:lnTo>
                  <a:pt x="8614962" y="4513543"/>
                </a:lnTo>
                <a:lnTo>
                  <a:pt x="7471962" y="4513543"/>
                </a:lnTo>
                <a:lnTo>
                  <a:pt x="7471962" y="4620797"/>
                </a:lnTo>
                <a:lnTo>
                  <a:pt x="4775347" y="4620797"/>
                </a:lnTo>
                <a:lnTo>
                  <a:pt x="4775347" y="5242534"/>
                </a:lnTo>
                <a:lnTo>
                  <a:pt x="3004192" y="5242534"/>
                </a:lnTo>
                <a:lnTo>
                  <a:pt x="3004192" y="5029104"/>
                </a:lnTo>
                <a:lnTo>
                  <a:pt x="176718" y="5029104"/>
                </a:lnTo>
                <a:lnTo>
                  <a:pt x="176718" y="5242534"/>
                </a:lnTo>
                <a:lnTo>
                  <a:pt x="0" y="5242534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6E20D57-3C33-46FD-93B2-AF212417DED4}"/>
              </a:ext>
            </a:extLst>
          </p:cNvPr>
          <p:cNvSpPr/>
          <p:nvPr/>
        </p:nvSpPr>
        <p:spPr>
          <a:xfrm>
            <a:off x="6210804" y="4419600"/>
            <a:ext cx="349775" cy="304800"/>
          </a:xfrm>
          <a:prstGeom prst="rect">
            <a:avLst/>
          </a:prstGeom>
          <a:solidFill>
            <a:srgbClr val="B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DC0A29-3283-F425-4290-1B7CDEDF6BFC}"/>
              </a:ext>
            </a:extLst>
          </p:cNvPr>
          <p:cNvSpPr/>
          <p:nvPr/>
        </p:nvSpPr>
        <p:spPr>
          <a:xfrm>
            <a:off x="4591446" y="3869767"/>
            <a:ext cx="349775" cy="304800"/>
          </a:xfrm>
          <a:prstGeom prst="rect">
            <a:avLst/>
          </a:prstGeom>
          <a:solidFill>
            <a:srgbClr val="FF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968884" y="1048706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4: ÔN TẬP CHỦ ĐỀ GIA ĐÌNH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4173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Chia sẻ với bạn về những việc làm hàng ngày để phòng tránh hỏa hoạn và giữ vệ sinh xung quang nhà theo gợi ý: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A886E1-A81F-78C1-473D-0B04882125F8}"/>
              </a:ext>
            </a:extLst>
          </p:cNvPr>
          <p:cNvSpPr txBox="1"/>
          <p:nvPr/>
        </p:nvSpPr>
        <p:spPr>
          <a:xfrm>
            <a:off x="5603117" y="4216513"/>
            <a:ext cx="138247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latin typeface="+mn-lt"/>
              </a:rPr>
              <a:t>Không để xăng, dầu cạnh bếp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A70BF6-58E8-5983-1AFB-CEC17C721917}"/>
              </a:ext>
            </a:extLst>
          </p:cNvPr>
          <p:cNvSpPr/>
          <p:nvPr/>
        </p:nvSpPr>
        <p:spPr>
          <a:xfrm flipH="1">
            <a:off x="6097528" y="5633393"/>
            <a:ext cx="838201" cy="699088"/>
          </a:xfrm>
          <a:prstGeom prst="rect">
            <a:avLst/>
          </a:prstGeom>
          <a:solidFill>
            <a:srgbClr val="E6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775048-AA9D-D685-1B2C-473240B32F63}"/>
              </a:ext>
            </a:extLst>
          </p:cNvPr>
          <p:cNvSpPr txBox="1"/>
          <p:nvPr/>
        </p:nvSpPr>
        <p:spPr>
          <a:xfrm>
            <a:off x="6020927" y="5498189"/>
            <a:ext cx="130116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Khóa bình ga sau khín</a:t>
            </a:r>
            <a:endParaRPr lang="en-US" sz="1900" b="1"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82BB58-1BC6-7E85-23E0-89947BC9CD5D}"/>
              </a:ext>
            </a:extLst>
          </p:cNvPr>
          <p:cNvSpPr/>
          <p:nvPr/>
        </p:nvSpPr>
        <p:spPr>
          <a:xfrm flipH="1">
            <a:off x="4471793" y="6292672"/>
            <a:ext cx="468297" cy="555847"/>
          </a:xfrm>
          <a:prstGeom prst="rect">
            <a:avLst/>
          </a:prstGeom>
          <a:solidFill>
            <a:srgbClr val="FFF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177FF5-295D-9223-8B6E-570211D24AAC}"/>
              </a:ext>
            </a:extLst>
          </p:cNvPr>
          <p:cNvSpPr/>
          <p:nvPr/>
        </p:nvSpPr>
        <p:spPr>
          <a:xfrm flipH="1">
            <a:off x="2846058" y="5795629"/>
            <a:ext cx="468297" cy="555847"/>
          </a:xfrm>
          <a:prstGeom prst="rect">
            <a:avLst/>
          </a:prstGeom>
          <a:solidFill>
            <a:srgbClr val="B3F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372A11-3C76-8D94-279D-4BA2726DC890}"/>
              </a:ext>
            </a:extLst>
          </p:cNvPr>
          <p:cNvSpPr txBox="1"/>
          <p:nvPr/>
        </p:nvSpPr>
        <p:spPr>
          <a:xfrm>
            <a:off x="4086877" y="6180869"/>
            <a:ext cx="135132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Không đốt lửa để nghịch</a:t>
            </a:r>
            <a:endParaRPr lang="en-US" sz="1900" b="1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1B8709-2F03-01A2-8CEE-39B53C19586D}"/>
              </a:ext>
            </a:extLst>
          </p:cNvPr>
          <p:cNvSpPr txBox="1"/>
          <p:nvPr/>
        </p:nvSpPr>
        <p:spPr>
          <a:xfrm>
            <a:off x="1984962" y="5638525"/>
            <a:ext cx="181324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Không xem điện thoại khi đabg sac,</a:t>
            </a:r>
            <a:endParaRPr lang="en-US" sz="1900" b="1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F82826-A7B4-9AB9-0745-EB408C30733A}"/>
              </a:ext>
            </a:extLst>
          </p:cNvPr>
          <p:cNvSpPr/>
          <p:nvPr/>
        </p:nvSpPr>
        <p:spPr>
          <a:xfrm>
            <a:off x="4252118" y="3861956"/>
            <a:ext cx="600929" cy="540521"/>
          </a:xfrm>
          <a:prstGeom prst="rect">
            <a:avLst/>
          </a:prstGeom>
          <a:solidFill>
            <a:srgbClr val="FF9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539DE2C-4FE6-27E9-743C-532941023FA4}"/>
              </a:ext>
            </a:extLst>
          </p:cNvPr>
          <p:cNvSpPr/>
          <p:nvPr/>
        </p:nvSpPr>
        <p:spPr>
          <a:xfrm>
            <a:off x="12862719" y="3904306"/>
            <a:ext cx="600929" cy="540521"/>
          </a:xfrm>
          <a:prstGeom prst="rect">
            <a:avLst/>
          </a:prstGeom>
          <a:solidFill>
            <a:srgbClr val="E6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C54BB9-A879-536E-F468-324F55DFACF1}"/>
              </a:ext>
            </a:extLst>
          </p:cNvPr>
          <p:cNvSpPr txBox="1"/>
          <p:nvPr/>
        </p:nvSpPr>
        <p:spPr>
          <a:xfrm>
            <a:off x="3882181" y="3599278"/>
            <a:ext cx="15560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Tắt thiết bị điện khi dng </a:t>
            </a:r>
            <a:r>
              <a:rPr lang="en-US" sz="1900" b="1">
                <a:latin typeface="+mn-lt"/>
              </a:rPr>
              <a:t>xong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1FA1F22-6593-2958-6F75-AC68C90E2BC0}"/>
              </a:ext>
            </a:extLst>
          </p:cNvPr>
          <p:cNvSpPr/>
          <p:nvPr/>
        </p:nvSpPr>
        <p:spPr>
          <a:xfrm>
            <a:off x="13904226" y="5092872"/>
            <a:ext cx="600929" cy="540521"/>
          </a:xfrm>
          <a:prstGeom prst="rect">
            <a:avLst/>
          </a:prstGeom>
          <a:solidFill>
            <a:srgbClr val="FFF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F95029-D424-15D8-AEED-12C344FDD17D}"/>
              </a:ext>
            </a:extLst>
          </p:cNvPr>
          <p:cNvSpPr/>
          <p:nvPr/>
        </p:nvSpPr>
        <p:spPr>
          <a:xfrm>
            <a:off x="12947793" y="6296158"/>
            <a:ext cx="515855" cy="540521"/>
          </a:xfrm>
          <a:prstGeom prst="rect">
            <a:avLst/>
          </a:prstGeom>
          <a:solidFill>
            <a:srgbClr val="B3F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4B1965-9CF8-D799-1A28-1FF995E35068}"/>
              </a:ext>
            </a:extLst>
          </p:cNvPr>
          <p:cNvSpPr txBox="1"/>
          <p:nvPr/>
        </p:nvSpPr>
        <p:spPr>
          <a:xfrm>
            <a:off x="12394457" y="3701297"/>
            <a:ext cx="16681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Vệ sinh chuồng trại vật nuôi</a:t>
            </a:r>
            <a:endParaRPr lang="en-US" sz="1900" b="1">
              <a:latin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D6E3203-3FF0-2BA5-2D21-6A1188909F16}"/>
              </a:ext>
            </a:extLst>
          </p:cNvPr>
          <p:cNvSpPr txBox="1"/>
          <p:nvPr/>
        </p:nvSpPr>
        <p:spPr>
          <a:xfrm rot="10558626" flipV="1">
            <a:off x="13299270" y="4889089"/>
            <a:ext cx="184079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/>
              <a:t>Đổ các nước bẩn trong chum vạ</a:t>
            </a:r>
            <a:r>
              <a:rPr lang="en-US" sz="1900" b="1"/>
              <a:t>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CA4CFE-41AD-01D5-7931-6024497AC1CE}"/>
              </a:ext>
            </a:extLst>
          </p:cNvPr>
          <p:cNvSpPr txBox="1"/>
          <p:nvPr/>
        </p:nvSpPr>
        <p:spPr>
          <a:xfrm>
            <a:off x="12489942" y="6073941"/>
            <a:ext cx="17297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Phát cỏ quanh nhà</a:t>
            </a:r>
            <a:endParaRPr lang="en-US" sz="1900" b="1">
              <a:latin typeface="+mn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D543508-BD01-FCD5-A884-89FB1E6BA2F5}"/>
              </a:ext>
            </a:extLst>
          </p:cNvPr>
          <p:cNvSpPr/>
          <p:nvPr/>
        </p:nvSpPr>
        <p:spPr>
          <a:xfrm>
            <a:off x="11038860" y="6110553"/>
            <a:ext cx="515855" cy="540521"/>
          </a:xfrm>
          <a:prstGeom prst="rect">
            <a:avLst/>
          </a:prstGeom>
          <a:solidFill>
            <a:srgbClr val="FF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BAAB75-7DD3-11A0-0F95-C7721C8D04C0}"/>
              </a:ext>
            </a:extLst>
          </p:cNvPr>
          <p:cNvSpPr txBox="1"/>
          <p:nvPr/>
        </p:nvSpPr>
        <p:spPr>
          <a:xfrm>
            <a:off x="10648371" y="6073552"/>
            <a:ext cx="16681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Dọn dẹp công rãnh quanh nhà,</a:t>
            </a:r>
            <a:endParaRPr lang="en-US" sz="1900" b="1">
              <a:latin typeface="+mn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2284C2C-030D-D48E-6113-FDE9142F4BDF}"/>
              </a:ext>
            </a:extLst>
          </p:cNvPr>
          <p:cNvSpPr/>
          <p:nvPr/>
        </p:nvSpPr>
        <p:spPr>
          <a:xfrm>
            <a:off x="9967119" y="5026548"/>
            <a:ext cx="515855" cy="540521"/>
          </a:xfrm>
          <a:prstGeom prst="rect">
            <a:avLst/>
          </a:prstGeom>
          <a:solidFill>
            <a:srgbClr val="FF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A167D6-FBA0-3E98-58AF-4E9781946E8D}"/>
              </a:ext>
            </a:extLst>
          </p:cNvPr>
          <p:cNvSpPr txBox="1"/>
          <p:nvPr/>
        </p:nvSpPr>
        <p:spPr>
          <a:xfrm>
            <a:off x="9628610" y="4818980"/>
            <a:ext cx="16681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/>
              <a:t>Vứt rác đúng nơi quy định,</a:t>
            </a:r>
            <a:endParaRPr lang="en-US" sz="19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3079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40" grpId="0"/>
      <p:bldP spid="32" grpId="0" animBg="1"/>
      <p:bldP spid="33" grpId="0"/>
      <p:bldP spid="34" grpId="0" animBg="1"/>
      <p:bldP spid="35" grpId="0" animBg="1"/>
      <p:bldP spid="36" grpId="0"/>
      <p:bldP spid="45" grpId="0"/>
      <p:bldP spid="3" grpId="0" animBg="1"/>
      <p:bldP spid="46" grpId="0" animBg="1"/>
      <p:bldP spid="47" grpId="0"/>
      <p:bldP spid="48" grpId="0" animBg="1"/>
      <p:bldP spid="49" grpId="0" animBg="1"/>
      <p:bldP spid="50" grpId="0"/>
      <p:bldP spid="51" grpId="0"/>
      <p:bldP spid="52" grpId="0"/>
      <p:bldP spid="53" grpId="0" animBg="1"/>
      <p:bldP spid="54" grpId="0"/>
      <p:bldP spid="55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499519" y="1297948"/>
            <a:ext cx="10515600" cy="699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4: ÔN TẬP CHỦ ĐỀ GIA ĐÌNH (T2)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3AADA3C-07F0-33A8-0EC6-A2C324F048F9}"/>
              </a:ext>
            </a:extLst>
          </p:cNvPr>
          <p:cNvSpPr/>
          <p:nvPr/>
        </p:nvSpPr>
        <p:spPr>
          <a:xfrm>
            <a:off x="670719" y="4247030"/>
            <a:ext cx="3883435" cy="23605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 GIỜ EM CÓ THỂ: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5120B1-31AC-7DA6-F1E8-4163FE4974B3}"/>
              </a:ext>
            </a:extLst>
          </p:cNvPr>
          <p:cNvSpPr/>
          <p:nvPr/>
        </p:nvSpPr>
        <p:spPr>
          <a:xfrm>
            <a:off x="5318918" y="7411976"/>
            <a:ext cx="8645107" cy="1384801"/>
          </a:xfrm>
          <a:prstGeom prst="rect">
            <a:avLst/>
          </a:prstGeom>
          <a:solidFill>
            <a:srgbClr val="B3FF9E"/>
          </a:solidFill>
          <a:ln>
            <a:solidFill>
              <a:srgbClr val="FF9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được một số việc để giữ vệ sinh quanh nhà,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6C9C8-5FC8-A164-786B-6D65FABAEE29}"/>
              </a:ext>
            </a:extLst>
          </p:cNvPr>
          <p:cNvSpPr/>
          <p:nvPr/>
        </p:nvSpPr>
        <p:spPr>
          <a:xfrm>
            <a:off x="5318919" y="4042512"/>
            <a:ext cx="8645107" cy="1384801"/>
          </a:xfrm>
          <a:prstGeom prst="rect">
            <a:avLst/>
          </a:prstGeom>
          <a:solidFill>
            <a:srgbClr val="B3FF9E"/>
          </a:solidFill>
          <a:ln>
            <a:solidFill>
              <a:srgbClr val="FF9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được đường thời gian về các sự kiện lớn của gia đình.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959446-E370-DEC7-4D7E-955C74ED81B0}"/>
              </a:ext>
            </a:extLst>
          </p:cNvPr>
          <p:cNvSpPr/>
          <p:nvPr/>
        </p:nvSpPr>
        <p:spPr>
          <a:xfrm>
            <a:off x="5318919" y="5727244"/>
            <a:ext cx="8645107" cy="1384801"/>
          </a:xfrm>
          <a:prstGeom prst="rect">
            <a:avLst/>
          </a:prstGeom>
          <a:solidFill>
            <a:srgbClr val="B3FF9E"/>
          </a:solidFill>
          <a:ln>
            <a:solidFill>
              <a:srgbClr val="FF9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phòng tránh hỏa hoạn và xử lí khi có cháy xảy ra..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370586-B864-6D20-4B6B-4C1AB9AB4246}"/>
              </a:ext>
            </a:extLst>
          </p:cNvPr>
          <p:cNvSpPr/>
          <p:nvPr/>
        </p:nvSpPr>
        <p:spPr>
          <a:xfrm>
            <a:off x="5318917" y="2198697"/>
            <a:ext cx="8645107" cy="1611303"/>
          </a:xfrm>
          <a:prstGeom prst="rect">
            <a:avLst/>
          </a:prstGeom>
          <a:solidFill>
            <a:srgbClr val="B3FF9E"/>
          </a:solidFill>
          <a:ln>
            <a:solidFill>
              <a:srgbClr val="FF9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xưng hô với các thành viên trong gia đình thuộc họ nội và họ ngoại của em.</a:t>
            </a:r>
          </a:p>
        </p:txBody>
      </p:sp>
    </p:spTree>
    <p:extLst>
      <p:ext uri="{BB962C8B-B14F-4D97-AF65-F5344CB8AC3E}">
        <p14:creationId xmlns:p14="http://schemas.microsoft.com/office/powerpoint/2010/main" val="15020600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10655</TotalTime>
  <Words>326</Words>
  <Application>Microsoft Office PowerPoint</Application>
  <PresentationFormat>Custom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1091</cp:revision>
  <dcterms:created xsi:type="dcterms:W3CDTF">2008-09-09T22:52:10Z</dcterms:created>
  <dcterms:modified xsi:type="dcterms:W3CDTF">2025-10-06T13:24:47Z</dcterms:modified>
</cp:coreProperties>
</file>