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7" r:id="rId2"/>
    <p:sldId id="432" r:id="rId3"/>
    <p:sldId id="441" r:id="rId4"/>
    <p:sldId id="434" r:id="rId5"/>
    <p:sldId id="433" r:id="rId6"/>
    <p:sldId id="435" r:id="rId7"/>
    <p:sldId id="437" r:id="rId8"/>
    <p:sldId id="439" r:id="rId9"/>
    <p:sldId id="438"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64" d="100"/>
          <a:sy n="64" d="100"/>
        </p:scale>
        <p:origin x="523" y="77"/>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7</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8</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9</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Van%20dung/Cau%204.pptx" TargetMode="External"/><Relationship Id="rId13" Type="http://schemas.openxmlformats.org/officeDocument/2006/relationships/image" Target="../media/image18.jpeg"/><Relationship Id="rId3" Type="http://schemas.openxmlformats.org/officeDocument/2006/relationships/image" Target="../media/image6.jpg"/><Relationship Id="rId7" Type="http://schemas.openxmlformats.org/officeDocument/2006/relationships/image" Target="../media/image14.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notesSlide" Target="../notesSlides/notesSlide3.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Van%20dung/Cau%203.pptx" TargetMode="External"/><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image" Target="../media/image20.jpeg"/><Relationship Id="rId10" Type="http://schemas.openxmlformats.org/officeDocument/2006/relationships/hyperlink" Target="Van%20dung/Cau%201.pptx" TargetMode="External"/><Relationship Id="rId4" Type="http://schemas.openxmlformats.org/officeDocument/2006/relationships/hyperlink" Target="Van%20dung/Cau%202.pptx" TargetMode="External"/><Relationship Id="rId9" Type="http://schemas.openxmlformats.org/officeDocument/2006/relationships/image" Target="../media/image15.jpeg"/><Relationship Id="rId1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HƯNG ĐẠO</a:t>
            </a: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508919" y="3962400"/>
            <a:ext cx="13563600" cy="16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5: HOẠT ĐỘNG KẾT NỐI VỚI CỘNG ĐỒNG (T1) </a:t>
            </a: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dirty="0" err="1">
                <a:solidFill>
                  <a:srgbClr val="0000CC"/>
                </a:solidFill>
                <a:latin typeface="Times New Roman" pitchFamily="18" charset="0"/>
              </a:rPr>
              <a:t>Giáo</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viên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Trần</a:t>
            </a:r>
            <a:r>
              <a:rPr lang="en-US" altLang="en-US" sz="2800" b="1" i="1" dirty="0">
                <a:solidFill>
                  <a:srgbClr val="0000CC"/>
                </a:solidFill>
                <a:latin typeface="Times New Roman" pitchFamily="18" charset="0"/>
              </a:rPr>
              <a:t> Thị Lan Hương</a:t>
            </a:r>
          </a:p>
          <a:p>
            <a:pPr eaLnBrk="1" hangingPunct="1"/>
            <a:r>
              <a:rPr lang="en-US" altLang="en-US" sz="2800" b="1" i="1" dirty="0" err="1">
                <a:solidFill>
                  <a:srgbClr val="0000CC"/>
                </a:solidFill>
                <a:latin typeface="Times New Roman" pitchFamily="18" charset="0"/>
              </a:rPr>
              <a:t>Lớp</a:t>
            </a:r>
            <a:r>
              <a:rPr lang="en-US" altLang="en-US" sz="2800" b="1" i="1" dirty="0">
                <a:solidFill>
                  <a:srgbClr val="0000CC"/>
                </a:solidFill>
                <a:latin typeface="Times New Roman" pitchFamily="18" charset="0"/>
              </a:rPr>
              <a:t>:  3A1</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HOẠT ĐỘNG KẾT NỐI VỚI CỘNG ĐỒNG (T1) </a:t>
            </a:r>
          </a:p>
        </p:txBody>
      </p:sp>
      <p:sp>
        <p:nvSpPr>
          <p:cNvPr id="14" name="Rectangle 13"/>
          <p:cNvSpPr/>
          <p:nvPr/>
        </p:nvSpPr>
        <p:spPr>
          <a:xfrm>
            <a:off x="746919" y="2514600"/>
            <a:ext cx="811512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Em hãy quan các bức tranh và cho biết:</a:t>
            </a:r>
          </a:p>
        </p:txBody>
      </p:sp>
      <p:sp>
        <p:nvSpPr>
          <p:cNvPr id="4" name="Rectangle 3"/>
          <p:cNvSpPr/>
          <p:nvPr/>
        </p:nvSpPr>
        <p:spPr>
          <a:xfrm>
            <a:off x="719708" y="3429000"/>
            <a:ext cx="9018811" cy="646331"/>
          </a:xfrm>
          <a:prstGeom prst="rect">
            <a:avLst/>
          </a:prstGeom>
        </p:spPr>
        <p:txBody>
          <a:bodyPr wrap="square">
            <a:spAutoFit/>
          </a:bodyPr>
          <a:lstStyle/>
          <a:p>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Mọi người trong hình 1 đang làm gì ?</a:t>
            </a:r>
            <a:endParaRPr lang="en-US" sz="3600" b="1">
              <a:solidFill>
                <a:srgbClr val="0000CC"/>
              </a:solidFill>
              <a:latin typeface="Times New Roman" pitchFamily="18" charset="0"/>
              <a:cs typeface="Times New Roman" pitchFamily="18" charset="0"/>
            </a:endParaRPr>
          </a:p>
        </p:txBody>
      </p:sp>
      <p:sp>
        <p:nvSpPr>
          <p:cNvPr id="5" name="Rectangle 4"/>
          <p:cNvSpPr/>
          <p:nvPr/>
        </p:nvSpPr>
        <p:spPr>
          <a:xfrm>
            <a:off x="757636" y="4373423"/>
            <a:ext cx="8104411"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Em đã tham gia hoạt động như vậy chưa ? </a:t>
            </a:r>
            <a:endParaRPr lang="en-US" sz="3600" b="1">
              <a:solidFill>
                <a:srgbClr val="0000CC"/>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746BC8C5-C97E-4CE9-D06B-836711D92F8D}"/>
              </a:ext>
            </a:extLst>
          </p:cNvPr>
          <p:cNvPicPr>
            <a:picLocks noChangeAspect="1"/>
          </p:cNvPicPr>
          <p:nvPr/>
        </p:nvPicPr>
        <p:blipFill>
          <a:blip r:embed="rId3"/>
          <a:stretch>
            <a:fillRect/>
          </a:stretch>
        </p:blipFill>
        <p:spPr>
          <a:xfrm>
            <a:off x="9433719" y="3733799"/>
            <a:ext cx="6123211" cy="4834737"/>
          </a:xfrm>
          <a:prstGeom prst="rect">
            <a:avLst/>
          </a:prstGeom>
        </p:spPr>
      </p:pic>
      <p:sp>
        <p:nvSpPr>
          <p:cNvPr id="17" name="Rectangle 16">
            <a:extLst>
              <a:ext uri="{FF2B5EF4-FFF2-40B4-BE49-F238E27FC236}">
                <a16:creationId xmlns:a16="http://schemas.microsoft.com/office/drawing/2014/main" id="{29768E16-7CAE-100F-D38D-C8B96BD67FEE}"/>
              </a:ext>
            </a:extLst>
          </p:cNvPr>
          <p:cNvSpPr/>
          <p:nvPr/>
        </p:nvSpPr>
        <p:spPr>
          <a:xfrm>
            <a:off x="746919" y="5943600"/>
            <a:ext cx="8104411" cy="1200329"/>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 Em cảm thấy như thế nào khi tham gia các hoạt động như thế?</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5: HOẠT ĐỘNG KẾT NỐI VỚI CỘNG ĐỒNG (T1) </a:t>
            </a:r>
          </a:p>
        </p:txBody>
      </p:sp>
      <p:sp>
        <p:nvSpPr>
          <p:cNvPr id="14" name="Rectangle 13"/>
          <p:cNvSpPr/>
          <p:nvPr/>
        </p:nvSpPr>
        <p:spPr>
          <a:xfrm>
            <a:off x="746919" y="2090427"/>
            <a:ext cx="13944600" cy="646331"/>
          </a:xfrm>
          <a:prstGeom prst="rect">
            <a:avLst/>
          </a:prstGeom>
        </p:spPr>
        <p:txBody>
          <a:bodyPr wrap="square">
            <a:spAutoFit/>
          </a:bodyPr>
          <a:lstStyle/>
          <a:p>
            <a:pPr lvl="0" algn="just"/>
            <a:r>
              <a:rPr lang="vi-VN" sz="3600" b="1">
                <a:solidFill>
                  <a:srgbClr val="FF0000"/>
                </a:solidFill>
                <a:latin typeface="Times New Roman" pitchFamily="18" charset="0"/>
                <a:cs typeface="Times New Roman" pitchFamily="18" charset="0"/>
              </a:rPr>
              <a:t>Hoạt động 1. Tìm hiểu các hoạt động ủng hộ của trường Minh, Hoa. </a:t>
            </a:r>
            <a:endPar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4" name="Rectangle 3"/>
          <p:cNvSpPr/>
          <p:nvPr/>
        </p:nvSpPr>
        <p:spPr>
          <a:xfrm>
            <a:off x="787098" y="3528186"/>
            <a:ext cx="9018811" cy="1200329"/>
          </a:xfrm>
          <a:prstGeom prst="rect">
            <a:avLst/>
          </a:prstGeom>
        </p:spPr>
        <p:txBody>
          <a:bodyPr wrap="square">
            <a:spAutoFit/>
          </a:bodyPr>
          <a:lstStyle/>
          <a:p>
            <a:pPr lvl="0"/>
            <a:r>
              <a:rPr kumimoji="0" lang="nl-NL"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 </a:t>
            </a:r>
            <a:r>
              <a:rPr lang="vi-VN" sz="3600" b="1">
                <a:solidFill>
                  <a:srgbClr val="0000CC"/>
                </a:solidFill>
                <a:latin typeface="Times New Roman" pitchFamily="18" charset="0"/>
                <a:cs typeface="Times New Roman" pitchFamily="18" charset="0"/>
              </a:rPr>
              <a:t>Các bạn đã tham gia hoạt động nào với cộng đồng là gì? Hãy mô tả hoạt động đó</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5" name="Rectangle 4"/>
          <p:cNvSpPr/>
          <p:nvPr/>
        </p:nvSpPr>
        <p:spPr>
          <a:xfrm>
            <a:off x="787098" y="5439864"/>
            <a:ext cx="8104411" cy="646331"/>
          </a:xfrm>
          <a:prstGeom prst="rect">
            <a:avLst/>
          </a:prstGeom>
        </p:spPr>
        <p:txBody>
          <a:bodyPr wrap="square">
            <a:spAutoFit/>
          </a:bodyPr>
          <a:lstStyle/>
          <a:p>
            <a:pPr lvl="0" algn="just"/>
            <a:r>
              <a:rPr kumimoji="0" lang="nl-NL"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a:t>
            </a:r>
            <a:r>
              <a:rPr lang="vi-VN" sz="3600" b="1">
                <a:solidFill>
                  <a:srgbClr val="0000CC"/>
                </a:solidFill>
                <a:latin typeface="Times New Roman" pitchFamily="18" charset="0"/>
                <a:cs typeface="Times New Roman" pitchFamily="18" charset="0"/>
              </a:rPr>
              <a:t> Ý nghĩa của các hoạt động đó ?</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17" name="Rectangle 16">
            <a:extLst>
              <a:ext uri="{FF2B5EF4-FFF2-40B4-BE49-F238E27FC236}">
                <a16:creationId xmlns:a16="http://schemas.microsoft.com/office/drawing/2014/main" id="{29768E16-7CAE-100F-D38D-C8B96BD67FEE}"/>
              </a:ext>
            </a:extLst>
          </p:cNvPr>
          <p:cNvSpPr/>
          <p:nvPr/>
        </p:nvSpPr>
        <p:spPr>
          <a:xfrm>
            <a:off x="703572" y="6730407"/>
            <a:ext cx="8104411" cy="646331"/>
          </a:xfrm>
          <a:prstGeom prst="rect">
            <a:avLst/>
          </a:prstGeom>
        </p:spPr>
        <p:txBody>
          <a:bodyPr wrap="square">
            <a:spAutoFit/>
          </a:bodyPr>
          <a:lstStyle/>
          <a:p>
            <a:pPr lvl="0" algn="just"/>
            <a:r>
              <a:rPr kumimoji="0" lang="vi-VN"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 </a:t>
            </a:r>
            <a:r>
              <a:rPr lang="vi-VN" sz="3600" b="1">
                <a:solidFill>
                  <a:srgbClr val="0000CC"/>
                </a:solidFill>
                <a:latin typeface="Times New Roman" pitchFamily="18" charset="0"/>
                <a:cs typeface="Times New Roman" pitchFamily="18" charset="0"/>
              </a:rPr>
              <a:t>Nhận xét sự sự tham gia của các bạn ?</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pic>
        <p:nvPicPr>
          <p:cNvPr id="3" name="Picture 2">
            <a:extLst>
              <a:ext uri="{FF2B5EF4-FFF2-40B4-BE49-F238E27FC236}">
                <a16:creationId xmlns:a16="http://schemas.microsoft.com/office/drawing/2014/main" id="{2E60CADD-6E17-FEB2-7378-360136588C67}"/>
              </a:ext>
            </a:extLst>
          </p:cNvPr>
          <p:cNvPicPr>
            <a:picLocks noChangeAspect="1"/>
          </p:cNvPicPr>
          <p:nvPr/>
        </p:nvPicPr>
        <p:blipFill>
          <a:blip r:embed="rId3"/>
          <a:stretch>
            <a:fillRect/>
          </a:stretch>
        </p:blipFill>
        <p:spPr>
          <a:xfrm>
            <a:off x="8976519" y="3429001"/>
            <a:ext cx="6781800" cy="5139536"/>
          </a:xfrm>
          <a:prstGeom prst="rect">
            <a:avLst/>
          </a:prstGeom>
        </p:spPr>
      </p:pic>
    </p:spTree>
    <p:extLst>
      <p:ext uri="{BB962C8B-B14F-4D97-AF65-F5344CB8AC3E}">
        <p14:creationId xmlns:p14="http://schemas.microsoft.com/office/powerpoint/2010/main" val="33087796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HOẠT ĐỘNG KẾT NỐI VỚI CỘNG ĐỒNG (T1) </a:t>
            </a:r>
          </a:p>
        </p:txBody>
      </p:sp>
      <p:sp>
        <p:nvSpPr>
          <p:cNvPr id="10" name="Rectangle 9"/>
          <p:cNvSpPr/>
          <p:nvPr/>
        </p:nvSpPr>
        <p:spPr>
          <a:xfrm>
            <a:off x="746919" y="1782783"/>
            <a:ext cx="14630400" cy="1261884"/>
          </a:xfrm>
          <a:prstGeom prst="rect">
            <a:avLst/>
          </a:prstGeom>
        </p:spPr>
        <p:txBody>
          <a:bodyPr wrap="square">
            <a:spAutoFit/>
          </a:bodyPr>
          <a:lstStyle/>
          <a:p>
            <a:r>
              <a:rPr lang="vi-VN" sz="3800" b="1">
                <a:solidFill>
                  <a:srgbClr val="FF0066"/>
                </a:solidFill>
                <a:latin typeface="Times New Roman" pitchFamily="18" charset="0"/>
                <a:cs typeface="Times New Roman" pitchFamily="18" charset="0"/>
              </a:rPr>
              <a:t>Hoạt động 1. Tìm hiểu các hoạt động ủng hộ của trường Minh, Hoa. </a:t>
            </a:r>
          </a:p>
        </p:txBody>
      </p:sp>
      <p:sp>
        <p:nvSpPr>
          <p:cNvPr id="2" name="Rectangle 1"/>
          <p:cNvSpPr/>
          <p:nvPr/>
        </p:nvSpPr>
        <p:spPr>
          <a:xfrm>
            <a:off x="718153" y="2759842"/>
            <a:ext cx="14506766" cy="2308324"/>
          </a:xfrm>
          <a:prstGeom prst="rect">
            <a:avLst/>
          </a:prstGeom>
        </p:spPr>
        <p:txBody>
          <a:bodyPr wrap="square">
            <a:spAutoFit/>
          </a:bodyPr>
          <a:lstStyle/>
          <a:p>
            <a:pPr indent="457200" algn="just"/>
            <a:r>
              <a:rPr lang="vi-VN" sz="3600" b="1" i="1">
                <a:solidFill>
                  <a:srgbClr val="0000CC"/>
                </a:solidFill>
                <a:latin typeface="Times New Roman" pitchFamily="18" charset="0"/>
                <a:cs typeface="Times New Roman" pitchFamily="18" charset="0"/>
              </a:rPr>
              <a:t>Những hoạt động này là những hoạt động kết nối với cộng đồng.</a:t>
            </a:r>
            <a:endParaRPr lang="en-US" sz="3600" b="1" i="1">
              <a:solidFill>
                <a:srgbClr val="0000CC"/>
              </a:solidFill>
              <a:latin typeface="Times New Roman" pitchFamily="18" charset="0"/>
              <a:cs typeface="Times New Roman" pitchFamily="18" charset="0"/>
            </a:endParaRPr>
          </a:p>
          <a:p>
            <a:pPr indent="457200" algn="just"/>
            <a:r>
              <a:rPr lang="vi-VN" sz="3600" b="1" i="1">
                <a:solidFill>
                  <a:srgbClr val="0000CC"/>
                </a:solidFill>
                <a:latin typeface="Times New Roman" pitchFamily="18" charset="0"/>
                <a:cs typeface="Times New Roman" pitchFamily="18" charset="0"/>
              </a:rPr>
              <a:t> Những hoạt đồng này thể hiên sự quan tâm, đùm bọc, yêu thương đồng bào bằng việc giúp đỡ, chia sẻ một phần của mình với những người có hoàn cảnh khó kh</a:t>
            </a:r>
            <a:r>
              <a:rPr lang="en-US" sz="3600" b="1" i="1">
                <a:solidFill>
                  <a:srgbClr val="0000CC"/>
                </a:solidFill>
                <a:latin typeface="Times New Roman" pitchFamily="18" charset="0"/>
                <a:cs typeface="Times New Roman" pitchFamily="18" charset="0"/>
              </a:rPr>
              <a:t>ă</a:t>
            </a:r>
            <a:r>
              <a:rPr lang="vi-VN" sz="3600" b="1" i="1">
                <a:solidFill>
                  <a:srgbClr val="0000CC"/>
                </a:solidFill>
                <a:latin typeface="Times New Roman" pitchFamily="18" charset="0"/>
                <a:cs typeface="Times New Roman" pitchFamily="18" charset="0"/>
              </a:rPr>
              <a:t>n hơn.</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HOẠT ĐỘNG KẾT NỐI VỚI CỘNG ĐỒNG (T1) </a:t>
            </a:r>
          </a:p>
        </p:txBody>
      </p:sp>
      <p:sp>
        <p:nvSpPr>
          <p:cNvPr id="10" name="Rectangle 9"/>
          <p:cNvSpPr/>
          <p:nvPr/>
        </p:nvSpPr>
        <p:spPr>
          <a:xfrm>
            <a:off x="746917" y="1782783"/>
            <a:ext cx="1432560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Một số bức tranh  tham gia hoạt động kết nối cộng đồng </a:t>
            </a:r>
          </a:p>
        </p:txBody>
      </p:sp>
      <p:pic>
        <p:nvPicPr>
          <p:cNvPr id="2" name="Picture 1">
            <a:extLst>
              <a:ext uri="{FF2B5EF4-FFF2-40B4-BE49-F238E27FC236}">
                <a16:creationId xmlns:a16="http://schemas.microsoft.com/office/drawing/2014/main" id="{23DF7E14-E523-AB9A-5B8D-F52D6194A092}"/>
              </a:ext>
            </a:extLst>
          </p:cNvPr>
          <p:cNvPicPr>
            <a:picLocks noChangeAspect="1"/>
          </p:cNvPicPr>
          <p:nvPr/>
        </p:nvPicPr>
        <p:blipFill>
          <a:blip r:embed="rId3"/>
          <a:stretch>
            <a:fillRect/>
          </a:stretch>
        </p:blipFill>
        <p:spPr>
          <a:xfrm>
            <a:off x="365919" y="3505200"/>
            <a:ext cx="5943599" cy="4343399"/>
          </a:xfrm>
          <a:prstGeom prst="rect">
            <a:avLst/>
          </a:prstGeom>
        </p:spPr>
      </p:pic>
      <p:pic>
        <p:nvPicPr>
          <p:cNvPr id="3" name="Picture 2">
            <a:extLst>
              <a:ext uri="{FF2B5EF4-FFF2-40B4-BE49-F238E27FC236}">
                <a16:creationId xmlns:a16="http://schemas.microsoft.com/office/drawing/2014/main" id="{828E19F5-3003-DD53-656B-FAED79320B08}"/>
              </a:ext>
            </a:extLst>
          </p:cNvPr>
          <p:cNvPicPr>
            <a:picLocks noChangeAspect="1"/>
          </p:cNvPicPr>
          <p:nvPr/>
        </p:nvPicPr>
        <p:blipFill>
          <a:blip r:embed="rId4"/>
          <a:stretch>
            <a:fillRect/>
          </a:stretch>
        </p:blipFill>
        <p:spPr>
          <a:xfrm>
            <a:off x="6690520" y="2564433"/>
            <a:ext cx="8763000" cy="3237512"/>
          </a:xfrm>
          <a:prstGeom prst="rect">
            <a:avLst/>
          </a:prstGeom>
        </p:spPr>
      </p:pic>
      <p:pic>
        <p:nvPicPr>
          <p:cNvPr id="4" name="Picture 3">
            <a:extLst>
              <a:ext uri="{FF2B5EF4-FFF2-40B4-BE49-F238E27FC236}">
                <a16:creationId xmlns:a16="http://schemas.microsoft.com/office/drawing/2014/main" id="{25922DD4-3643-1CB0-6F6D-51F4B418A78C}"/>
              </a:ext>
            </a:extLst>
          </p:cNvPr>
          <p:cNvPicPr>
            <a:picLocks noChangeAspect="1"/>
          </p:cNvPicPr>
          <p:nvPr/>
        </p:nvPicPr>
        <p:blipFill>
          <a:blip r:embed="rId5"/>
          <a:stretch>
            <a:fillRect/>
          </a:stretch>
        </p:blipFill>
        <p:spPr>
          <a:xfrm>
            <a:off x="6690519" y="5906488"/>
            <a:ext cx="8534400" cy="3237512"/>
          </a:xfrm>
          <a:prstGeom prst="rect">
            <a:avLst/>
          </a:prstGeom>
        </p:spPr>
      </p:pic>
    </p:spTree>
    <p:extLst>
      <p:ext uri="{BB962C8B-B14F-4D97-AF65-F5344CB8AC3E}">
        <p14:creationId xmlns:p14="http://schemas.microsoft.com/office/powerpoint/2010/main" val="635518802"/>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HOẠT ĐỘNG KẾT NỐI VỚI CỘNG ĐỒNG (T1) </a:t>
            </a:r>
          </a:p>
        </p:txBody>
      </p:sp>
      <p:sp>
        <p:nvSpPr>
          <p:cNvPr id="10" name="Rectangle 9"/>
          <p:cNvSpPr/>
          <p:nvPr/>
        </p:nvSpPr>
        <p:spPr>
          <a:xfrm>
            <a:off x="746917" y="1782783"/>
            <a:ext cx="14325601" cy="677108"/>
          </a:xfrm>
          <a:prstGeom prst="rect">
            <a:avLst/>
          </a:prstGeom>
        </p:spPr>
        <p:txBody>
          <a:bodyPr wrap="square">
            <a:spAutoFit/>
          </a:bodyPr>
          <a:lstStyle/>
          <a:p>
            <a:r>
              <a:rPr lang="vi-VN" sz="3800" b="1">
                <a:solidFill>
                  <a:srgbClr val="FF0066"/>
                </a:solidFill>
                <a:latin typeface="Times New Roman" pitchFamily="18" charset="0"/>
                <a:cs typeface="Times New Roman" pitchFamily="18" charset="0"/>
              </a:rPr>
              <a:t>Hoạt động 2. Tìm hiểu các hoạt động của trường học</a:t>
            </a:r>
            <a:endParaRPr lang="en-US" sz="3800" b="1">
              <a:solidFill>
                <a:srgbClr val="FF0066"/>
              </a:solidFill>
              <a:latin typeface="Times New Roman" pitchFamily="18" charset="0"/>
              <a:cs typeface="Times New Roman" pitchFamily="18" charset="0"/>
            </a:endParaRPr>
          </a:p>
        </p:txBody>
      </p:sp>
      <p:sp>
        <p:nvSpPr>
          <p:cNvPr id="3" name="Rectangle 2"/>
          <p:cNvSpPr/>
          <p:nvPr/>
        </p:nvSpPr>
        <p:spPr>
          <a:xfrm>
            <a:off x="766758" y="3243096"/>
            <a:ext cx="8889472"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pt-BR" sz="3600" b="1">
                <a:solidFill>
                  <a:srgbClr val="0000CC"/>
                </a:solidFill>
                <a:latin typeface="Times New Roman" pitchFamily="18" charset="0"/>
                <a:cs typeface="Times New Roman" pitchFamily="18" charset="0"/>
              </a:rPr>
              <a:t>Em thấy gì trong bức tranh ? </a:t>
            </a:r>
            <a:endParaRPr lang="nl-NL" sz="3600" b="1">
              <a:solidFill>
                <a:srgbClr val="0000CC"/>
              </a:solidFill>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3B5B3023-B3F3-4DC5-2C7C-534910BED20D}"/>
              </a:ext>
            </a:extLst>
          </p:cNvPr>
          <p:cNvPicPr>
            <a:picLocks noChangeAspect="1"/>
          </p:cNvPicPr>
          <p:nvPr/>
        </p:nvPicPr>
        <p:blipFill>
          <a:blip r:embed="rId3"/>
          <a:stretch>
            <a:fillRect/>
          </a:stretch>
        </p:blipFill>
        <p:spPr>
          <a:xfrm>
            <a:off x="8163789" y="3243096"/>
            <a:ext cx="7467599" cy="5325441"/>
          </a:xfrm>
          <a:prstGeom prst="rect">
            <a:avLst/>
          </a:prstGeom>
        </p:spPr>
      </p:pic>
      <p:sp>
        <p:nvSpPr>
          <p:cNvPr id="15" name="Rectangle 14">
            <a:extLst>
              <a:ext uri="{FF2B5EF4-FFF2-40B4-BE49-F238E27FC236}">
                <a16:creationId xmlns:a16="http://schemas.microsoft.com/office/drawing/2014/main" id="{D1CFD580-F4F0-8F14-9F96-6EEBFADBC40F}"/>
              </a:ext>
            </a:extLst>
          </p:cNvPr>
          <p:cNvSpPr/>
          <p:nvPr/>
        </p:nvSpPr>
        <p:spPr>
          <a:xfrm>
            <a:off x="746917" y="4672632"/>
            <a:ext cx="7162802"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Em hãy nhận xét sự tham gia của các bạn như thế nào ? </a:t>
            </a:r>
            <a:endParaRPr lang="en-US" sz="3600" b="1">
              <a:solidFill>
                <a:srgbClr val="0000CC"/>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B6DF8BFF-AFBB-7AEA-B34E-D2E49DA5C1A1}"/>
              </a:ext>
            </a:extLst>
          </p:cNvPr>
          <p:cNvSpPr/>
          <p:nvPr/>
        </p:nvSpPr>
        <p:spPr>
          <a:xfrm>
            <a:off x="849047" y="6248400"/>
            <a:ext cx="7060672"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Những hành động tham gia cộng động sẽ có ý nghĩa gì ? </a:t>
            </a:r>
            <a:endParaRPr lang="en-US" sz="36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603285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HOẠT ĐỘNG KẾT NỐI VỚI CỘNG ĐỒNG (T1) </a:t>
            </a:r>
          </a:p>
        </p:txBody>
      </p:sp>
      <p:sp>
        <p:nvSpPr>
          <p:cNvPr id="10" name="Rectangle 9"/>
          <p:cNvSpPr/>
          <p:nvPr/>
        </p:nvSpPr>
        <p:spPr>
          <a:xfrm>
            <a:off x="1585118" y="2154484"/>
            <a:ext cx="12001501" cy="1261884"/>
          </a:xfrm>
          <a:prstGeom prst="rect">
            <a:avLst/>
          </a:prstGeom>
        </p:spPr>
        <p:txBody>
          <a:bodyPr wrap="square">
            <a:spAutoFit/>
          </a:bodyPr>
          <a:lstStyle/>
          <a:p>
            <a:pPr algn="just"/>
            <a:r>
              <a:rPr lang="en-US" sz="3800" b="1">
                <a:solidFill>
                  <a:srgbClr val="FF0066"/>
                </a:solidFill>
                <a:latin typeface="Times New Roman" pitchFamily="18" charset="0"/>
                <a:cs typeface="Times New Roman" pitchFamily="18" charset="0"/>
              </a:rPr>
              <a:t>       </a:t>
            </a:r>
            <a:r>
              <a:rPr lang="vi-VN" sz="3800" b="1">
                <a:solidFill>
                  <a:srgbClr val="FF0066"/>
                </a:solidFill>
                <a:latin typeface="Times New Roman" pitchFamily="18" charset="0"/>
                <a:cs typeface="Times New Roman" pitchFamily="18" charset="0"/>
              </a:rPr>
              <a:t>Hoạt động 3. Kể tên các và ý nghĩa của hoạt động kết nối với xã hội của trường học. </a:t>
            </a:r>
            <a:endParaRPr lang="en-US" sz="3800" b="1">
              <a:solidFill>
                <a:srgbClr val="FF0066"/>
              </a:solidFill>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5983E9FB-7824-D4AA-CF48-153803D3A6EB}"/>
              </a:ext>
            </a:extLst>
          </p:cNvPr>
          <p:cNvSpPr/>
          <p:nvPr/>
        </p:nvSpPr>
        <p:spPr>
          <a:xfrm>
            <a:off x="1585118" y="3897594"/>
            <a:ext cx="12001501"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Kể tên những hoạt động kết nối với cộng đồng của trường em ?</a:t>
            </a:r>
            <a:endParaRPr lang="en-US" sz="3800" b="1">
              <a:solidFill>
                <a:srgbClr val="0000CC"/>
              </a:solidFill>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B406331D-6156-D8BA-33DF-391118CC2CC3}"/>
              </a:ext>
            </a:extLst>
          </p:cNvPr>
          <p:cNvSpPr/>
          <p:nvPr/>
        </p:nvSpPr>
        <p:spPr>
          <a:xfrm>
            <a:off x="1585118" y="5640704"/>
            <a:ext cx="12001501"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 Em đã tham gia hoạt động nào ? Em thích hoạt động nào nhất ? Vì sao ?</a:t>
            </a:r>
            <a:endParaRPr lang="en-US" sz="38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939963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80519" y="1097280"/>
            <a:ext cx="10515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5: HOẠT ĐỘNG KẾT NỐI VỚI CỘNG ĐỒNG (T1) </a:t>
            </a:r>
          </a:p>
        </p:txBody>
      </p:sp>
    </p:spTree>
    <p:extLst>
      <p:ext uri="{BB962C8B-B14F-4D97-AF65-F5344CB8AC3E}">
        <p14:creationId xmlns:p14="http://schemas.microsoft.com/office/powerpoint/2010/main" val="11433639"/>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6157118" y="575463"/>
            <a:ext cx="3974101" cy="523220"/>
            <a:chOff x="5993302" y="636422"/>
            <a:chExt cx="3907046" cy="523220"/>
          </a:xfrm>
        </p:grpSpPr>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1" name="Rectangle 95"/>
          <p:cNvSpPr>
            <a:spLocks noChangeArrowheads="1"/>
          </p:cNvSpPr>
          <p:nvPr/>
        </p:nvSpPr>
        <p:spPr bwMode="auto">
          <a:xfrm>
            <a:off x="4709319" y="12192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GB" sz="3200" b="1">
                <a:solidFill>
                  <a:srgbClr val="0000CC"/>
                </a:solidFill>
                <a:latin typeface="Times New Roman" pitchFamily="18" charset="0"/>
                <a:cs typeface="Times New Roman" pitchFamily="18" charset="0"/>
              </a:rPr>
              <a:t>TRÒ CHƠI: TÂY DU KÍ</a:t>
            </a:r>
          </a:p>
        </p:txBody>
      </p:sp>
      <p:pic>
        <p:nvPicPr>
          <p:cNvPr id="52" name="Picture 2" descr="3 tài tử đóng Đường Tăng trong Tây du ký phiên bản 1986. Ảnh: NSCC.">
            <a:hlinkClick r:id="rId4" action="ppaction://hlinkpres?slideindex=1&amp;slidetitle="/>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554" t="50000" r="33215" b="6576"/>
          <a:stretch/>
        </p:blipFill>
        <p:spPr bwMode="auto">
          <a:xfrm>
            <a:off x="6961732" y="2201357"/>
            <a:ext cx="2210029" cy="20485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Nhân vật hư cấu Tôn Ngộ Không">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7310" b="7814"/>
          <a:stretch/>
        </p:blipFill>
        <p:spPr bwMode="auto">
          <a:xfrm>
            <a:off x="1427038" y="2232181"/>
            <a:ext cx="2107266"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Những phiên bản Trư Bát Giới đáng yêu nhất trong lịch sử Tây Du Ký -  VietNamNet">
            <a:hlinkClick r:id="rId8" action="ppaction://hlinkpres?slideindex=1&amp;slidetitl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29132" y="2263003"/>
            <a:ext cx="2090987" cy="198687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Hình ảnh đẹp và hiếm về Sa Tăng, Trư Bát Giới - Giáo dục Việt Nam">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 b="23314"/>
          <a:stretch/>
        </p:blipFill>
        <p:spPr bwMode="auto">
          <a:xfrm>
            <a:off x="4158285" y="5507471"/>
            <a:ext cx="1965247"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hật tổ 'Tây du ký' 1986: Luôn được 'cúng' trái cây, càng già càng giống  Phậ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58285" y="2230864"/>
            <a:ext cx="2193847" cy="19881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ễn viên đóng Ngọc Hoàng của 'Tây du ký' bị in ảnh trên tiền âm phủ"/>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796531" y="2200382"/>
            <a:ext cx="2209800" cy="20494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Ly kỳ chuyện &quot;Quan Âm&quot; (Tây Du Ký) được người dân quỳ lạy như &quot;Bồ Tát sống&quot;  và sự thật về cuộc sống độc thân tuổi 78"/>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47310"/>
          <a:stretch/>
        </p:blipFill>
        <p:spPr bwMode="auto">
          <a:xfrm>
            <a:off x="1427038" y="5476991"/>
            <a:ext cx="2107266" cy="191589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Yêu quái tàn ác nhất, máu lạnh nhất trong Tây Du Ký, 100 Bạch Cốt Tinh gộp  lại cũng &quot;không có cửa&quot;"/>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61732" y="5507471"/>
            <a:ext cx="2210029" cy="19182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ống Tổ Nhi - &quot;Na Tra&quot; xinh nhất showbiz, mới 19 tuổi và đẹp không góc chế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40922"/>
          <a:stretch/>
        </p:blipFill>
        <p:spPr bwMode="auto">
          <a:xfrm>
            <a:off x="9796531" y="5507471"/>
            <a:ext cx="2209641" cy="195613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Diễn viên đóng Phật Di Lặc trong 'Tây du ký' qua đời - VnExpress Giải trí"/>
          <p:cNvPicPr>
            <a:picLocks noChangeAspect="1" noChangeArrowheads="1"/>
          </p:cNvPicPr>
          <p:nvPr/>
        </p:nvPicPr>
        <p:blipFill rotWithShape="1">
          <a:blip r:embed="rId17">
            <a:extLst>
              <a:ext uri="{28A0092B-C50C-407E-A947-70E740481C1C}">
                <a14:useLocalDpi xmlns:a14="http://schemas.microsoft.com/office/drawing/2010/main" val="0"/>
              </a:ext>
            </a:extLst>
          </a:blip>
          <a:srcRect t="15236"/>
          <a:stretch/>
        </p:blipFill>
        <p:spPr bwMode="auto">
          <a:xfrm>
            <a:off x="12798970" y="5476991"/>
            <a:ext cx="2121149" cy="19906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74692" y="53035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70680"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299571" y="206738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2678444" y="2082620"/>
            <a:ext cx="23622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2"/>
                                        </p:tgtEl>
                                      </p:cBhvr>
                                    </p:animEffect>
                                    <p:animScale>
                                      <p:cBhvr>
                                        <p:cTn id="7" dur="250" autoRev="1" fill="hold"/>
                                        <p:tgtEl>
                                          <p:spTgt spid="5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53"/>
                                        </p:tgtEl>
                                      </p:cBhvr>
                                    </p:animEffect>
                                    <p:animScale>
                                      <p:cBhvr>
                                        <p:cTn id="11" dur="250" autoRev="1" fill="hold"/>
                                        <p:tgtEl>
                                          <p:spTgt spid="53"/>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54"/>
                                        </p:tgtEl>
                                      </p:cBhvr>
                                    </p:animEffect>
                                    <p:animScale>
                                      <p:cBhvr>
                                        <p:cTn id="15" dur="250" autoRev="1" fill="hold"/>
                                        <p:tgtEl>
                                          <p:spTgt spid="54"/>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55"/>
                                        </p:tgtEl>
                                      </p:cBhvr>
                                    </p:animEffect>
                                    <p:animScale>
                                      <p:cBhvr>
                                        <p:cTn id="19" dur="250" autoRev="1" fill="hold"/>
                                        <p:tgtEl>
                                          <p:spTgt spid="55"/>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2058"/>
                                        </p:tgtEl>
                                      </p:cBhvr>
                                    </p:animEffect>
                                    <p:animScale>
                                      <p:cBhvr>
                                        <p:cTn id="23" dur="250" autoRev="1" fill="hold"/>
                                        <p:tgtEl>
                                          <p:spTgt spid="2058"/>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2060"/>
                                        </p:tgtEl>
                                      </p:cBhvr>
                                    </p:animEffect>
                                    <p:animScale>
                                      <p:cBhvr>
                                        <p:cTn id="27" dur="250" autoRev="1" fill="hold"/>
                                        <p:tgtEl>
                                          <p:spTgt spid="2060"/>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2062"/>
                                        </p:tgtEl>
                                      </p:cBhvr>
                                    </p:animEffect>
                                    <p:animScale>
                                      <p:cBhvr>
                                        <p:cTn id="31" dur="250" autoRev="1" fill="hold"/>
                                        <p:tgtEl>
                                          <p:spTgt spid="2062"/>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2064"/>
                                        </p:tgtEl>
                                      </p:cBhvr>
                                    </p:animEffect>
                                    <p:animScale>
                                      <p:cBhvr>
                                        <p:cTn id="35" dur="250" autoRev="1" fill="hold"/>
                                        <p:tgtEl>
                                          <p:spTgt spid="2064"/>
                                        </p:tgtEl>
                                      </p:cBhvr>
                                      <p:by x="105000" y="105000"/>
                                    </p:animScale>
                                  </p:childTnLst>
                                </p:cTn>
                              </p:par>
                            </p:childTnLst>
                          </p:cTn>
                        </p:par>
                        <p:par>
                          <p:cTn id="36" fill="hold">
                            <p:stCondLst>
                              <p:cond delay="4000"/>
                            </p:stCondLst>
                            <p:childTnLst>
                              <p:par>
                                <p:cTn id="37" presetID="26" presetClass="emph" presetSubtype="0" fill="hold" nodeType="afterEffect">
                                  <p:stCondLst>
                                    <p:cond delay="0"/>
                                  </p:stCondLst>
                                  <p:childTnLst>
                                    <p:animEffect transition="out" filter="fade">
                                      <p:cBhvr>
                                        <p:cTn id="38" dur="500" tmFilter="0, 0; .2, .5; .8, .5; 1, 0"/>
                                        <p:tgtEl>
                                          <p:spTgt spid="2066"/>
                                        </p:tgtEl>
                                      </p:cBhvr>
                                    </p:animEffect>
                                    <p:animScale>
                                      <p:cBhvr>
                                        <p:cTn id="39" dur="250" autoRev="1" fill="hold"/>
                                        <p:tgtEl>
                                          <p:spTgt spid="2066"/>
                                        </p:tgtEl>
                                      </p:cBhvr>
                                      <p:by x="105000" y="105000"/>
                                    </p:animScale>
                                  </p:childTnLst>
                                </p:cTn>
                              </p:par>
                            </p:childTnLst>
                          </p:cTn>
                        </p:par>
                        <p:par>
                          <p:cTn id="40" fill="hold">
                            <p:stCondLst>
                              <p:cond delay="4500"/>
                            </p:stCondLst>
                            <p:childTnLst>
                              <p:par>
                                <p:cTn id="41" presetID="26" presetClass="emph" presetSubtype="0" fill="hold" nodeType="afterEffect">
                                  <p:stCondLst>
                                    <p:cond delay="0"/>
                                  </p:stCondLst>
                                  <p:childTnLst>
                                    <p:animEffect transition="out" filter="fade">
                                      <p:cBhvr>
                                        <p:cTn id="42" dur="500" tmFilter="0, 0; .2, .5; .8, .5; 1, 0"/>
                                        <p:tgtEl>
                                          <p:spTgt spid="2068"/>
                                        </p:tgtEl>
                                      </p:cBhvr>
                                    </p:animEffect>
                                    <p:animScale>
                                      <p:cBhvr>
                                        <p:cTn id="43" dur="250" autoRev="1" fill="hold"/>
                                        <p:tgtEl>
                                          <p:spTgt spid="2068"/>
                                        </p:tgtEl>
                                      </p:cBhvr>
                                      <p:by x="105000" y="105000"/>
                                    </p:animScale>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500"/>
                            </p:stCondLst>
                            <p:childTnLst>
                              <p:par>
                                <p:cTn id="49" presetID="21" presetClass="emph" presetSubtype="0" repeatCount="100000" fill="hold" grpId="1" nodeType="afterEffect">
                                  <p:stCondLst>
                                    <p:cond delay="0"/>
                                  </p:stCondLst>
                                  <p:childTnLst>
                                    <p:animClr clrSpc="hsl" dir="cw">
                                      <p:cBhvr override="childStyle">
                                        <p:cTn id="50" dur="500" fill="hold"/>
                                        <p:tgtEl>
                                          <p:spTgt spid="4"/>
                                        </p:tgtEl>
                                        <p:attrNameLst>
                                          <p:attrName>style.color</p:attrName>
                                        </p:attrNameLst>
                                      </p:cBhvr>
                                      <p:by>
                                        <p:hsl h="7200000" s="0" l="0"/>
                                      </p:by>
                                    </p:animClr>
                                    <p:animClr clrSpc="hsl" dir="cw">
                                      <p:cBhvr>
                                        <p:cTn id="51" dur="500" fill="hold"/>
                                        <p:tgtEl>
                                          <p:spTgt spid="4"/>
                                        </p:tgtEl>
                                        <p:attrNameLst>
                                          <p:attrName>fillcolor</p:attrName>
                                        </p:attrNameLst>
                                      </p:cBhvr>
                                      <p:by>
                                        <p:hsl h="7200000" s="0" l="0"/>
                                      </p:by>
                                    </p:animClr>
                                    <p:animClr clrSpc="hsl" dir="cw">
                                      <p:cBhvr>
                                        <p:cTn id="52" dur="500" fill="hold"/>
                                        <p:tgtEl>
                                          <p:spTgt spid="4"/>
                                        </p:tgtEl>
                                        <p:attrNameLst>
                                          <p:attrName>stroke.color</p:attrName>
                                        </p:attrNameLst>
                                      </p:cBhvr>
                                      <p:by>
                                        <p:hsl h="7200000" s="0" l="0"/>
                                      </p:by>
                                    </p:animClr>
                                    <p:set>
                                      <p:cBhvr>
                                        <p:cTn id="53" dur="500" fill="hold"/>
                                        <p:tgtEl>
                                          <p:spTgt spid="4"/>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52"/>
                                        </p:tgtEl>
                                      </p:cBhvr>
                                    </p:animEffect>
                                    <p:animScale>
                                      <p:cBhvr>
                                        <p:cTn id="58" dur="250" autoRev="1" fill="hold"/>
                                        <p:tgtEl>
                                          <p:spTgt spid="52"/>
                                        </p:tgtEl>
                                      </p:cBhvr>
                                      <p:by x="105000" y="105000"/>
                                    </p:animScale>
                                  </p:childTnLst>
                                </p:cTn>
                              </p:par>
                            </p:childTnLst>
                          </p:cTn>
                        </p:par>
                        <p:par>
                          <p:cTn id="59" fill="hold">
                            <p:stCondLst>
                              <p:cond delay="500"/>
                            </p:stCondLst>
                            <p:childTnLst>
                              <p:par>
                                <p:cTn id="60" presetID="26" presetClass="emph" presetSubtype="0" fill="hold" nodeType="afterEffect">
                                  <p:stCondLst>
                                    <p:cond delay="0"/>
                                  </p:stCondLst>
                                  <p:childTnLst>
                                    <p:animEffect transition="out" filter="fade">
                                      <p:cBhvr>
                                        <p:cTn id="61" dur="500" tmFilter="0, 0; .2, .5; .8, .5; 1, 0"/>
                                        <p:tgtEl>
                                          <p:spTgt spid="53"/>
                                        </p:tgtEl>
                                      </p:cBhvr>
                                    </p:animEffect>
                                    <p:animScale>
                                      <p:cBhvr>
                                        <p:cTn id="62" dur="250" autoRev="1" fill="hold"/>
                                        <p:tgtEl>
                                          <p:spTgt spid="53"/>
                                        </p:tgtEl>
                                      </p:cBhvr>
                                      <p:by x="105000" y="105000"/>
                                    </p:animScale>
                                  </p:childTnLst>
                                </p:cTn>
                              </p:par>
                            </p:childTnLst>
                          </p:cTn>
                        </p:par>
                        <p:par>
                          <p:cTn id="63" fill="hold">
                            <p:stCondLst>
                              <p:cond delay="1000"/>
                            </p:stCondLst>
                            <p:childTnLst>
                              <p:par>
                                <p:cTn id="64" presetID="26" presetClass="emph" presetSubtype="0" fill="hold" nodeType="afterEffect">
                                  <p:stCondLst>
                                    <p:cond delay="0"/>
                                  </p:stCondLst>
                                  <p:childTnLst>
                                    <p:animEffect transition="out" filter="fade">
                                      <p:cBhvr>
                                        <p:cTn id="65" dur="500" tmFilter="0, 0; .2, .5; .8, .5; 1, 0"/>
                                        <p:tgtEl>
                                          <p:spTgt spid="54"/>
                                        </p:tgtEl>
                                      </p:cBhvr>
                                    </p:animEffect>
                                    <p:animScale>
                                      <p:cBhvr>
                                        <p:cTn id="66" dur="250" autoRev="1" fill="hold"/>
                                        <p:tgtEl>
                                          <p:spTgt spid="54"/>
                                        </p:tgtEl>
                                      </p:cBhvr>
                                      <p:by x="105000" y="105000"/>
                                    </p:animScale>
                                  </p:childTnLst>
                                </p:cTn>
                              </p:par>
                            </p:childTnLst>
                          </p:cTn>
                        </p:par>
                        <p:par>
                          <p:cTn id="67" fill="hold">
                            <p:stCondLst>
                              <p:cond delay="1500"/>
                            </p:stCondLst>
                            <p:childTnLst>
                              <p:par>
                                <p:cTn id="68" presetID="26" presetClass="emph" presetSubtype="0" fill="hold" nodeType="afterEffect">
                                  <p:stCondLst>
                                    <p:cond delay="0"/>
                                  </p:stCondLst>
                                  <p:childTnLst>
                                    <p:animEffect transition="out" filter="fade">
                                      <p:cBhvr>
                                        <p:cTn id="69" dur="500" tmFilter="0, 0; .2, .5; .8, .5; 1, 0"/>
                                        <p:tgtEl>
                                          <p:spTgt spid="55"/>
                                        </p:tgtEl>
                                      </p:cBhvr>
                                    </p:animEffect>
                                    <p:animScale>
                                      <p:cBhvr>
                                        <p:cTn id="70" dur="250" autoRev="1" fill="hold"/>
                                        <p:tgtEl>
                                          <p:spTgt spid="55"/>
                                        </p:tgtEl>
                                      </p:cBhvr>
                                      <p:by x="105000" y="105000"/>
                                    </p:animScale>
                                  </p:childTnLst>
                                </p:cTn>
                              </p:par>
                            </p:childTnLst>
                          </p:cTn>
                        </p:par>
                        <p:par>
                          <p:cTn id="71" fill="hold">
                            <p:stCondLst>
                              <p:cond delay="2000"/>
                            </p:stCondLst>
                            <p:childTnLst>
                              <p:par>
                                <p:cTn id="72" presetID="26" presetClass="emph" presetSubtype="0" fill="hold" nodeType="afterEffect">
                                  <p:stCondLst>
                                    <p:cond delay="0"/>
                                  </p:stCondLst>
                                  <p:childTnLst>
                                    <p:animEffect transition="out" filter="fade">
                                      <p:cBhvr>
                                        <p:cTn id="73" dur="500" tmFilter="0, 0; .2, .5; .8, .5; 1, 0"/>
                                        <p:tgtEl>
                                          <p:spTgt spid="2058"/>
                                        </p:tgtEl>
                                      </p:cBhvr>
                                    </p:animEffect>
                                    <p:animScale>
                                      <p:cBhvr>
                                        <p:cTn id="74" dur="250" autoRev="1" fill="hold"/>
                                        <p:tgtEl>
                                          <p:spTgt spid="2058"/>
                                        </p:tgtEl>
                                      </p:cBhvr>
                                      <p:by x="105000" y="105000"/>
                                    </p:animScale>
                                  </p:childTnLst>
                                </p:cTn>
                              </p:par>
                            </p:childTnLst>
                          </p:cTn>
                        </p:par>
                        <p:par>
                          <p:cTn id="75" fill="hold">
                            <p:stCondLst>
                              <p:cond delay="2500"/>
                            </p:stCondLst>
                            <p:childTnLst>
                              <p:par>
                                <p:cTn id="76" presetID="26" presetClass="emph" presetSubtype="0" fill="hold" nodeType="afterEffect">
                                  <p:stCondLst>
                                    <p:cond delay="0"/>
                                  </p:stCondLst>
                                  <p:childTnLst>
                                    <p:animEffect transition="out" filter="fade">
                                      <p:cBhvr>
                                        <p:cTn id="77" dur="500" tmFilter="0, 0; .2, .5; .8, .5; 1, 0"/>
                                        <p:tgtEl>
                                          <p:spTgt spid="2060"/>
                                        </p:tgtEl>
                                      </p:cBhvr>
                                    </p:animEffect>
                                    <p:animScale>
                                      <p:cBhvr>
                                        <p:cTn id="78" dur="250" autoRev="1" fill="hold"/>
                                        <p:tgtEl>
                                          <p:spTgt spid="2060"/>
                                        </p:tgtEl>
                                      </p:cBhvr>
                                      <p:by x="105000" y="105000"/>
                                    </p:animScale>
                                  </p:childTnLst>
                                </p:cTn>
                              </p:par>
                            </p:childTnLst>
                          </p:cTn>
                        </p:par>
                        <p:par>
                          <p:cTn id="79" fill="hold">
                            <p:stCondLst>
                              <p:cond delay="3000"/>
                            </p:stCondLst>
                            <p:childTnLst>
                              <p:par>
                                <p:cTn id="80" presetID="26" presetClass="emph" presetSubtype="0" fill="hold" nodeType="afterEffect">
                                  <p:stCondLst>
                                    <p:cond delay="0"/>
                                  </p:stCondLst>
                                  <p:childTnLst>
                                    <p:animEffect transition="out" filter="fade">
                                      <p:cBhvr>
                                        <p:cTn id="81" dur="500" tmFilter="0, 0; .2, .5; .8, .5; 1, 0"/>
                                        <p:tgtEl>
                                          <p:spTgt spid="2062"/>
                                        </p:tgtEl>
                                      </p:cBhvr>
                                    </p:animEffect>
                                    <p:animScale>
                                      <p:cBhvr>
                                        <p:cTn id="82" dur="250" autoRev="1" fill="hold"/>
                                        <p:tgtEl>
                                          <p:spTgt spid="2062"/>
                                        </p:tgtEl>
                                      </p:cBhvr>
                                      <p:by x="105000" y="105000"/>
                                    </p:animScale>
                                  </p:childTnLst>
                                </p:cTn>
                              </p:par>
                            </p:childTnLst>
                          </p:cTn>
                        </p:par>
                        <p:par>
                          <p:cTn id="83" fill="hold">
                            <p:stCondLst>
                              <p:cond delay="3500"/>
                            </p:stCondLst>
                            <p:childTnLst>
                              <p:par>
                                <p:cTn id="84" presetID="26" presetClass="emph" presetSubtype="0" fill="hold" nodeType="afterEffect">
                                  <p:stCondLst>
                                    <p:cond delay="0"/>
                                  </p:stCondLst>
                                  <p:childTnLst>
                                    <p:animEffect transition="out" filter="fade">
                                      <p:cBhvr>
                                        <p:cTn id="85" dur="500" tmFilter="0, 0; .2, .5; .8, .5; 1, 0"/>
                                        <p:tgtEl>
                                          <p:spTgt spid="2064"/>
                                        </p:tgtEl>
                                      </p:cBhvr>
                                    </p:animEffect>
                                    <p:animScale>
                                      <p:cBhvr>
                                        <p:cTn id="86" dur="250" autoRev="1" fill="hold"/>
                                        <p:tgtEl>
                                          <p:spTgt spid="2064"/>
                                        </p:tgtEl>
                                      </p:cBhvr>
                                      <p:by x="105000" y="105000"/>
                                    </p:animScale>
                                  </p:childTnLst>
                                </p:cTn>
                              </p:par>
                            </p:childTnLst>
                          </p:cTn>
                        </p:par>
                        <p:par>
                          <p:cTn id="87" fill="hold">
                            <p:stCondLst>
                              <p:cond delay="4000"/>
                            </p:stCondLst>
                            <p:childTnLst>
                              <p:par>
                                <p:cTn id="88" presetID="26" presetClass="emph" presetSubtype="0" fill="hold" nodeType="afterEffect">
                                  <p:stCondLst>
                                    <p:cond delay="0"/>
                                  </p:stCondLst>
                                  <p:childTnLst>
                                    <p:animEffect transition="out" filter="fade">
                                      <p:cBhvr>
                                        <p:cTn id="89" dur="500" tmFilter="0, 0; .2, .5; .8, .5; 1, 0"/>
                                        <p:tgtEl>
                                          <p:spTgt spid="2066"/>
                                        </p:tgtEl>
                                      </p:cBhvr>
                                    </p:animEffect>
                                    <p:animScale>
                                      <p:cBhvr>
                                        <p:cTn id="90" dur="250" autoRev="1" fill="hold"/>
                                        <p:tgtEl>
                                          <p:spTgt spid="2066"/>
                                        </p:tgtEl>
                                      </p:cBhvr>
                                      <p:by x="105000" y="105000"/>
                                    </p:animScale>
                                  </p:childTnLst>
                                </p:cTn>
                              </p:par>
                            </p:childTnLst>
                          </p:cTn>
                        </p:par>
                        <p:par>
                          <p:cTn id="91" fill="hold">
                            <p:stCondLst>
                              <p:cond delay="4500"/>
                            </p:stCondLst>
                            <p:childTnLst>
                              <p:par>
                                <p:cTn id="92" presetID="26" presetClass="emph" presetSubtype="0" fill="hold" nodeType="afterEffect">
                                  <p:stCondLst>
                                    <p:cond delay="0"/>
                                  </p:stCondLst>
                                  <p:childTnLst>
                                    <p:animEffect transition="out" filter="fade">
                                      <p:cBhvr>
                                        <p:cTn id="93" dur="500" tmFilter="0, 0; .2, .5; .8, .5; 1, 0"/>
                                        <p:tgtEl>
                                          <p:spTgt spid="2068"/>
                                        </p:tgtEl>
                                      </p:cBhvr>
                                    </p:animEffect>
                                    <p:animScale>
                                      <p:cBhvr>
                                        <p:cTn id="94" dur="250" autoRev="1" fill="hold"/>
                                        <p:tgtEl>
                                          <p:spTgt spid="2068"/>
                                        </p:tgtEl>
                                      </p:cBhvr>
                                      <p:by x="105000" y="105000"/>
                                    </p:animScale>
                                  </p:childTnLst>
                                </p:cTn>
                              </p:par>
                            </p:childTnLst>
                          </p:cTn>
                        </p:par>
                        <p:par>
                          <p:cTn id="95" fill="hold">
                            <p:stCondLst>
                              <p:cond delay="5000"/>
                            </p:stCondLst>
                            <p:childTnLst>
                              <p:par>
                                <p:cTn id="96" presetID="10" presetClass="entr" presetSubtype="0"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par>
                          <p:cTn id="99" fill="hold">
                            <p:stCondLst>
                              <p:cond delay="5500"/>
                            </p:stCondLst>
                            <p:childTnLst>
                              <p:par>
                                <p:cTn id="100" presetID="24" presetClass="emph" presetSubtype="0" repeatCount="100000" fill="hold" grpId="1" nodeType="afterEffect">
                                  <p:stCondLst>
                                    <p:cond delay="0"/>
                                  </p:stCondLst>
                                  <p:childTnLst>
                                    <p:animClr clrSpc="hsl" dir="cw">
                                      <p:cBhvr override="childStyle">
                                        <p:cTn id="101" dur="500" fill="hold"/>
                                        <p:tgtEl>
                                          <p:spTgt spid="57"/>
                                        </p:tgtEl>
                                        <p:attrNameLst>
                                          <p:attrName>style.color</p:attrName>
                                        </p:attrNameLst>
                                      </p:cBhvr>
                                      <p:by>
                                        <p:hsl h="0" s="-12549" l="-25098"/>
                                      </p:by>
                                    </p:animClr>
                                    <p:animClr clrSpc="hsl" dir="cw">
                                      <p:cBhvr>
                                        <p:cTn id="102" dur="500" fill="hold"/>
                                        <p:tgtEl>
                                          <p:spTgt spid="57"/>
                                        </p:tgtEl>
                                        <p:attrNameLst>
                                          <p:attrName>fillcolor</p:attrName>
                                        </p:attrNameLst>
                                      </p:cBhvr>
                                      <p:by>
                                        <p:hsl h="0" s="-12549" l="-25098"/>
                                      </p:by>
                                    </p:animClr>
                                    <p:animClr clrSpc="hsl" dir="cw">
                                      <p:cBhvr>
                                        <p:cTn id="103" dur="500" fill="hold"/>
                                        <p:tgtEl>
                                          <p:spTgt spid="57"/>
                                        </p:tgtEl>
                                        <p:attrNameLst>
                                          <p:attrName>stroke.color</p:attrName>
                                        </p:attrNameLst>
                                      </p:cBhvr>
                                      <p:by>
                                        <p:hsl h="0" s="-12549" l="-25098"/>
                                      </p:by>
                                    </p:animClr>
                                    <p:set>
                                      <p:cBhvr>
                                        <p:cTn id="104" dur="500" fill="hold"/>
                                        <p:tgtEl>
                                          <p:spTgt spid="57"/>
                                        </p:tgtEl>
                                        <p:attrNameLst>
                                          <p:attrName>fill.type</p:attrName>
                                        </p:attrNameLst>
                                      </p:cBhvr>
                                      <p:to>
                                        <p:strVal val="solid"/>
                                      </p:to>
                                    </p:set>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52"/>
                                        </p:tgtEl>
                                      </p:cBhvr>
                                    </p:animEffect>
                                    <p:animScale>
                                      <p:cBhvr>
                                        <p:cTn id="109" dur="250" autoRev="1" fill="hold"/>
                                        <p:tgtEl>
                                          <p:spTgt spid="52"/>
                                        </p:tgtEl>
                                      </p:cBhvr>
                                      <p:by x="105000" y="105000"/>
                                    </p:animScale>
                                  </p:childTnLst>
                                </p:cTn>
                              </p:par>
                            </p:childTnLst>
                          </p:cTn>
                        </p:par>
                        <p:par>
                          <p:cTn id="110" fill="hold">
                            <p:stCondLst>
                              <p:cond delay="500"/>
                            </p:stCondLst>
                            <p:childTnLst>
                              <p:par>
                                <p:cTn id="111" presetID="26" presetClass="emph" presetSubtype="0" fill="hold" nodeType="afterEffect">
                                  <p:stCondLst>
                                    <p:cond delay="0"/>
                                  </p:stCondLst>
                                  <p:childTnLst>
                                    <p:animEffect transition="out" filter="fade">
                                      <p:cBhvr>
                                        <p:cTn id="112" dur="500" tmFilter="0, 0; .2, .5; .8, .5; 1, 0"/>
                                        <p:tgtEl>
                                          <p:spTgt spid="53"/>
                                        </p:tgtEl>
                                      </p:cBhvr>
                                    </p:animEffect>
                                    <p:animScale>
                                      <p:cBhvr>
                                        <p:cTn id="113" dur="250" autoRev="1" fill="hold"/>
                                        <p:tgtEl>
                                          <p:spTgt spid="53"/>
                                        </p:tgtEl>
                                      </p:cBhvr>
                                      <p:by x="105000" y="105000"/>
                                    </p:animScale>
                                  </p:childTnLst>
                                </p:cTn>
                              </p:par>
                            </p:childTnLst>
                          </p:cTn>
                        </p:par>
                        <p:par>
                          <p:cTn id="114" fill="hold">
                            <p:stCondLst>
                              <p:cond delay="1000"/>
                            </p:stCondLst>
                            <p:childTnLst>
                              <p:par>
                                <p:cTn id="115" presetID="26" presetClass="emph" presetSubtype="0" fill="hold" nodeType="afterEffect">
                                  <p:stCondLst>
                                    <p:cond delay="0"/>
                                  </p:stCondLst>
                                  <p:childTnLst>
                                    <p:animEffect transition="out" filter="fade">
                                      <p:cBhvr>
                                        <p:cTn id="116" dur="500" tmFilter="0, 0; .2, .5; .8, .5; 1, 0"/>
                                        <p:tgtEl>
                                          <p:spTgt spid="54"/>
                                        </p:tgtEl>
                                      </p:cBhvr>
                                    </p:animEffect>
                                    <p:animScale>
                                      <p:cBhvr>
                                        <p:cTn id="117" dur="250" autoRev="1" fill="hold"/>
                                        <p:tgtEl>
                                          <p:spTgt spid="54"/>
                                        </p:tgtEl>
                                      </p:cBhvr>
                                      <p:by x="105000" y="105000"/>
                                    </p:animScale>
                                  </p:childTnLst>
                                </p:cTn>
                              </p:par>
                            </p:childTnLst>
                          </p:cTn>
                        </p:par>
                        <p:par>
                          <p:cTn id="118" fill="hold">
                            <p:stCondLst>
                              <p:cond delay="1500"/>
                            </p:stCondLst>
                            <p:childTnLst>
                              <p:par>
                                <p:cTn id="119" presetID="26" presetClass="emph" presetSubtype="0" fill="hold" nodeType="afterEffect">
                                  <p:stCondLst>
                                    <p:cond delay="0"/>
                                  </p:stCondLst>
                                  <p:childTnLst>
                                    <p:animEffect transition="out" filter="fade">
                                      <p:cBhvr>
                                        <p:cTn id="120" dur="500" tmFilter="0, 0; .2, .5; .8, .5; 1, 0"/>
                                        <p:tgtEl>
                                          <p:spTgt spid="55"/>
                                        </p:tgtEl>
                                      </p:cBhvr>
                                    </p:animEffect>
                                    <p:animScale>
                                      <p:cBhvr>
                                        <p:cTn id="121" dur="250" autoRev="1" fill="hold"/>
                                        <p:tgtEl>
                                          <p:spTgt spid="55"/>
                                        </p:tgtEl>
                                      </p:cBhvr>
                                      <p:by x="105000" y="105000"/>
                                    </p:animScale>
                                  </p:childTnLst>
                                </p:cTn>
                              </p:par>
                            </p:childTnLst>
                          </p:cTn>
                        </p:par>
                        <p:par>
                          <p:cTn id="122" fill="hold">
                            <p:stCondLst>
                              <p:cond delay="2000"/>
                            </p:stCondLst>
                            <p:childTnLst>
                              <p:par>
                                <p:cTn id="123" presetID="26" presetClass="emph" presetSubtype="0" fill="hold" nodeType="afterEffect">
                                  <p:stCondLst>
                                    <p:cond delay="0"/>
                                  </p:stCondLst>
                                  <p:childTnLst>
                                    <p:animEffect transition="out" filter="fade">
                                      <p:cBhvr>
                                        <p:cTn id="124" dur="500" tmFilter="0, 0; .2, .5; .8, .5; 1, 0"/>
                                        <p:tgtEl>
                                          <p:spTgt spid="2058"/>
                                        </p:tgtEl>
                                      </p:cBhvr>
                                    </p:animEffect>
                                    <p:animScale>
                                      <p:cBhvr>
                                        <p:cTn id="125" dur="250" autoRev="1" fill="hold"/>
                                        <p:tgtEl>
                                          <p:spTgt spid="2058"/>
                                        </p:tgtEl>
                                      </p:cBhvr>
                                      <p:by x="105000" y="105000"/>
                                    </p:animScale>
                                  </p:childTnLst>
                                </p:cTn>
                              </p:par>
                            </p:childTnLst>
                          </p:cTn>
                        </p:par>
                        <p:par>
                          <p:cTn id="126" fill="hold">
                            <p:stCondLst>
                              <p:cond delay="2500"/>
                            </p:stCondLst>
                            <p:childTnLst>
                              <p:par>
                                <p:cTn id="127" presetID="26" presetClass="emph" presetSubtype="0" fill="hold" nodeType="afterEffect">
                                  <p:stCondLst>
                                    <p:cond delay="0"/>
                                  </p:stCondLst>
                                  <p:childTnLst>
                                    <p:animEffect transition="out" filter="fade">
                                      <p:cBhvr>
                                        <p:cTn id="128" dur="500" tmFilter="0, 0; .2, .5; .8, .5; 1, 0"/>
                                        <p:tgtEl>
                                          <p:spTgt spid="2060"/>
                                        </p:tgtEl>
                                      </p:cBhvr>
                                    </p:animEffect>
                                    <p:animScale>
                                      <p:cBhvr>
                                        <p:cTn id="129" dur="250" autoRev="1" fill="hold"/>
                                        <p:tgtEl>
                                          <p:spTgt spid="2060"/>
                                        </p:tgtEl>
                                      </p:cBhvr>
                                      <p:by x="105000" y="105000"/>
                                    </p:animScale>
                                  </p:childTnLst>
                                </p:cTn>
                              </p:par>
                            </p:childTnLst>
                          </p:cTn>
                        </p:par>
                        <p:par>
                          <p:cTn id="130" fill="hold">
                            <p:stCondLst>
                              <p:cond delay="3000"/>
                            </p:stCondLst>
                            <p:childTnLst>
                              <p:par>
                                <p:cTn id="131" presetID="26" presetClass="emph" presetSubtype="0" fill="hold" nodeType="afterEffect">
                                  <p:stCondLst>
                                    <p:cond delay="0"/>
                                  </p:stCondLst>
                                  <p:childTnLst>
                                    <p:animEffect transition="out" filter="fade">
                                      <p:cBhvr>
                                        <p:cTn id="132" dur="500" tmFilter="0, 0; .2, .5; .8, .5; 1, 0"/>
                                        <p:tgtEl>
                                          <p:spTgt spid="2062"/>
                                        </p:tgtEl>
                                      </p:cBhvr>
                                    </p:animEffect>
                                    <p:animScale>
                                      <p:cBhvr>
                                        <p:cTn id="133" dur="250" autoRev="1" fill="hold"/>
                                        <p:tgtEl>
                                          <p:spTgt spid="2062"/>
                                        </p:tgtEl>
                                      </p:cBhvr>
                                      <p:by x="105000" y="105000"/>
                                    </p:animScale>
                                  </p:childTnLst>
                                </p:cTn>
                              </p:par>
                            </p:childTnLst>
                          </p:cTn>
                        </p:par>
                        <p:par>
                          <p:cTn id="134" fill="hold">
                            <p:stCondLst>
                              <p:cond delay="3500"/>
                            </p:stCondLst>
                            <p:childTnLst>
                              <p:par>
                                <p:cTn id="135" presetID="26" presetClass="emph" presetSubtype="0" fill="hold" nodeType="afterEffect">
                                  <p:stCondLst>
                                    <p:cond delay="0"/>
                                  </p:stCondLst>
                                  <p:childTnLst>
                                    <p:animEffect transition="out" filter="fade">
                                      <p:cBhvr>
                                        <p:cTn id="136" dur="500" tmFilter="0, 0; .2, .5; .8, .5; 1, 0"/>
                                        <p:tgtEl>
                                          <p:spTgt spid="2064"/>
                                        </p:tgtEl>
                                      </p:cBhvr>
                                    </p:animEffect>
                                    <p:animScale>
                                      <p:cBhvr>
                                        <p:cTn id="137" dur="250" autoRev="1" fill="hold"/>
                                        <p:tgtEl>
                                          <p:spTgt spid="2064"/>
                                        </p:tgtEl>
                                      </p:cBhvr>
                                      <p:by x="105000" y="105000"/>
                                    </p:animScale>
                                  </p:childTnLst>
                                </p:cTn>
                              </p:par>
                            </p:childTnLst>
                          </p:cTn>
                        </p:par>
                        <p:par>
                          <p:cTn id="138" fill="hold">
                            <p:stCondLst>
                              <p:cond delay="4000"/>
                            </p:stCondLst>
                            <p:childTnLst>
                              <p:par>
                                <p:cTn id="139" presetID="26" presetClass="emph" presetSubtype="0" fill="hold" nodeType="afterEffect">
                                  <p:stCondLst>
                                    <p:cond delay="0"/>
                                  </p:stCondLst>
                                  <p:childTnLst>
                                    <p:animEffect transition="out" filter="fade">
                                      <p:cBhvr>
                                        <p:cTn id="140" dur="500" tmFilter="0, 0; .2, .5; .8, .5; 1, 0"/>
                                        <p:tgtEl>
                                          <p:spTgt spid="2066"/>
                                        </p:tgtEl>
                                      </p:cBhvr>
                                    </p:animEffect>
                                    <p:animScale>
                                      <p:cBhvr>
                                        <p:cTn id="141" dur="250" autoRev="1" fill="hold"/>
                                        <p:tgtEl>
                                          <p:spTgt spid="2066"/>
                                        </p:tgtEl>
                                      </p:cBhvr>
                                      <p:by x="105000" y="105000"/>
                                    </p:animScale>
                                  </p:childTnLst>
                                </p:cTn>
                              </p:par>
                            </p:childTnLst>
                          </p:cTn>
                        </p:par>
                        <p:par>
                          <p:cTn id="142" fill="hold">
                            <p:stCondLst>
                              <p:cond delay="4500"/>
                            </p:stCondLst>
                            <p:childTnLst>
                              <p:par>
                                <p:cTn id="143" presetID="26" presetClass="emph" presetSubtype="0" fill="hold" nodeType="afterEffect">
                                  <p:stCondLst>
                                    <p:cond delay="0"/>
                                  </p:stCondLst>
                                  <p:childTnLst>
                                    <p:animEffect transition="out" filter="fade">
                                      <p:cBhvr>
                                        <p:cTn id="144" dur="500" tmFilter="0, 0; .2, .5; .8, .5; 1, 0"/>
                                        <p:tgtEl>
                                          <p:spTgt spid="2068"/>
                                        </p:tgtEl>
                                      </p:cBhvr>
                                    </p:animEffect>
                                    <p:animScale>
                                      <p:cBhvr>
                                        <p:cTn id="145" dur="250" autoRev="1" fill="hold"/>
                                        <p:tgtEl>
                                          <p:spTgt spid="2068"/>
                                        </p:tgtEl>
                                      </p:cBhvr>
                                      <p:by x="105000" y="105000"/>
                                    </p:animScale>
                                  </p:childTnLst>
                                </p:cTn>
                              </p:par>
                            </p:childTnLst>
                          </p:cTn>
                        </p:par>
                        <p:par>
                          <p:cTn id="146" fill="hold">
                            <p:stCondLst>
                              <p:cond delay="5000"/>
                            </p:stCondLst>
                            <p:childTnLst>
                              <p:par>
                                <p:cTn id="147" presetID="10" presetClass="entr" presetSubtype="0"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par>
                          <p:cTn id="150" fill="hold">
                            <p:stCondLst>
                              <p:cond delay="5500"/>
                            </p:stCondLst>
                            <p:childTnLst>
                              <p:par>
                                <p:cTn id="151" presetID="21" presetClass="emph" presetSubtype="0" repeatCount="100000" fill="hold" grpId="1" nodeType="afterEffect">
                                  <p:stCondLst>
                                    <p:cond delay="0"/>
                                  </p:stCondLst>
                                  <p:childTnLst>
                                    <p:animClr clrSpc="hsl" dir="cw">
                                      <p:cBhvr override="childStyle">
                                        <p:cTn id="152" dur="500" fill="hold"/>
                                        <p:tgtEl>
                                          <p:spTgt spid="58"/>
                                        </p:tgtEl>
                                        <p:attrNameLst>
                                          <p:attrName>style.color</p:attrName>
                                        </p:attrNameLst>
                                      </p:cBhvr>
                                      <p:by>
                                        <p:hsl h="7200000" s="0" l="0"/>
                                      </p:by>
                                    </p:animClr>
                                    <p:animClr clrSpc="hsl" dir="cw">
                                      <p:cBhvr>
                                        <p:cTn id="153" dur="500" fill="hold"/>
                                        <p:tgtEl>
                                          <p:spTgt spid="58"/>
                                        </p:tgtEl>
                                        <p:attrNameLst>
                                          <p:attrName>fillcolor</p:attrName>
                                        </p:attrNameLst>
                                      </p:cBhvr>
                                      <p:by>
                                        <p:hsl h="7200000" s="0" l="0"/>
                                      </p:by>
                                    </p:animClr>
                                    <p:animClr clrSpc="hsl" dir="cw">
                                      <p:cBhvr>
                                        <p:cTn id="154" dur="500" fill="hold"/>
                                        <p:tgtEl>
                                          <p:spTgt spid="58"/>
                                        </p:tgtEl>
                                        <p:attrNameLst>
                                          <p:attrName>stroke.color</p:attrName>
                                        </p:attrNameLst>
                                      </p:cBhvr>
                                      <p:by>
                                        <p:hsl h="7200000" s="0" l="0"/>
                                      </p:by>
                                    </p:animClr>
                                    <p:set>
                                      <p:cBhvr>
                                        <p:cTn id="155" dur="500" fill="hold"/>
                                        <p:tgtEl>
                                          <p:spTgt spid="58"/>
                                        </p:tgtEl>
                                        <p:attrNameLst>
                                          <p:attrName>fill.type</p:attrName>
                                        </p:attrNameLst>
                                      </p:cBhvr>
                                      <p:to>
                                        <p:strVal val="solid"/>
                                      </p:to>
                                    </p:set>
                                  </p:childTnLst>
                                </p:cTn>
                              </p:par>
                            </p:childTnLst>
                          </p:cTn>
                        </p:par>
                      </p:childTnLst>
                    </p:cTn>
                  </p:par>
                  <p:par>
                    <p:cTn id="156" fill="hold">
                      <p:stCondLst>
                        <p:cond delay="indefinite"/>
                      </p:stCondLst>
                      <p:childTnLst>
                        <p:par>
                          <p:cTn id="157" fill="hold">
                            <p:stCondLst>
                              <p:cond delay="0"/>
                            </p:stCondLst>
                            <p:childTnLst>
                              <p:par>
                                <p:cTn id="158" presetID="26" presetClass="emph" presetSubtype="0" fill="hold" nodeType="clickEffect">
                                  <p:stCondLst>
                                    <p:cond delay="0"/>
                                  </p:stCondLst>
                                  <p:childTnLst>
                                    <p:animEffect transition="out" filter="fade">
                                      <p:cBhvr>
                                        <p:cTn id="159" dur="500" tmFilter="0, 0; .2, .5; .8, .5; 1, 0"/>
                                        <p:tgtEl>
                                          <p:spTgt spid="52"/>
                                        </p:tgtEl>
                                      </p:cBhvr>
                                    </p:animEffect>
                                    <p:animScale>
                                      <p:cBhvr>
                                        <p:cTn id="160" dur="250" autoRev="1" fill="hold"/>
                                        <p:tgtEl>
                                          <p:spTgt spid="52"/>
                                        </p:tgtEl>
                                      </p:cBhvr>
                                      <p:by x="105000" y="105000"/>
                                    </p:animScale>
                                  </p:childTnLst>
                                </p:cTn>
                              </p:par>
                            </p:childTnLst>
                          </p:cTn>
                        </p:par>
                        <p:par>
                          <p:cTn id="161" fill="hold">
                            <p:stCondLst>
                              <p:cond delay="500"/>
                            </p:stCondLst>
                            <p:childTnLst>
                              <p:par>
                                <p:cTn id="162" presetID="26" presetClass="emph" presetSubtype="0" fill="hold" nodeType="afterEffect">
                                  <p:stCondLst>
                                    <p:cond delay="0"/>
                                  </p:stCondLst>
                                  <p:childTnLst>
                                    <p:animEffect transition="out" filter="fade">
                                      <p:cBhvr>
                                        <p:cTn id="163" dur="500" tmFilter="0, 0; .2, .5; .8, .5; 1, 0"/>
                                        <p:tgtEl>
                                          <p:spTgt spid="53"/>
                                        </p:tgtEl>
                                      </p:cBhvr>
                                    </p:animEffect>
                                    <p:animScale>
                                      <p:cBhvr>
                                        <p:cTn id="164" dur="250" autoRev="1" fill="hold"/>
                                        <p:tgtEl>
                                          <p:spTgt spid="53"/>
                                        </p:tgtEl>
                                      </p:cBhvr>
                                      <p:by x="105000" y="105000"/>
                                    </p:animScale>
                                  </p:childTnLst>
                                </p:cTn>
                              </p:par>
                            </p:childTnLst>
                          </p:cTn>
                        </p:par>
                        <p:par>
                          <p:cTn id="165" fill="hold">
                            <p:stCondLst>
                              <p:cond delay="1000"/>
                            </p:stCondLst>
                            <p:childTnLst>
                              <p:par>
                                <p:cTn id="166" presetID="26" presetClass="emph" presetSubtype="0" fill="hold" nodeType="afterEffect">
                                  <p:stCondLst>
                                    <p:cond delay="0"/>
                                  </p:stCondLst>
                                  <p:childTnLst>
                                    <p:animEffect transition="out" filter="fade">
                                      <p:cBhvr>
                                        <p:cTn id="167" dur="500" tmFilter="0, 0; .2, .5; .8, .5; 1, 0"/>
                                        <p:tgtEl>
                                          <p:spTgt spid="54"/>
                                        </p:tgtEl>
                                      </p:cBhvr>
                                    </p:animEffect>
                                    <p:animScale>
                                      <p:cBhvr>
                                        <p:cTn id="168" dur="250" autoRev="1" fill="hold"/>
                                        <p:tgtEl>
                                          <p:spTgt spid="54"/>
                                        </p:tgtEl>
                                      </p:cBhvr>
                                      <p:by x="105000" y="105000"/>
                                    </p:animScale>
                                  </p:childTnLst>
                                </p:cTn>
                              </p:par>
                            </p:childTnLst>
                          </p:cTn>
                        </p:par>
                        <p:par>
                          <p:cTn id="169" fill="hold">
                            <p:stCondLst>
                              <p:cond delay="1500"/>
                            </p:stCondLst>
                            <p:childTnLst>
                              <p:par>
                                <p:cTn id="170" presetID="26" presetClass="emph" presetSubtype="0" fill="hold" nodeType="afterEffect">
                                  <p:stCondLst>
                                    <p:cond delay="0"/>
                                  </p:stCondLst>
                                  <p:childTnLst>
                                    <p:animEffect transition="out" filter="fade">
                                      <p:cBhvr>
                                        <p:cTn id="171" dur="500" tmFilter="0, 0; .2, .5; .8, .5; 1, 0"/>
                                        <p:tgtEl>
                                          <p:spTgt spid="55"/>
                                        </p:tgtEl>
                                      </p:cBhvr>
                                    </p:animEffect>
                                    <p:animScale>
                                      <p:cBhvr>
                                        <p:cTn id="172" dur="250" autoRev="1" fill="hold"/>
                                        <p:tgtEl>
                                          <p:spTgt spid="55"/>
                                        </p:tgtEl>
                                      </p:cBhvr>
                                      <p:by x="105000" y="105000"/>
                                    </p:animScale>
                                  </p:childTnLst>
                                </p:cTn>
                              </p:par>
                            </p:childTnLst>
                          </p:cTn>
                        </p:par>
                        <p:par>
                          <p:cTn id="173" fill="hold">
                            <p:stCondLst>
                              <p:cond delay="2000"/>
                            </p:stCondLst>
                            <p:childTnLst>
                              <p:par>
                                <p:cTn id="174" presetID="26" presetClass="emph" presetSubtype="0" fill="hold" nodeType="afterEffect">
                                  <p:stCondLst>
                                    <p:cond delay="0"/>
                                  </p:stCondLst>
                                  <p:childTnLst>
                                    <p:animEffect transition="out" filter="fade">
                                      <p:cBhvr>
                                        <p:cTn id="175" dur="500" tmFilter="0, 0; .2, .5; .8, .5; 1, 0"/>
                                        <p:tgtEl>
                                          <p:spTgt spid="2058"/>
                                        </p:tgtEl>
                                      </p:cBhvr>
                                    </p:animEffect>
                                    <p:animScale>
                                      <p:cBhvr>
                                        <p:cTn id="176" dur="250" autoRev="1" fill="hold"/>
                                        <p:tgtEl>
                                          <p:spTgt spid="2058"/>
                                        </p:tgtEl>
                                      </p:cBhvr>
                                      <p:by x="105000" y="105000"/>
                                    </p:animScale>
                                  </p:childTnLst>
                                </p:cTn>
                              </p:par>
                            </p:childTnLst>
                          </p:cTn>
                        </p:par>
                        <p:par>
                          <p:cTn id="177" fill="hold">
                            <p:stCondLst>
                              <p:cond delay="2500"/>
                            </p:stCondLst>
                            <p:childTnLst>
                              <p:par>
                                <p:cTn id="178" presetID="26" presetClass="emph" presetSubtype="0" fill="hold" nodeType="afterEffect">
                                  <p:stCondLst>
                                    <p:cond delay="0"/>
                                  </p:stCondLst>
                                  <p:childTnLst>
                                    <p:animEffect transition="out" filter="fade">
                                      <p:cBhvr>
                                        <p:cTn id="179" dur="500" tmFilter="0, 0; .2, .5; .8, .5; 1, 0"/>
                                        <p:tgtEl>
                                          <p:spTgt spid="2060"/>
                                        </p:tgtEl>
                                      </p:cBhvr>
                                    </p:animEffect>
                                    <p:animScale>
                                      <p:cBhvr>
                                        <p:cTn id="180" dur="250" autoRev="1" fill="hold"/>
                                        <p:tgtEl>
                                          <p:spTgt spid="2060"/>
                                        </p:tgtEl>
                                      </p:cBhvr>
                                      <p:by x="105000" y="105000"/>
                                    </p:animScale>
                                  </p:childTnLst>
                                </p:cTn>
                              </p:par>
                            </p:childTnLst>
                          </p:cTn>
                        </p:par>
                        <p:par>
                          <p:cTn id="181" fill="hold">
                            <p:stCondLst>
                              <p:cond delay="3000"/>
                            </p:stCondLst>
                            <p:childTnLst>
                              <p:par>
                                <p:cTn id="182" presetID="26" presetClass="emph" presetSubtype="0" fill="hold" nodeType="afterEffect">
                                  <p:stCondLst>
                                    <p:cond delay="0"/>
                                  </p:stCondLst>
                                  <p:childTnLst>
                                    <p:animEffect transition="out" filter="fade">
                                      <p:cBhvr>
                                        <p:cTn id="183" dur="500" tmFilter="0, 0; .2, .5; .8, .5; 1, 0"/>
                                        <p:tgtEl>
                                          <p:spTgt spid="2062"/>
                                        </p:tgtEl>
                                      </p:cBhvr>
                                    </p:animEffect>
                                    <p:animScale>
                                      <p:cBhvr>
                                        <p:cTn id="184" dur="250" autoRev="1" fill="hold"/>
                                        <p:tgtEl>
                                          <p:spTgt spid="2062"/>
                                        </p:tgtEl>
                                      </p:cBhvr>
                                      <p:by x="105000" y="105000"/>
                                    </p:animScale>
                                  </p:childTnLst>
                                </p:cTn>
                              </p:par>
                            </p:childTnLst>
                          </p:cTn>
                        </p:par>
                        <p:par>
                          <p:cTn id="185" fill="hold">
                            <p:stCondLst>
                              <p:cond delay="3500"/>
                            </p:stCondLst>
                            <p:childTnLst>
                              <p:par>
                                <p:cTn id="186" presetID="26" presetClass="emph" presetSubtype="0" fill="hold" nodeType="afterEffect">
                                  <p:stCondLst>
                                    <p:cond delay="0"/>
                                  </p:stCondLst>
                                  <p:childTnLst>
                                    <p:animEffect transition="out" filter="fade">
                                      <p:cBhvr>
                                        <p:cTn id="187" dur="500" tmFilter="0, 0; .2, .5; .8, .5; 1, 0"/>
                                        <p:tgtEl>
                                          <p:spTgt spid="2064"/>
                                        </p:tgtEl>
                                      </p:cBhvr>
                                    </p:animEffect>
                                    <p:animScale>
                                      <p:cBhvr>
                                        <p:cTn id="188" dur="250" autoRev="1" fill="hold"/>
                                        <p:tgtEl>
                                          <p:spTgt spid="2064"/>
                                        </p:tgtEl>
                                      </p:cBhvr>
                                      <p:by x="105000" y="105000"/>
                                    </p:animScale>
                                  </p:childTnLst>
                                </p:cTn>
                              </p:par>
                            </p:childTnLst>
                          </p:cTn>
                        </p:par>
                        <p:par>
                          <p:cTn id="189" fill="hold">
                            <p:stCondLst>
                              <p:cond delay="4000"/>
                            </p:stCondLst>
                            <p:childTnLst>
                              <p:par>
                                <p:cTn id="190" presetID="26" presetClass="emph" presetSubtype="0" fill="hold" nodeType="afterEffect">
                                  <p:stCondLst>
                                    <p:cond delay="0"/>
                                  </p:stCondLst>
                                  <p:childTnLst>
                                    <p:animEffect transition="out" filter="fade">
                                      <p:cBhvr>
                                        <p:cTn id="191" dur="500" tmFilter="0, 0; .2, .5; .8, .5; 1, 0"/>
                                        <p:tgtEl>
                                          <p:spTgt spid="2066"/>
                                        </p:tgtEl>
                                      </p:cBhvr>
                                    </p:animEffect>
                                    <p:animScale>
                                      <p:cBhvr>
                                        <p:cTn id="192" dur="250" autoRev="1" fill="hold"/>
                                        <p:tgtEl>
                                          <p:spTgt spid="2066"/>
                                        </p:tgtEl>
                                      </p:cBhvr>
                                      <p:by x="105000" y="105000"/>
                                    </p:animScale>
                                  </p:childTnLst>
                                </p:cTn>
                              </p:par>
                            </p:childTnLst>
                          </p:cTn>
                        </p:par>
                        <p:par>
                          <p:cTn id="193" fill="hold">
                            <p:stCondLst>
                              <p:cond delay="4500"/>
                            </p:stCondLst>
                            <p:childTnLst>
                              <p:par>
                                <p:cTn id="194" presetID="26" presetClass="emph" presetSubtype="0" fill="hold" nodeType="afterEffect">
                                  <p:stCondLst>
                                    <p:cond delay="0"/>
                                  </p:stCondLst>
                                  <p:childTnLst>
                                    <p:animEffect transition="out" filter="fade">
                                      <p:cBhvr>
                                        <p:cTn id="195" dur="500" tmFilter="0, 0; .2, .5; .8, .5; 1, 0"/>
                                        <p:tgtEl>
                                          <p:spTgt spid="2068"/>
                                        </p:tgtEl>
                                      </p:cBhvr>
                                    </p:animEffect>
                                    <p:animScale>
                                      <p:cBhvr>
                                        <p:cTn id="196" dur="250" autoRev="1" fill="hold"/>
                                        <p:tgtEl>
                                          <p:spTgt spid="2068"/>
                                        </p:tgtEl>
                                      </p:cBhvr>
                                      <p:by x="105000" y="105000"/>
                                    </p:animScale>
                                  </p:childTnLst>
                                </p:cTn>
                              </p:par>
                            </p:childTnLst>
                          </p:cTn>
                        </p:par>
                        <p:par>
                          <p:cTn id="197" fill="hold">
                            <p:stCondLst>
                              <p:cond delay="5000"/>
                            </p:stCondLst>
                            <p:childTnLst>
                              <p:par>
                                <p:cTn id="198" presetID="10" presetClass="entr" presetSubtype="0" fill="hold" grpId="0" nodeType="afterEffect">
                                  <p:stCondLst>
                                    <p:cond delay="0"/>
                                  </p:stCondLst>
                                  <p:childTnLst>
                                    <p:set>
                                      <p:cBhvr>
                                        <p:cTn id="199" dur="1" fill="hold">
                                          <p:stCondLst>
                                            <p:cond delay="0"/>
                                          </p:stCondLst>
                                        </p:cTn>
                                        <p:tgtEl>
                                          <p:spTgt spid="60"/>
                                        </p:tgtEl>
                                        <p:attrNameLst>
                                          <p:attrName>style.visibility</p:attrName>
                                        </p:attrNameLst>
                                      </p:cBhvr>
                                      <p:to>
                                        <p:strVal val="visible"/>
                                      </p:to>
                                    </p:set>
                                    <p:animEffect transition="in" filter="fade">
                                      <p:cBhvr>
                                        <p:cTn id="200" dur="500"/>
                                        <p:tgtEl>
                                          <p:spTgt spid="60"/>
                                        </p:tgtEl>
                                      </p:cBhvr>
                                    </p:animEffect>
                                  </p:childTnLst>
                                </p:cTn>
                              </p:par>
                            </p:childTnLst>
                          </p:cTn>
                        </p:par>
                        <p:par>
                          <p:cTn id="201" fill="hold">
                            <p:stCondLst>
                              <p:cond delay="5500"/>
                            </p:stCondLst>
                            <p:childTnLst>
                              <p:par>
                                <p:cTn id="202" presetID="24" presetClass="emph" presetSubtype="0" repeatCount="100000" fill="hold" grpId="1" nodeType="afterEffect">
                                  <p:stCondLst>
                                    <p:cond delay="0"/>
                                  </p:stCondLst>
                                  <p:childTnLst>
                                    <p:animClr clrSpc="hsl" dir="cw">
                                      <p:cBhvr override="childStyle">
                                        <p:cTn id="203" dur="500" fill="hold"/>
                                        <p:tgtEl>
                                          <p:spTgt spid="60"/>
                                        </p:tgtEl>
                                        <p:attrNameLst>
                                          <p:attrName>style.color</p:attrName>
                                        </p:attrNameLst>
                                      </p:cBhvr>
                                      <p:by>
                                        <p:hsl h="0" s="-12549" l="-25098"/>
                                      </p:by>
                                    </p:animClr>
                                    <p:animClr clrSpc="hsl" dir="cw">
                                      <p:cBhvr>
                                        <p:cTn id="204" dur="500" fill="hold"/>
                                        <p:tgtEl>
                                          <p:spTgt spid="60"/>
                                        </p:tgtEl>
                                        <p:attrNameLst>
                                          <p:attrName>fillcolor</p:attrName>
                                        </p:attrNameLst>
                                      </p:cBhvr>
                                      <p:by>
                                        <p:hsl h="0" s="-12549" l="-25098"/>
                                      </p:by>
                                    </p:animClr>
                                    <p:animClr clrSpc="hsl" dir="cw">
                                      <p:cBhvr>
                                        <p:cTn id="205" dur="500" fill="hold"/>
                                        <p:tgtEl>
                                          <p:spTgt spid="60"/>
                                        </p:tgtEl>
                                        <p:attrNameLst>
                                          <p:attrName>stroke.color</p:attrName>
                                        </p:attrNameLst>
                                      </p:cBhvr>
                                      <p:by>
                                        <p:hsl h="0" s="-12549" l="-25098"/>
                                      </p:by>
                                    </p:animClr>
                                    <p:set>
                                      <p:cBhvr>
                                        <p:cTn id="206" dur="500" fill="hold"/>
                                        <p:tgtEl>
                                          <p:spTgt spid="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7" grpId="0" animBg="1"/>
      <p:bldP spid="57" grpId="1" animBg="1"/>
      <p:bldP spid="58" grpId="0" animBg="1"/>
      <p:bldP spid="58" grpId="1" animBg="1"/>
      <p:bldP spid="60" grpId="0" animBg="1"/>
      <p:bldP spid="6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9680</TotalTime>
  <Words>509</Words>
  <Application>Microsoft Office PowerPoint</Application>
  <PresentationFormat>Custom</PresentationFormat>
  <Paragraphs>49</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Trường</cp:lastModifiedBy>
  <cp:revision>1094</cp:revision>
  <dcterms:created xsi:type="dcterms:W3CDTF">2008-09-09T22:52:10Z</dcterms:created>
  <dcterms:modified xsi:type="dcterms:W3CDTF">2025-10-06T13:29:44Z</dcterms:modified>
</cp:coreProperties>
</file>