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1" r:id="rId4"/>
    <p:sldId id="442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4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TRUYỀN THỐNG TRƯỜNG EM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 hiểu truyền thống nhà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Minh, Hoa tìm hiểu truyền thống nhà trường.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Hình mô tả hoạt động gì?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708" y="4595087"/>
            <a:ext cx="7190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Khi đi thu thập thông tin, các bạn cần chuẩn bị những gì?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A9E0D-86D9-DC95-396C-9808BD6DD72B}"/>
              </a:ext>
            </a:extLst>
          </p:cNvPr>
          <p:cNvSpPr/>
          <p:nvPr/>
        </p:nvSpPr>
        <p:spPr>
          <a:xfrm>
            <a:off x="719708" y="6134100"/>
            <a:ext cx="8104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Vì sao phải chuẩn bị những thứ đó?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5267F-3EB3-F9DF-0978-BFB9255B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3657600"/>
            <a:ext cx="69614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 hiểu truyền thống nhà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4A9CCF2-AE40-FED8-8645-227F55417B9F}"/>
              </a:ext>
            </a:extLst>
          </p:cNvPr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Minh, Hoa tìm hiểu truyền thống nhà trường.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B9CAE-5670-377D-D610-C3FF0865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20" y="3301234"/>
            <a:ext cx="6629400" cy="5267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2DF20-B093-7C68-E95B-12F4ABA2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3301233"/>
            <a:ext cx="7162799" cy="54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90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6: TRUYỀN THỐNG TRƯỜNG EM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 hiểu truyền thống nhà trường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6624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Cùng Minh, Hoa tìm hiểu truyền thống nhà trường.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CB9B2-8596-E700-838E-DD22DD25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3506235"/>
            <a:ext cx="7086600" cy="50623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5C1B7F-80A4-1FB6-49E4-B9B8C6DC0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24425"/>
              </p:ext>
            </p:extLst>
          </p:nvPr>
        </p:nvGraphicFramePr>
        <p:xfrm>
          <a:off x="8595519" y="3505200"/>
          <a:ext cx="7086600" cy="5623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395">
                  <a:extLst>
                    <a:ext uri="{9D8B030D-6E8A-4147-A177-3AD203B41FA5}">
                      <a16:colId xmlns:a16="http://schemas.microsoft.com/office/drawing/2014/main" val="2120646957"/>
                    </a:ext>
                  </a:extLst>
                </a:gridCol>
                <a:gridCol w="2221205">
                  <a:extLst>
                    <a:ext uri="{9D8B030D-6E8A-4147-A177-3AD203B41FA5}">
                      <a16:colId xmlns:a16="http://schemas.microsoft.com/office/drawing/2014/main" val="773220827"/>
                    </a:ext>
                  </a:extLst>
                </a:gridCol>
              </a:tblGrid>
              <a:tr h="57797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solidFill>
                            <a:srgbClr val="0000CC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Phiếu thu thập thông tin</a:t>
                      </a:r>
                      <a:endParaRPr lang="en-US" sz="32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546316"/>
                  </a:ext>
                </a:extLst>
              </a:tr>
              <a:tr h="6441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Nội dung tìm hiểu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Thông tin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37276"/>
                  </a:ext>
                </a:extLst>
              </a:tr>
              <a:tr h="6446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Năm thành lập trường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515784"/>
                  </a:ext>
                </a:extLst>
              </a:tr>
              <a:tr h="6446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Thành tích dạy và học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79326"/>
                  </a:ext>
                </a:extLst>
              </a:tr>
              <a:tr h="64469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Thành tích văn nghệ, thể dục thể thao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77366"/>
                  </a:ext>
                </a:extLst>
              </a:tr>
              <a:tr h="6672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Những tấm gương tiêu biểu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 ?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70061"/>
                  </a:ext>
                </a:extLst>
              </a:tr>
              <a:tr h="6441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>
                          <a:effectLst/>
                        </a:rPr>
                        <a:t> ?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27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952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ường Tiểu học Đông La xây dựng thành công phòng truyền th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hong_truyen_tho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-1" y="-1"/>
            <a:ext cx="16276639" cy="91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g_truyen_t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-1"/>
            <a:ext cx="16304420" cy="92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MT - QL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" y="7937"/>
            <a:ext cx="16304420" cy="925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9738</TotalTime>
  <Words>242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1100</cp:revision>
  <dcterms:created xsi:type="dcterms:W3CDTF">2008-09-09T22:52:10Z</dcterms:created>
  <dcterms:modified xsi:type="dcterms:W3CDTF">2025-10-06T13:46:59Z</dcterms:modified>
</cp:coreProperties>
</file>