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83" r:id="rId3"/>
    <p:sldId id="288" r:id="rId4"/>
    <p:sldId id="279" r:id="rId5"/>
    <p:sldId id="289" r:id="rId6"/>
    <p:sldId id="280" r:id="rId7"/>
    <p:sldId id="261" r:id="rId8"/>
    <p:sldId id="290" r:id="rId9"/>
    <p:sldId id="281" r:id="rId10"/>
    <p:sldId id="292" r:id="rId11"/>
    <p:sldId id="293" r:id="rId12"/>
    <p:sldId id="276" r:id="rId13"/>
    <p:sldId id="277" r:id="rId14"/>
    <p:sldId id="278" r:id="rId15"/>
    <p:sldId id="265" r:id="rId16"/>
    <p:sldId id="291" r:id="rId17"/>
    <p:sldId id="285" r:id="rId18"/>
    <p:sldId id="271" r:id="rId19"/>
    <p:sldId id="275" r:id="rId20"/>
    <p:sldId id="258" r:id="rId21"/>
    <p:sldId id="273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5FDA7F-7911-4536-9FEE-3D28EB0E0E7A}">
          <p14:sldIdLst>
            <p14:sldId id="282"/>
            <p14:sldId id="283"/>
            <p14:sldId id="288"/>
            <p14:sldId id="279"/>
            <p14:sldId id="289"/>
          </p14:sldIdLst>
        </p14:section>
        <p14:section name="Untitled Section" id="{B67FD8BC-4D6B-417C-AC11-8316C3BD1F36}">
          <p14:sldIdLst>
            <p14:sldId id="280"/>
            <p14:sldId id="261"/>
            <p14:sldId id="290"/>
            <p14:sldId id="281"/>
            <p14:sldId id="292"/>
            <p14:sldId id="293"/>
            <p14:sldId id="276"/>
            <p14:sldId id="277"/>
            <p14:sldId id="278"/>
            <p14:sldId id="265"/>
            <p14:sldId id="291"/>
            <p14:sldId id="285"/>
            <p14:sldId id="271"/>
            <p14:sldId id="275"/>
            <p14:sldId id="258"/>
            <p14:sldId id="273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5179" autoAdjust="0"/>
  </p:normalViewPr>
  <p:slideViewPr>
    <p:cSldViewPr snapToGrid="0">
      <p:cViewPr varScale="1">
        <p:scale>
          <a:sx n="78" d="100"/>
          <a:sy n="78" d="100"/>
        </p:scale>
        <p:origin x="78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071A9-BFB7-4219-92C1-6FBDF7B3DCEB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EAC2E-0CDA-4243-B1A7-9896CA08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8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AC2E-0CDA-4243-B1A7-9896CA0858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6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7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7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3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9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0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0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4F1A-8C4F-4200-8BEC-64B888A83A8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2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64F1A-8C4F-4200-8BEC-64B888A83A8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4561-5124-446D-B557-BE69D249C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jpeg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29.gif"/><Relationship Id="rId5" Type="http://schemas.openxmlformats.org/officeDocument/2006/relationships/audio" Target="../media/audio3.wav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646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06" y="951854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6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3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00607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3576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6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6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444241" y="141605"/>
            <a:ext cx="90157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/</a:t>
            </a:r>
          </a:p>
        </p:txBody>
      </p:sp>
      <p:sp>
        <p:nvSpPr>
          <p:cNvPr id="4" name="WordArt 4">
            <a:extLst>
              <a:ext uri="{FF2B5EF4-FFF2-40B4-BE49-F238E27FC236}">
                <a16:creationId xmlns:a16="http://schemas.microsoft.com/office/drawing/2014/main" id="{78F2D33B-4C64-8046-5572-3AAD245EAD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33700" y="509905"/>
            <a:ext cx="6324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</a:p>
          <a:p>
            <a:pPr algn="ctr"/>
            <a:endParaRPr lang="en-US" sz="3600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5">
            <a:extLst>
              <a:ext uri="{FF2B5EF4-FFF2-40B4-BE49-F238E27FC236}">
                <a16:creationId xmlns:a16="http://schemas.microsoft.com/office/drawing/2014/main" id="{DB582340-FA74-A2BB-B8A1-240D8E5C33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8513" y="5449163"/>
            <a:ext cx="49530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Ngọc Ánh</a:t>
            </a:r>
          </a:p>
        </p:txBody>
      </p:sp>
      <p:sp>
        <p:nvSpPr>
          <p:cNvPr id="17" name="WordArt 5">
            <a:extLst>
              <a:ext uri="{FF2B5EF4-FFF2-40B4-BE49-F238E27FC236}">
                <a16:creationId xmlns:a16="http://schemas.microsoft.com/office/drawing/2014/main" id="{0495E515-6475-44CA-A3C3-3CE2FE25C8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8513" y="6224916"/>
            <a:ext cx="49530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Hưng Đạo</a:t>
            </a:r>
            <a:endParaRPr lang="en-US" sz="3600" b="1" kern="10" dirty="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WordArt 7">
            <a:extLst>
              <a:ext uri="{FF2B5EF4-FFF2-40B4-BE49-F238E27FC236}">
                <a16:creationId xmlns:a16="http://schemas.microsoft.com/office/drawing/2014/main" id="{89F4D0AC-4E92-C7E5-68E6-1A3B72B389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74347" y="3188828"/>
            <a:ext cx="44958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1" name="WordArt 5">
            <a:extLst>
              <a:ext uri="{FF2B5EF4-FFF2-40B4-BE49-F238E27FC236}">
                <a16:creationId xmlns:a16="http://schemas.microsoft.com/office/drawing/2014/main" id="{0C750A40-AB6F-7A31-AC59-A99404C9D9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75813" y="4440767"/>
            <a:ext cx="24384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3A1</a:t>
            </a:r>
          </a:p>
        </p:txBody>
      </p:sp>
    </p:spTree>
    <p:extLst>
      <p:ext uri="{BB962C8B-B14F-4D97-AF65-F5344CB8AC3E}">
        <p14:creationId xmlns:p14="http://schemas.microsoft.com/office/powerpoint/2010/main" val="39173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575" y="159654"/>
            <a:ext cx="6313827" cy="5221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196" y="101598"/>
            <a:ext cx="54573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-Ma-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(1869-1954)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196" y="2120156"/>
            <a:ext cx="54573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1901.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196" y="5674100"/>
            <a:ext cx="11800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7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25" y="303569"/>
            <a:ext cx="6197813" cy="4587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43" y="216485"/>
            <a:ext cx="58715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(1914-2006)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143" y="3755915"/>
            <a:ext cx="5871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43" y="4833133"/>
            <a:ext cx="11843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1984.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43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165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4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560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794492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1" y="-932"/>
            <a:ext cx="12192000" cy="6858594"/>
          </a:xfrm>
          <a:prstGeom prst="rect">
            <a:avLst/>
          </a:prstGeom>
        </p:spPr>
      </p:pic>
      <p:pic>
        <p:nvPicPr>
          <p:cNvPr id="9" name="图片 8" descr="1559c224c4d5100e6cd23e0b878086d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109595"/>
            <a:ext cx="3741420" cy="3741420"/>
          </a:xfrm>
          <a:prstGeom prst="rect">
            <a:avLst/>
          </a:prstGeom>
        </p:spPr>
      </p:pic>
      <p:pic>
        <p:nvPicPr>
          <p:cNvPr id="2" name="图片 1" descr="4ef6b7c9486052b6069210c143670dc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4706622" y="124460"/>
            <a:ext cx="1684020" cy="1878330"/>
          </a:xfrm>
          <a:prstGeom prst="rect">
            <a:avLst/>
          </a:prstGeom>
        </p:spPr>
      </p:pic>
      <p:sp>
        <p:nvSpPr>
          <p:cNvPr id="104" name="矩形: 圆角 8"/>
          <p:cNvSpPr/>
          <p:nvPr/>
        </p:nvSpPr>
        <p:spPr>
          <a:xfrm>
            <a:off x="1418593" y="1895479"/>
            <a:ext cx="9460865" cy="233489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107" name="矩形: 圆角 7"/>
          <p:cNvSpPr/>
          <p:nvPr/>
        </p:nvSpPr>
        <p:spPr>
          <a:xfrm>
            <a:off x="1334771" y="1715774"/>
            <a:ext cx="10218600" cy="40842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AF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03" y="704215"/>
            <a:ext cx="1263015" cy="1191260"/>
          </a:xfrm>
          <a:prstGeom prst="rect">
            <a:avLst/>
          </a:prstGeom>
        </p:spPr>
      </p:pic>
      <p:pic>
        <p:nvPicPr>
          <p:cNvPr id="8" name="图片 7" descr="cf6a03843171e56c4b8f06e4c8cde87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58" y="231775"/>
            <a:ext cx="1769745" cy="166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9248" r="13809" b="12707"/>
          <a:stretch/>
        </p:blipFill>
        <p:spPr>
          <a:xfrm>
            <a:off x="1517605" y="1879263"/>
            <a:ext cx="2404204" cy="2466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2718" y="1785080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1. </a:t>
            </a:r>
            <a:r>
              <a:rPr lang="en-US" sz="4800" b="1" dirty="0" err="1">
                <a:solidFill>
                  <a:srgbClr val="FF0000"/>
                </a:solidFill>
              </a:rPr>
              <a:t>Màu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sắc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trong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thiên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nhiên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2718" y="2562932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2. </a:t>
            </a:r>
            <a:r>
              <a:rPr lang="en-US" sz="4800" b="1" dirty="0" err="1">
                <a:solidFill>
                  <a:srgbClr val="0070C0"/>
                </a:solidFill>
              </a:rPr>
              <a:t>Màu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sắc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trong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cuộc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sống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2718" y="3355835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3. </a:t>
            </a:r>
            <a:r>
              <a:rPr lang="en-US" sz="4800" b="1" dirty="0" err="1">
                <a:solidFill>
                  <a:srgbClr val="00B050"/>
                </a:solidFill>
              </a:rPr>
              <a:t>Màu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sắc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trong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tranh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họa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sĩ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0712" y="4157804"/>
            <a:ext cx="9682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4. </a:t>
            </a:r>
            <a:r>
              <a:rPr lang="en-US" sz="4800" b="1" dirty="0" err="1">
                <a:solidFill>
                  <a:srgbClr val="7030A0"/>
                </a:solidFill>
              </a:rPr>
              <a:t>Sự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kết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hợp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của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màu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cơ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bản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tạo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nên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màu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thứ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cấp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3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"/>
          <a:stretch/>
        </p:blipFill>
        <p:spPr>
          <a:xfrm>
            <a:off x="2898648" y="0"/>
            <a:ext cx="6738838" cy="67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2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082" y="1822649"/>
            <a:ext cx="2287854" cy="19223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9705" y="2024313"/>
            <a:ext cx="576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+</a:t>
            </a:r>
          </a:p>
        </p:txBody>
      </p:sp>
      <p:sp>
        <p:nvSpPr>
          <p:cNvPr id="10" name="Oval 9"/>
          <p:cNvSpPr/>
          <p:nvPr/>
        </p:nvSpPr>
        <p:spPr>
          <a:xfrm>
            <a:off x="1059652" y="1843199"/>
            <a:ext cx="1674032" cy="15696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63773" y="1920201"/>
            <a:ext cx="1674032" cy="156966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98035" y="2101315"/>
            <a:ext cx="779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= </a:t>
            </a: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83663" y="61401"/>
            <a:ext cx="2744788" cy="181133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867"/>
          </a:p>
        </p:txBody>
      </p:sp>
      <p:sp>
        <p:nvSpPr>
          <p:cNvPr id="13" name="WordArt 28"/>
          <p:cNvSpPr>
            <a:spLocks noChangeArrowheads="1" noChangeShapeType="1" noTextEdit="1"/>
          </p:cNvSpPr>
          <p:nvPr/>
        </p:nvSpPr>
        <p:spPr bwMode="auto">
          <a:xfrm>
            <a:off x="796451" y="551938"/>
            <a:ext cx="1217612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1</a:t>
            </a:r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9577137" y="134753"/>
            <a:ext cx="2339346" cy="1687620"/>
            <a:chOff x="4320" y="2928"/>
            <a:chExt cx="1104" cy="1104"/>
          </a:xfrm>
        </p:grpSpPr>
        <p:sp>
          <p:nvSpPr>
            <p:cNvPr id="1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WordArt 36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8" name="WordArt 37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" name="WordArt 38"/>
          <p:cNvSpPr>
            <a:spLocks noChangeArrowheads="1" noChangeShapeType="1" noTextEdit="1"/>
          </p:cNvSpPr>
          <p:nvPr/>
        </p:nvSpPr>
        <p:spPr bwMode="auto">
          <a:xfrm>
            <a:off x="10111867" y="465620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0" name="WordArt 39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1" name="WordArt 40"/>
          <p:cNvSpPr>
            <a:spLocks noChangeArrowheads="1" noChangeShapeType="1" noTextEdit="1"/>
          </p:cNvSpPr>
          <p:nvPr/>
        </p:nvSpPr>
        <p:spPr bwMode="auto">
          <a:xfrm>
            <a:off x="10188067" y="503720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" name="WordArt 41"/>
          <p:cNvSpPr>
            <a:spLocks noChangeArrowheads="1" noChangeShapeType="1" noTextEdit="1"/>
          </p:cNvSpPr>
          <p:nvPr/>
        </p:nvSpPr>
        <p:spPr bwMode="auto">
          <a:xfrm>
            <a:off x="10129329" y="503720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3" name="WordArt 42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5" name="WordArt 44"/>
          <p:cNvSpPr>
            <a:spLocks noChangeArrowheads="1" noChangeShapeType="1" noTextEdit="1"/>
          </p:cNvSpPr>
          <p:nvPr/>
        </p:nvSpPr>
        <p:spPr bwMode="auto">
          <a:xfrm>
            <a:off x="10111867" y="484670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6" name="WordArt 45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7" name="WordArt 46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8" name="AutoShape 51"/>
          <p:cNvSpPr>
            <a:spLocks noChangeArrowheads="1"/>
          </p:cNvSpPr>
          <p:nvPr/>
        </p:nvSpPr>
        <p:spPr bwMode="auto">
          <a:xfrm>
            <a:off x="5721407" y="3783603"/>
            <a:ext cx="3553256" cy="809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26" y="3967335"/>
            <a:ext cx="789573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79" y="3744971"/>
            <a:ext cx="1996525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88864" y="3818696"/>
            <a:ext cx="1090419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32" name="WordArt 226"/>
          <p:cNvSpPr>
            <a:spLocks noChangeArrowheads="1" noChangeShapeType="1" noTextEdit="1"/>
          </p:cNvSpPr>
          <p:nvPr/>
        </p:nvSpPr>
        <p:spPr bwMode="auto">
          <a:xfrm>
            <a:off x="4263550" y="3930472"/>
            <a:ext cx="613584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33" name="AutoShape 51"/>
          <p:cNvSpPr>
            <a:spLocks noChangeArrowheads="1"/>
          </p:cNvSpPr>
          <p:nvPr/>
        </p:nvSpPr>
        <p:spPr bwMode="auto">
          <a:xfrm>
            <a:off x="5716649" y="4765812"/>
            <a:ext cx="3558014" cy="85497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altLang="en-US" sz="359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066" y="5004804"/>
            <a:ext cx="791951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18" y="4782440"/>
            <a:ext cx="1997714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65082" y="4856165"/>
            <a:ext cx="1088041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37" name="WordArt 226"/>
          <p:cNvSpPr>
            <a:spLocks noChangeArrowheads="1" noChangeShapeType="1" noTextEdit="1"/>
          </p:cNvSpPr>
          <p:nvPr/>
        </p:nvSpPr>
        <p:spPr bwMode="auto">
          <a:xfrm>
            <a:off x="4176744" y="4967941"/>
            <a:ext cx="612395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5691678" y="5828882"/>
            <a:ext cx="3582985" cy="75746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066" y="6023024"/>
            <a:ext cx="791951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18" y="5800660"/>
            <a:ext cx="1997714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65082" y="5874385"/>
            <a:ext cx="1088041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4239768" y="5986161"/>
            <a:ext cx="612394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2528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2" grpId="0" animBg="1"/>
      <p:bldP spid="37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65037" y="1115084"/>
            <a:ext cx="6759837" cy="185026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3196" b="1" dirty="0">
              <a:solidFill>
                <a:schemeClr val="bg1"/>
              </a:solidFill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350790" y="18617"/>
            <a:ext cx="425703" cy="6849305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998">
                <a:latin typeface=".VnTime" pitchFamily="34" charset="0"/>
              </a:endParaRPr>
            </a:p>
          </p:txBody>
        </p:sp>
        <p:sp>
          <p:nvSpPr>
            <p:cNvPr id="7209" name="Rectangle 10"/>
            <p:cNvSpPr>
              <a:spLocks noChangeArrowheads="1"/>
            </p:cNvSpPr>
            <p:nvPr/>
          </p:nvSpPr>
          <p:spPr bwMode="auto">
            <a:xfrm>
              <a:off x="238864" y="-322943"/>
              <a:ext cx="228336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998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490" y="-307983"/>
              <a:ext cx="74923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998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650539" y="3467614"/>
            <a:ext cx="6483835" cy="809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9" y="3651346"/>
            <a:ext cx="789573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12" y="3428982"/>
            <a:ext cx="1996525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17997" y="3502707"/>
            <a:ext cx="1090419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92683" y="3614483"/>
            <a:ext cx="613584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645782" y="4449823"/>
            <a:ext cx="6518328" cy="85497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  <a:endParaRPr lang="en-US" altLang="en-US" sz="359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9" y="4688815"/>
            <a:ext cx="791951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1" y="4466451"/>
            <a:ext cx="1997714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94215" y="4540176"/>
            <a:ext cx="1088041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05877" y="4651952"/>
            <a:ext cx="612395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620811" y="5512893"/>
            <a:ext cx="6543299" cy="75746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9" y="5707035"/>
            <a:ext cx="791951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1" y="5484671"/>
            <a:ext cx="1997714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94215" y="5558396"/>
            <a:ext cx="1088041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68901" y="5670172"/>
            <a:ext cx="612394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92065" y="1235083"/>
            <a:ext cx="2055981" cy="135678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896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225978" y="1602519"/>
            <a:ext cx="912051" cy="5898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595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95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2</a:t>
            </a:r>
          </a:p>
        </p:txBody>
      </p:sp>
      <p:pic>
        <p:nvPicPr>
          <p:cNvPr id="616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" y="773706"/>
            <a:ext cx="12176542" cy="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49" y="-152615"/>
            <a:ext cx="2202242" cy="167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10066649" y="5117544"/>
            <a:ext cx="2333044" cy="1750378"/>
            <a:chOff x="4320" y="2928"/>
            <a:chExt cx="1104" cy="1104"/>
          </a:xfrm>
        </p:grpSpPr>
        <p:sp>
          <p:nvSpPr>
            <p:cNvPr id="16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5992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595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0679043" y="5569408"/>
            <a:ext cx="88827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736120" y="5597947"/>
            <a:ext cx="88827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0692123" y="5597947"/>
            <a:ext cx="888269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10679043" y="5583678"/>
            <a:ext cx="88827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3743" y="1602519"/>
            <a:ext cx="65511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398" y="1119713"/>
            <a:ext cx="2219915" cy="1891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5763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5" grpId="0" animBg="1"/>
      <p:bldP spid="6171" grpId="0" animBg="1"/>
      <p:bldP spid="6171" grpId="1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1" y="-932"/>
            <a:ext cx="12192000" cy="6858594"/>
          </a:xfrm>
          <a:prstGeom prst="rect">
            <a:avLst/>
          </a:prstGeom>
        </p:spPr>
      </p:pic>
      <p:pic>
        <p:nvPicPr>
          <p:cNvPr id="2" name="图片 1" descr="4ef6b7c9486052b6069210c143670dc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4706622" y="124460"/>
            <a:ext cx="1684020" cy="1878330"/>
          </a:xfrm>
          <a:prstGeom prst="rect">
            <a:avLst/>
          </a:prstGeom>
        </p:spPr>
      </p:pic>
      <p:sp>
        <p:nvSpPr>
          <p:cNvPr id="104" name="矩形: 圆角 8"/>
          <p:cNvSpPr/>
          <p:nvPr/>
        </p:nvSpPr>
        <p:spPr>
          <a:xfrm>
            <a:off x="1418593" y="1895479"/>
            <a:ext cx="9460865" cy="233489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107" name="矩形: 圆角 7"/>
          <p:cNvSpPr/>
          <p:nvPr/>
        </p:nvSpPr>
        <p:spPr>
          <a:xfrm>
            <a:off x="1334771" y="1715774"/>
            <a:ext cx="9629140" cy="2694305"/>
          </a:xfrm>
          <a:prstGeom prst="roundRect">
            <a:avLst/>
          </a:prstGeom>
          <a:noFill/>
          <a:ln w="38100">
            <a:solidFill>
              <a:srgbClr val="11AF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703" y="704215"/>
            <a:ext cx="1263015" cy="1191260"/>
          </a:xfrm>
          <a:prstGeom prst="rect">
            <a:avLst/>
          </a:prstGeom>
        </p:spPr>
      </p:pic>
      <p:pic>
        <p:nvPicPr>
          <p:cNvPr id="8" name="图片 7" descr="cf6a03843171e56c4b8f06e4c8cde87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58" y="231775"/>
            <a:ext cx="1769745" cy="166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7916" y="2002791"/>
            <a:ext cx="7437996" cy="24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4" y="4321125"/>
            <a:ext cx="2075849" cy="26096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81094" y="1978902"/>
            <a:ext cx="11292733" cy="165514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3717" y="3890797"/>
            <a:ext cx="2847799" cy="654518"/>
          </a:xfrm>
          <a:prstGeom prst="roundRect">
            <a:avLst>
              <a:gd name="adj" fmla="val 176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140" y="4557379"/>
            <a:ext cx="2137110" cy="213711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726795" y="3901008"/>
            <a:ext cx="2847799" cy="654518"/>
          </a:xfrm>
          <a:prstGeom prst="roundRect">
            <a:avLst>
              <a:gd name="adj" fmla="val 176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072" y="4802065"/>
            <a:ext cx="2821004" cy="189242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719675" y="3890797"/>
            <a:ext cx="2847799" cy="654518"/>
          </a:xfrm>
          <a:prstGeom prst="roundRect">
            <a:avLst>
              <a:gd name="adj" fmla="val 176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9634481" y="34532"/>
            <a:ext cx="2339346" cy="1687620"/>
            <a:chOff x="4320" y="2928"/>
            <a:chExt cx="1104" cy="1104"/>
          </a:xfrm>
        </p:grpSpPr>
        <p:sp>
          <p:nvSpPr>
            <p:cNvPr id="1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7" name="WordArt 36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8" name="WordArt 37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" name="WordArt 38"/>
          <p:cNvSpPr>
            <a:spLocks noChangeArrowheads="1" noChangeShapeType="1" noTextEdit="1"/>
          </p:cNvSpPr>
          <p:nvPr/>
        </p:nvSpPr>
        <p:spPr bwMode="auto">
          <a:xfrm>
            <a:off x="10169211" y="365399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0" name="WordArt 39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1" name="WordArt 40"/>
          <p:cNvSpPr>
            <a:spLocks noChangeArrowheads="1" noChangeShapeType="1" noTextEdit="1"/>
          </p:cNvSpPr>
          <p:nvPr/>
        </p:nvSpPr>
        <p:spPr bwMode="auto">
          <a:xfrm>
            <a:off x="10245411" y="403499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" name="WordArt 41"/>
          <p:cNvSpPr>
            <a:spLocks noChangeArrowheads="1" noChangeShapeType="1" noTextEdit="1"/>
          </p:cNvSpPr>
          <p:nvPr/>
        </p:nvSpPr>
        <p:spPr bwMode="auto">
          <a:xfrm>
            <a:off x="10186673" y="403499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3" name="WordArt 42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5" name="WordArt 44"/>
          <p:cNvSpPr>
            <a:spLocks noChangeArrowheads="1" noChangeShapeType="1" noTextEdit="1"/>
          </p:cNvSpPr>
          <p:nvPr/>
        </p:nvSpPr>
        <p:spPr bwMode="auto">
          <a:xfrm>
            <a:off x="10169211" y="384449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6" name="WordArt 45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7" name="WordArt 46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83663" y="61401"/>
            <a:ext cx="2744788" cy="181133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867"/>
          </a:p>
        </p:txBody>
      </p:sp>
      <p:sp>
        <p:nvSpPr>
          <p:cNvPr id="29" name="WordArt 28"/>
          <p:cNvSpPr>
            <a:spLocks noChangeArrowheads="1" noChangeShapeType="1" noTextEdit="1"/>
          </p:cNvSpPr>
          <p:nvPr/>
        </p:nvSpPr>
        <p:spPr bwMode="auto">
          <a:xfrm>
            <a:off x="796451" y="551938"/>
            <a:ext cx="1217612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58" y="2511575"/>
            <a:ext cx="2075849" cy="260961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964336" y="5296084"/>
            <a:ext cx="2847799" cy="654518"/>
          </a:xfrm>
          <a:prstGeom prst="roundRect">
            <a:avLst>
              <a:gd name="adj" fmla="val 176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717" y="539015"/>
            <a:ext cx="11292733" cy="165514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643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3" y="221615"/>
            <a:ext cx="1263015" cy="1191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395" y="3075257"/>
            <a:ext cx="4631532" cy="4024163"/>
          </a:xfrm>
          <a:prstGeom prst="rect">
            <a:avLst/>
          </a:prstGeom>
        </p:spPr>
      </p:pic>
      <p:pic>
        <p:nvPicPr>
          <p:cNvPr id="4" name="图片 3" descr="4ef6b7c9486052b6069210c143670dc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9655711" y="473710"/>
            <a:ext cx="1684020" cy="18783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771" y="764669"/>
            <a:ext cx="6346487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1" y="-932"/>
            <a:ext cx="12192000" cy="6858594"/>
          </a:xfrm>
          <a:prstGeom prst="rect">
            <a:avLst/>
          </a:prstGeom>
        </p:spPr>
      </p:pic>
      <p:pic>
        <p:nvPicPr>
          <p:cNvPr id="9" name="图片 8" descr="1559c224c4d5100e6cd23e0b878086d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109595"/>
            <a:ext cx="3741420" cy="3741420"/>
          </a:xfrm>
          <a:prstGeom prst="rect">
            <a:avLst/>
          </a:prstGeom>
        </p:spPr>
      </p:pic>
      <p:pic>
        <p:nvPicPr>
          <p:cNvPr id="2" name="图片 1" descr="4ef6b7c9486052b6069210c143670dc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4706622" y="124460"/>
            <a:ext cx="1684020" cy="1878330"/>
          </a:xfrm>
          <a:prstGeom prst="rect">
            <a:avLst/>
          </a:prstGeom>
        </p:spPr>
      </p:pic>
      <p:sp>
        <p:nvSpPr>
          <p:cNvPr id="104" name="矩形: 圆角 8"/>
          <p:cNvSpPr/>
          <p:nvPr/>
        </p:nvSpPr>
        <p:spPr>
          <a:xfrm>
            <a:off x="1418593" y="1895479"/>
            <a:ext cx="9460865" cy="233489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107" name="矩形: 圆角 7"/>
          <p:cNvSpPr/>
          <p:nvPr/>
        </p:nvSpPr>
        <p:spPr>
          <a:xfrm>
            <a:off x="1334771" y="1715774"/>
            <a:ext cx="10218600" cy="26943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AF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03" y="704215"/>
            <a:ext cx="1263015" cy="1191260"/>
          </a:xfrm>
          <a:prstGeom prst="rect">
            <a:avLst/>
          </a:prstGeom>
        </p:spPr>
      </p:pic>
      <p:pic>
        <p:nvPicPr>
          <p:cNvPr id="8" name="图片 7" descr="cf6a03843171e56c4b8f06e4c8cde87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58" y="231775"/>
            <a:ext cx="1769745" cy="166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9248" r="13809" b="12707"/>
          <a:stretch/>
        </p:blipFill>
        <p:spPr>
          <a:xfrm>
            <a:off x="1386979" y="1835721"/>
            <a:ext cx="2404204" cy="2466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2718" y="2694096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1. </a:t>
            </a:r>
            <a:r>
              <a:rPr lang="en-US" sz="4800" b="1" dirty="0" err="1">
                <a:solidFill>
                  <a:srgbClr val="FF0000"/>
                </a:solidFill>
              </a:rPr>
              <a:t>Màu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sắc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trong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thiên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nhiên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071" t="44542" r="11801" b="3890"/>
          <a:stretch/>
        </p:blipFill>
        <p:spPr>
          <a:xfrm>
            <a:off x="5027627" y="928606"/>
            <a:ext cx="7164374" cy="4790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5255" r="1849" b="61904"/>
          <a:stretch/>
        </p:blipFill>
        <p:spPr>
          <a:xfrm>
            <a:off x="0" y="3388485"/>
            <a:ext cx="5123543" cy="3498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423" r="54371" b="58125"/>
          <a:stretch/>
        </p:blipFill>
        <p:spPr>
          <a:xfrm>
            <a:off x="-1" y="-1"/>
            <a:ext cx="4905829" cy="351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9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1" y="-932"/>
            <a:ext cx="12192000" cy="6858594"/>
          </a:xfrm>
          <a:prstGeom prst="rect">
            <a:avLst/>
          </a:prstGeom>
        </p:spPr>
      </p:pic>
      <p:pic>
        <p:nvPicPr>
          <p:cNvPr id="9" name="图片 8" descr="1559c224c4d5100e6cd23e0b878086d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109595"/>
            <a:ext cx="3741420" cy="3741420"/>
          </a:xfrm>
          <a:prstGeom prst="rect">
            <a:avLst/>
          </a:prstGeom>
        </p:spPr>
      </p:pic>
      <p:pic>
        <p:nvPicPr>
          <p:cNvPr id="2" name="图片 1" descr="4ef6b7c9486052b6069210c143670dc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4706622" y="124460"/>
            <a:ext cx="1684020" cy="1878330"/>
          </a:xfrm>
          <a:prstGeom prst="rect">
            <a:avLst/>
          </a:prstGeom>
        </p:spPr>
      </p:pic>
      <p:sp>
        <p:nvSpPr>
          <p:cNvPr id="104" name="矩形: 圆角 8"/>
          <p:cNvSpPr/>
          <p:nvPr/>
        </p:nvSpPr>
        <p:spPr>
          <a:xfrm>
            <a:off x="1418593" y="1895479"/>
            <a:ext cx="9460865" cy="233489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107" name="矩形: 圆角 7"/>
          <p:cNvSpPr/>
          <p:nvPr/>
        </p:nvSpPr>
        <p:spPr>
          <a:xfrm>
            <a:off x="1334771" y="1715774"/>
            <a:ext cx="10218600" cy="26943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AF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03" y="704215"/>
            <a:ext cx="1263015" cy="1191260"/>
          </a:xfrm>
          <a:prstGeom prst="rect">
            <a:avLst/>
          </a:prstGeom>
        </p:spPr>
      </p:pic>
      <p:pic>
        <p:nvPicPr>
          <p:cNvPr id="8" name="图片 7" descr="cf6a03843171e56c4b8f06e4c8cde87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58" y="231775"/>
            <a:ext cx="1769745" cy="166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9248" r="13809" b="12707"/>
          <a:stretch/>
        </p:blipFill>
        <p:spPr>
          <a:xfrm>
            <a:off x="1386979" y="1835721"/>
            <a:ext cx="2404204" cy="2466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2718" y="2002790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1. </a:t>
            </a:r>
            <a:r>
              <a:rPr lang="en-US" sz="4800" b="1" dirty="0" err="1">
                <a:solidFill>
                  <a:srgbClr val="FF0000"/>
                </a:solidFill>
              </a:rPr>
              <a:t>Màu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sắc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trong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thiên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nhiên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2718" y="3012866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2. </a:t>
            </a:r>
            <a:r>
              <a:rPr lang="en-US" sz="4800" b="1" dirty="0" err="1">
                <a:solidFill>
                  <a:srgbClr val="0070C0"/>
                </a:solidFill>
              </a:rPr>
              <a:t>Màu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sắc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trong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cuộc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sống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t="41535" r="6552" b="-1323"/>
          <a:stretch/>
        </p:blipFill>
        <p:spPr>
          <a:xfrm>
            <a:off x="6274504" y="566057"/>
            <a:ext cx="5917496" cy="4789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t="11700" r="54609" b="58519"/>
          <a:stretch/>
        </p:blipFill>
        <p:spPr>
          <a:xfrm>
            <a:off x="0" y="464457"/>
            <a:ext cx="2888344" cy="4452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0" t="2475" r="16521" b="58519"/>
          <a:stretch/>
        </p:blipFill>
        <p:spPr>
          <a:xfrm>
            <a:off x="3033485" y="1328381"/>
            <a:ext cx="3323772" cy="52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2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6" y="-208346"/>
            <a:ext cx="5294743" cy="3495555"/>
          </a:xfr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42" y="34723"/>
            <a:ext cx="5485871" cy="325248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8" y="3443467"/>
            <a:ext cx="5294742" cy="329878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43" y="3443467"/>
            <a:ext cx="5485870" cy="32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4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1" y="-932"/>
            <a:ext cx="12192000" cy="6858594"/>
          </a:xfrm>
          <a:prstGeom prst="rect">
            <a:avLst/>
          </a:prstGeom>
        </p:spPr>
      </p:pic>
      <p:pic>
        <p:nvPicPr>
          <p:cNvPr id="9" name="图片 8" descr="1559c224c4d5100e6cd23e0b878086d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109595"/>
            <a:ext cx="3741420" cy="3741420"/>
          </a:xfrm>
          <a:prstGeom prst="rect">
            <a:avLst/>
          </a:prstGeom>
        </p:spPr>
      </p:pic>
      <p:pic>
        <p:nvPicPr>
          <p:cNvPr id="2" name="图片 1" descr="4ef6b7c9486052b6069210c143670dc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4706622" y="124460"/>
            <a:ext cx="1684020" cy="1878330"/>
          </a:xfrm>
          <a:prstGeom prst="rect">
            <a:avLst/>
          </a:prstGeom>
        </p:spPr>
      </p:pic>
      <p:sp>
        <p:nvSpPr>
          <p:cNvPr id="104" name="矩形: 圆角 8"/>
          <p:cNvSpPr/>
          <p:nvPr/>
        </p:nvSpPr>
        <p:spPr>
          <a:xfrm>
            <a:off x="1418593" y="1895479"/>
            <a:ext cx="9460865" cy="233489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107" name="矩形: 圆角 7"/>
          <p:cNvSpPr/>
          <p:nvPr/>
        </p:nvSpPr>
        <p:spPr>
          <a:xfrm>
            <a:off x="1334771" y="1715774"/>
            <a:ext cx="10218600" cy="26943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1AF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03" y="704215"/>
            <a:ext cx="1263015" cy="1191260"/>
          </a:xfrm>
          <a:prstGeom prst="rect">
            <a:avLst/>
          </a:prstGeom>
        </p:spPr>
      </p:pic>
      <p:pic>
        <p:nvPicPr>
          <p:cNvPr id="8" name="图片 7" descr="cf6a03843171e56c4b8f06e4c8cde87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58" y="231775"/>
            <a:ext cx="1769745" cy="166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9248" r="13809" b="12707"/>
          <a:stretch/>
        </p:blipFill>
        <p:spPr>
          <a:xfrm>
            <a:off x="1386979" y="1835721"/>
            <a:ext cx="2404204" cy="2466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42718" y="1785080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1. </a:t>
            </a:r>
            <a:r>
              <a:rPr lang="en-US" sz="4800" b="1" dirty="0" err="1">
                <a:solidFill>
                  <a:srgbClr val="FF0000"/>
                </a:solidFill>
              </a:rPr>
              <a:t>Màu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sắc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trong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thiên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nhiên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2718" y="2562932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2. </a:t>
            </a:r>
            <a:r>
              <a:rPr lang="en-US" sz="4800" b="1" dirty="0" err="1">
                <a:solidFill>
                  <a:srgbClr val="0070C0"/>
                </a:solidFill>
              </a:rPr>
              <a:t>Màu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sắc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trong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cuộc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sống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2718" y="3355835"/>
            <a:ext cx="761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3. </a:t>
            </a:r>
            <a:r>
              <a:rPr lang="en-US" sz="4800" b="1" dirty="0" err="1">
                <a:solidFill>
                  <a:srgbClr val="00B050"/>
                </a:solidFill>
              </a:rPr>
              <a:t>Màu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sắc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trong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tranh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họa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sĩ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6" y="57947"/>
            <a:ext cx="5228774" cy="4323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26" y="57944"/>
            <a:ext cx="5841446" cy="4323950"/>
          </a:xfrm>
          <a:prstGeom prst="rect">
            <a:avLst/>
          </a:prstGeom>
        </p:spPr>
      </p:pic>
      <p:sp>
        <p:nvSpPr>
          <p:cNvPr id="7" name="Rounded Rectangle 3"/>
          <p:cNvSpPr/>
          <p:nvPr/>
        </p:nvSpPr>
        <p:spPr>
          <a:xfrm>
            <a:off x="155802" y="4310749"/>
            <a:ext cx="7534064" cy="63551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4"/>
          <p:cNvSpPr/>
          <p:nvPr/>
        </p:nvSpPr>
        <p:spPr>
          <a:xfrm>
            <a:off x="158507" y="4946265"/>
            <a:ext cx="11327028" cy="72771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5"/>
          <p:cNvSpPr/>
          <p:nvPr/>
        </p:nvSpPr>
        <p:spPr>
          <a:xfrm>
            <a:off x="158507" y="5761059"/>
            <a:ext cx="11327028" cy="95112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6" y="27806"/>
            <a:ext cx="5228774" cy="43239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26" y="27803"/>
            <a:ext cx="5841446" cy="4323950"/>
          </a:xfrm>
          <a:prstGeom prst="rect">
            <a:avLst/>
          </a:prstGeom>
        </p:spPr>
      </p:pic>
      <p:sp>
        <p:nvSpPr>
          <p:cNvPr id="15" name="Rounded Rectangle 5"/>
          <p:cNvSpPr/>
          <p:nvPr/>
        </p:nvSpPr>
        <p:spPr>
          <a:xfrm>
            <a:off x="158507" y="5700776"/>
            <a:ext cx="11327028" cy="11572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757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378</TotalTime>
  <Words>496</Words>
  <Application>Microsoft Office PowerPoint</Application>
  <PresentationFormat>Widescreen</PresentationFormat>
  <Paragraphs>87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等线</vt:lpstr>
      <vt:lpstr>.VnHelvetInsH</vt:lpstr>
      <vt:lpstr>.VnTime</vt:lpstr>
      <vt:lpstr>.VnTimeH</vt:lpstr>
      <vt:lpstr>Arial</vt:lpstr>
      <vt:lpstr>Calibri</vt:lpstr>
      <vt:lpstr>Calibri Light</vt:lpstr>
      <vt:lpstr>Impact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Ánh Ngọc</cp:lastModifiedBy>
  <cp:revision>50</cp:revision>
  <dcterms:created xsi:type="dcterms:W3CDTF">2022-08-17T01:38:28Z</dcterms:created>
  <dcterms:modified xsi:type="dcterms:W3CDTF">2025-10-06T14:07:34Z</dcterms:modified>
</cp:coreProperties>
</file>