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tags/tag2.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07" r:id="rId3"/>
    <p:sldId id="439" r:id="rId4"/>
    <p:sldId id="427" r:id="rId5"/>
    <p:sldId id="428" r:id="rId6"/>
    <p:sldId id="426" r:id="rId7"/>
    <p:sldId id="441" r:id="rId8"/>
    <p:sldId id="442" r:id="rId9"/>
    <p:sldId id="438" r:id="rId10"/>
    <p:sldId id="433" r:id="rId11"/>
    <p:sldId id="440"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478441-2D53-4FE1-B86D-52BE6D81A51F}" v="273" dt="2022-07-01T13:31:15.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84" d="100"/>
          <a:sy n="84" d="100"/>
        </p:scale>
        <p:origin x="450" y="10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19.025"/>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4.847"/>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0,'0'9,"0"8,0 5,0 3,0 3,0 4,0 12,0 10,0 7,0-9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26.26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29.896"/>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0.266"/>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3.51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32,'0'-14,"0"-4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3.871"/>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4.645"/>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5.00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5.358"/>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5.93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19.74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6.302"/>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7.95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8.32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9.120"/>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05.879"/>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14.070"/>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14.416"/>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11,'5'0,"10"-5,3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22.32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22.667"/>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20.12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3:58.362"/>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12 0,'-5'5,"-1"1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1.439"/>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2.106"/>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3.02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3.742"/>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4.385"/>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1.jpeg"/><Relationship Id="rId7" Type="http://schemas.openxmlformats.org/officeDocument/2006/relationships/customXml" Target="../ink/ink2.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1.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customXml" Target="../ink/ink11.xml"/><Relationship Id="rId18" Type="http://schemas.openxmlformats.org/officeDocument/2006/relationships/customXml" Target="../ink/ink15.xml"/><Relationship Id="rId26" Type="http://schemas.openxmlformats.org/officeDocument/2006/relationships/customXml" Target="../ink/ink23.xml"/><Relationship Id="rId3" Type="http://schemas.openxmlformats.org/officeDocument/2006/relationships/customXml" Target="../ink/ink4.xml"/><Relationship Id="rId21" Type="http://schemas.openxmlformats.org/officeDocument/2006/relationships/customXml" Target="../ink/ink18.xml"/><Relationship Id="rId7" Type="http://schemas.openxmlformats.org/officeDocument/2006/relationships/customXml" Target="../ink/ink6.xml"/><Relationship Id="rId12" Type="http://schemas.openxmlformats.org/officeDocument/2006/relationships/image" Target="../media/image180.png"/><Relationship Id="rId17" Type="http://schemas.openxmlformats.org/officeDocument/2006/relationships/image" Target="../media/image19.png"/><Relationship Id="rId25" Type="http://schemas.openxmlformats.org/officeDocument/2006/relationships/customXml" Target="../ink/ink22.xml"/><Relationship Id="rId2" Type="http://schemas.openxmlformats.org/officeDocument/2006/relationships/image" Target="../media/image23.png"/><Relationship Id="rId16" Type="http://schemas.openxmlformats.org/officeDocument/2006/relationships/customXml" Target="../ink/ink14.xml"/><Relationship Id="rId20" Type="http://schemas.openxmlformats.org/officeDocument/2006/relationships/customXml" Target="../ink/ink17.xml"/><Relationship Id="rId29" Type="http://schemas.openxmlformats.org/officeDocument/2006/relationships/customXml" Target="../ink/ink2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customXml" Target="../ink/ink10.xml"/><Relationship Id="rId24" Type="http://schemas.openxmlformats.org/officeDocument/2006/relationships/customXml" Target="../ink/ink21.xml"/><Relationship Id="rId32" Type="http://schemas.openxmlformats.org/officeDocument/2006/relationships/customXml" Target="../ink/ink28.xml"/><Relationship Id="rId5" Type="http://schemas.openxmlformats.org/officeDocument/2006/relationships/customXml" Target="../ink/ink5.xml"/><Relationship Id="rId15" Type="http://schemas.openxmlformats.org/officeDocument/2006/relationships/customXml" Target="../ink/ink13.xml"/><Relationship Id="rId23" Type="http://schemas.openxmlformats.org/officeDocument/2006/relationships/customXml" Target="../ink/ink20.xml"/><Relationship Id="rId28" Type="http://schemas.openxmlformats.org/officeDocument/2006/relationships/customXml" Target="../ink/ink25.xml"/><Relationship Id="rId10" Type="http://schemas.openxmlformats.org/officeDocument/2006/relationships/customXml" Target="../ink/ink9.xml"/><Relationship Id="rId19" Type="http://schemas.openxmlformats.org/officeDocument/2006/relationships/customXml" Target="../ink/ink16.xml"/><Relationship Id="rId31" Type="http://schemas.openxmlformats.org/officeDocument/2006/relationships/customXml" Target="../ink/ink27.xml"/><Relationship Id="rId4" Type="http://schemas.openxmlformats.org/officeDocument/2006/relationships/image" Target="../media/image170.png"/><Relationship Id="rId9" Type="http://schemas.openxmlformats.org/officeDocument/2006/relationships/customXml" Target="../ink/ink8.xml"/><Relationship Id="rId14" Type="http://schemas.openxmlformats.org/officeDocument/2006/relationships/customXml" Target="../ink/ink12.xml"/><Relationship Id="rId22" Type="http://schemas.openxmlformats.org/officeDocument/2006/relationships/customXml" Target="../ink/ink19.xml"/><Relationship Id="rId27" Type="http://schemas.openxmlformats.org/officeDocument/2006/relationships/customXml" Target="../ink/ink24.xml"/><Relationship Id="rId30"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HƯNG ĐẠO</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5: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NHẬT</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KÍ</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BƠI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492525" y="7254081"/>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viên:Trần</a:t>
            </a:r>
            <a:r>
              <a:rPr lang="en-US" altLang="en-US" sz="2400" b="1" i="1" dirty="0">
                <a:solidFill>
                  <a:srgbClr val="FF0066"/>
                </a:solidFill>
                <a:latin typeface="Times New Roman" pitchFamily="18" charset="0"/>
              </a:rPr>
              <a:t> Thị </a:t>
            </a:r>
            <a:r>
              <a:rPr lang="en-US" altLang="en-US" sz="2400" b="1" i="1" dirty="0" err="1">
                <a:solidFill>
                  <a:srgbClr val="FF0066"/>
                </a:solidFill>
                <a:latin typeface="Times New Roman" pitchFamily="18" charset="0"/>
              </a:rPr>
              <a:t>Chuyến</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366974" y="6070599"/>
            <a:ext cx="3168859" cy="22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756978" cy="1117345"/>
            <a:chOff x="4539228" y="210532"/>
            <a:chExt cx="6642969" cy="1117345"/>
          </a:xfrm>
        </p:grpSpPr>
        <p:grpSp>
          <p:nvGrpSpPr>
            <p:cNvPr id="15" name="Group 14"/>
            <p:cNvGrpSpPr/>
            <p:nvPr/>
          </p:nvGrpSpPr>
          <p:grpSpPr>
            <a:xfrm>
              <a:off x="4539228" y="210532"/>
              <a:ext cx="6642969" cy="1117345"/>
              <a:chOff x="4539228" y="210532"/>
              <a:chExt cx="6642969" cy="1117345"/>
            </a:xfrm>
          </p:grpSpPr>
          <p:sp>
            <p:nvSpPr>
              <p:cNvPr id="17" name="TextBox 16"/>
              <p:cNvSpPr txBox="1"/>
              <p:nvPr/>
            </p:nvSpPr>
            <p:spPr>
              <a:xfrm>
                <a:off x="4539228" y="210532"/>
                <a:ext cx="664296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Hai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22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9.năm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6217965" y="1360268"/>
            <a:ext cx="46482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KÍ</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HỌC</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8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030031"/>
            <a:ext cx="10008005" cy="646331"/>
            <a:chOff x="1508918" y="1888664"/>
            <a:chExt cx="9108410" cy="1083059"/>
          </a:xfrm>
        </p:grpSpPr>
        <p:sp>
          <p:nvSpPr>
            <p:cNvPr id="10" name="Rectangle 9"/>
            <p:cNvSpPr/>
            <p:nvPr/>
          </p:nvSpPr>
          <p:spPr>
            <a:xfrm>
              <a:off x="1508918" y="1888664"/>
              <a:ext cx="9108410"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BUỔI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971800"/>
            <a:ext cx="11609898"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về</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một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buổi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tập</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của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em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Thêm kỳ nghỉ hè đặc biệt - Báo Quảng Ninh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4" y="4441348"/>
            <a:ext cx="5315745" cy="3940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ẬP THỂ DỤC BUỔI SÁNG CỦA CÁ BÉ TRƯỜNG MẦM NON HOA SEN - Mầm non Hoa Sen">
            <a:extLst>
              <a:ext uri="{FF2B5EF4-FFF2-40B4-BE49-F238E27FC236}">
                <a16:creationId xmlns:a16="http://schemas.microsoft.com/office/drawing/2014/main" id="{EB853E4C-871A-10FD-531D-465A19ED6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611" y="4419601"/>
            <a:ext cx="4678908" cy="40385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é trang trí tô màu tranh Đông Hồ">
            <a:extLst>
              <a:ext uri="{FF2B5EF4-FFF2-40B4-BE49-F238E27FC236}">
                <a16:creationId xmlns:a16="http://schemas.microsoft.com/office/drawing/2014/main" id="{89828CDB-D237-18EF-5DE9-63742144F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919" y="4441348"/>
            <a:ext cx="4922292" cy="39406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6B29918F-9F75-07D7-E169-1F3711E6E506}"/>
                  </a:ext>
                </a:extLst>
              </p14:cNvPr>
              <p14:cNvContentPartPr/>
              <p14:nvPr/>
            </p14:nvContentPartPr>
            <p14:xfrm>
              <a:off x="7695645" y="1609530"/>
              <a:ext cx="360" cy="360"/>
            </p14:xfrm>
          </p:contentPart>
        </mc:Choice>
        <mc:Fallback xmlns="">
          <p:pic>
            <p:nvPicPr>
              <p:cNvPr id="8" name="Ink 7">
                <a:extLst>
                  <a:ext uri="{FF2B5EF4-FFF2-40B4-BE49-F238E27FC236}">
                    <a16:creationId xmlns:a16="http://schemas.microsoft.com/office/drawing/2014/main" id="{6B29918F-9F75-07D7-E169-1F3711E6E506}"/>
                  </a:ext>
                </a:extLst>
              </p:cNvPr>
              <p:cNvPicPr/>
              <p:nvPr/>
            </p:nvPicPr>
            <p:blipFill>
              <a:blip r:embed="rId6"/>
              <a:stretch>
                <a:fillRect/>
              </a:stretch>
            </p:blipFill>
            <p:spPr>
              <a:xfrm>
                <a:off x="7677645" y="15738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72EAB79D-4C87-D378-3E13-0283E09FA164}"/>
                  </a:ext>
                </a:extLst>
              </p14:cNvPr>
              <p14:cNvContentPartPr/>
              <p14:nvPr/>
            </p14:nvContentPartPr>
            <p14:xfrm>
              <a:off x="7695645" y="2361930"/>
              <a:ext cx="360" cy="360"/>
            </p14:xfrm>
          </p:contentPart>
        </mc:Choice>
        <mc:Fallback xmlns="">
          <p:pic>
            <p:nvPicPr>
              <p:cNvPr id="9" name="Ink 8">
                <a:extLst>
                  <a:ext uri="{FF2B5EF4-FFF2-40B4-BE49-F238E27FC236}">
                    <a16:creationId xmlns:a16="http://schemas.microsoft.com/office/drawing/2014/main" id="{72EAB79D-4C87-D378-3E13-0283E09FA164}"/>
                  </a:ext>
                </a:extLst>
              </p:cNvPr>
              <p:cNvPicPr/>
              <p:nvPr/>
            </p:nvPicPr>
            <p:blipFill>
              <a:blip r:embed="rId6"/>
              <a:stretch>
                <a:fillRect/>
              </a:stretch>
            </p:blipFill>
            <p:spPr>
              <a:xfrm>
                <a:off x="7677645" y="23262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982E6A27-6239-0E43-DE24-20A66164DB52}"/>
                  </a:ext>
                </a:extLst>
              </p14:cNvPr>
              <p14:cNvContentPartPr/>
              <p14:nvPr/>
            </p14:nvContentPartPr>
            <p14:xfrm>
              <a:off x="7695645" y="2361930"/>
              <a:ext cx="360" cy="360"/>
            </p14:xfrm>
          </p:contentPart>
        </mc:Choice>
        <mc:Fallback xmlns="">
          <p:pic>
            <p:nvPicPr>
              <p:cNvPr id="11" name="Ink 10">
                <a:extLst>
                  <a:ext uri="{FF2B5EF4-FFF2-40B4-BE49-F238E27FC236}">
                    <a16:creationId xmlns:a16="http://schemas.microsoft.com/office/drawing/2014/main" id="{982E6A27-6239-0E43-DE24-20A66164DB52}"/>
                  </a:ext>
                </a:extLst>
              </p:cNvPr>
              <p:cNvPicPr/>
              <p:nvPr/>
            </p:nvPicPr>
            <p:blipFill>
              <a:blip r:embed="rId6"/>
              <a:stretch>
                <a:fillRect/>
              </a:stretch>
            </p:blipFill>
            <p:spPr>
              <a:xfrm>
                <a:off x="7677645" y="2326290"/>
                <a:ext cx="36000" cy="72000"/>
              </a:xfrm>
              <a:prstGeom prst="rect">
                <a:avLst/>
              </a:prstGeom>
            </p:spPr>
          </p:pic>
        </mc:Fallback>
      </mc:AlternateContent>
    </p:spTree>
    <p:extLst>
      <p:ext uri="{BB962C8B-B14F-4D97-AF65-F5344CB8AC3E}">
        <p14:creationId xmlns:p14="http://schemas.microsoft.com/office/powerpoint/2010/main" val="3332805865"/>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756978" cy="1117345"/>
            <a:chOff x="4539228" y="210532"/>
            <a:chExt cx="6642970" cy="1117345"/>
          </a:xfrm>
        </p:grpSpPr>
        <p:grpSp>
          <p:nvGrpSpPr>
            <p:cNvPr id="15" name="Group 14"/>
            <p:cNvGrpSpPr/>
            <p:nvPr/>
          </p:nvGrpSpPr>
          <p:grpSpPr>
            <a:xfrm>
              <a:off x="4539228" y="210532"/>
              <a:ext cx="6642970" cy="1117345"/>
              <a:chOff x="4539228" y="210532"/>
              <a:chExt cx="6642970" cy="1117345"/>
            </a:xfrm>
          </p:grpSpPr>
          <p:sp>
            <p:nvSpPr>
              <p:cNvPr id="17" name="TextBox 16"/>
              <p:cNvSpPr txBox="1"/>
              <p:nvPr/>
            </p:nvSpPr>
            <p:spPr>
              <a:xfrm>
                <a:off x="4539228" y="210532"/>
                <a:ext cx="6642970"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Hai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22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9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776119" y="1328474"/>
            <a:ext cx="57150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KÍ</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HỌC</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8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030031"/>
            <a:ext cx="10084205" cy="646331"/>
            <a:chOff x="1508918" y="1888664"/>
            <a:chExt cx="9177760" cy="1083059"/>
          </a:xfrm>
        </p:grpSpPr>
        <p:sp>
          <p:nvSpPr>
            <p:cNvPr id="10" name="Rectangle 9"/>
            <p:cNvSpPr/>
            <p:nvPr/>
          </p:nvSpPr>
          <p:spPr>
            <a:xfrm>
              <a:off x="1508918" y="1888664"/>
              <a:ext cx="9177760"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BUỔI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3" y="2971800"/>
            <a:ext cx="141228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en-US" sz="3600" b="1" i="1" dirty="0" err="1">
                <a:solidFill>
                  <a:srgbClr val="0000CC"/>
                </a:solidFill>
                <a:latin typeface="Times New Roman" pitchFamily="18" charset="0"/>
                <a:cs typeface="Times New Roman" pitchFamily="18" charset="0"/>
              </a:rPr>
              <a:t>Em</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cảm</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thấy</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thế</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nào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về</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buổi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tập</a:t>
            </a:r>
            <a:r>
              <a:rPr lang="en-US" sz="3600" b="1" i="1" dirty="0">
                <a:solidFill>
                  <a:srgbClr val="0000CC"/>
                </a:solidFill>
                <a:latin typeface="Times New Roman" pitchFamily="18" charset="0"/>
                <a:cs typeface="Times New Roman" pitchFamily="18" charset="0"/>
              </a:rPr>
              <a:t> đó?</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72725CA5-9486-0903-60A9-3AA0804D8BC8}"/>
              </a:ext>
            </a:extLst>
          </p:cNvPr>
          <p:cNvPicPr>
            <a:picLocks noChangeAspect="1"/>
          </p:cNvPicPr>
          <p:nvPr/>
        </p:nvPicPr>
        <p:blipFill>
          <a:blip r:embed="rId2"/>
          <a:stretch>
            <a:fillRect/>
          </a:stretch>
        </p:blipFill>
        <p:spPr>
          <a:xfrm>
            <a:off x="460375" y="3810000"/>
            <a:ext cx="14935200" cy="4954135"/>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C0075976-049F-3CB8-E6C0-91C9794A5D33}"/>
                  </a:ext>
                </a:extLst>
              </p14:cNvPr>
              <p14:cNvContentPartPr/>
              <p14:nvPr/>
            </p14:nvContentPartPr>
            <p14:xfrm>
              <a:off x="843405" y="7572210"/>
              <a:ext cx="4320" cy="3960"/>
            </p14:xfrm>
          </p:contentPart>
        </mc:Choice>
        <mc:Fallback xmlns="">
          <p:pic>
            <p:nvPicPr>
              <p:cNvPr id="8" name="Ink 7">
                <a:extLst>
                  <a:ext uri="{FF2B5EF4-FFF2-40B4-BE49-F238E27FC236}">
                    <a16:creationId xmlns:a16="http://schemas.microsoft.com/office/drawing/2014/main" id="{C0075976-049F-3CB8-E6C0-91C9794A5D33}"/>
                  </a:ext>
                </a:extLst>
              </p:cNvPr>
              <p:cNvPicPr/>
              <p:nvPr/>
            </p:nvPicPr>
            <p:blipFill>
              <a:blip r:embed="rId4"/>
              <a:stretch>
                <a:fillRect/>
              </a:stretch>
            </p:blipFill>
            <p:spPr>
              <a:xfrm>
                <a:off x="825765" y="7536210"/>
                <a:ext cx="39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9071C60B-DF85-0140-0814-2FECC2AB55E7}"/>
                  </a:ext>
                </a:extLst>
              </p14:cNvPr>
              <p14:cNvContentPartPr/>
              <p14:nvPr/>
            </p14:nvContentPartPr>
            <p14:xfrm>
              <a:off x="7819485" y="1609530"/>
              <a:ext cx="360" cy="360"/>
            </p14:xfrm>
          </p:contentPart>
        </mc:Choice>
        <mc:Fallback xmlns="">
          <p:pic>
            <p:nvPicPr>
              <p:cNvPr id="11" name="Ink 10">
                <a:extLst>
                  <a:ext uri="{FF2B5EF4-FFF2-40B4-BE49-F238E27FC236}">
                    <a16:creationId xmlns:a16="http://schemas.microsoft.com/office/drawing/2014/main" id="{9071C60B-DF85-0140-0814-2FECC2AB55E7}"/>
                  </a:ext>
                </a:extLst>
              </p:cNvPr>
              <p:cNvPicPr/>
              <p:nvPr/>
            </p:nvPicPr>
            <p:blipFill>
              <a:blip r:embed="rId6"/>
              <a:stretch>
                <a:fillRect/>
              </a:stretch>
            </p:blipFill>
            <p:spPr>
              <a:xfrm>
                <a:off x="7801485" y="15738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524E73EF-8641-BBD0-AD03-BF37D08EC769}"/>
                  </a:ext>
                </a:extLst>
              </p14:cNvPr>
              <p14:cNvContentPartPr/>
              <p14:nvPr/>
            </p14:nvContentPartPr>
            <p14:xfrm>
              <a:off x="7819485" y="1609530"/>
              <a:ext cx="360" cy="360"/>
            </p14:xfrm>
          </p:contentPart>
        </mc:Choice>
        <mc:Fallback xmlns="">
          <p:pic>
            <p:nvPicPr>
              <p:cNvPr id="12" name="Ink 11">
                <a:extLst>
                  <a:ext uri="{FF2B5EF4-FFF2-40B4-BE49-F238E27FC236}">
                    <a16:creationId xmlns:a16="http://schemas.microsoft.com/office/drawing/2014/main" id="{524E73EF-8641-BBD0-AD03-BF37D08EC769}"/>
                  </a:ext>
                </a:extLst>
              </p:cNvPr>
              <p:cNvPicPr/>
              <p:nvPr/>
            </p:nvPicPr>
            <p:blipFill>
              <a:blip r:embed="rId6"/>
              <a:stretch>
                <a:fillRect/>
              </a:stretch>
            </p:blipFill>
            <p:spPr>
              <a:xfrm>
                <a:off x="7801485" y="15738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4F6DE107-9974-2B4C-AD6E-A22781FAD62F}"/>
                  </a:ext>
                </a:extLst>
              </p14:cNvPr>
              <p14:cNvContentPartPr/>
              <p14:nvPr/>
            </p14:nvContentPartPr>
            <p14:xfrm>
              <a:off x="8172285" y="1637610"/>
              <a:ext cx="360" cy="360"/>
            </p14:xfrm>
          </p:contentPart>
        </mc:Choice>
        <mc:Fallback xmlns="">
          <p:pic>
            <p:nvPicPr>
              <p:cNvPr id="13" name="Ink 12">
                <a:extLst>
                  <a:ext uri="{FF2B5EF4-FFF2-40B4-BE49-F238E27FC236}">
                    <a16:creationId xmlns:a16="http://schemas.microsoft.com/office/drawing/2014/main" id="{4F6DE107-9974-2B4C-AD6E-A22781FAD62F}"/>
                  </a:ext>
                </a:extLst>
              </p:cNvPr>
              <p:cNvPicPr/>
              <p:nvPr/>
            </p:nvPicPr>
            <p:blipFill>
              <a:blip r:embed="rId6"/>
              <a:stretch>
                <a:fillRect/>
              </a:stretch>
            </p:blipFill>
            <p:spPr>
              <a:xfrm>
                <a:off x="8154285" y="16019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D9FD7955-BD0C-65BF-60E7-B738DF5BC2F1}"/>
                  </a:ext>
                </a:extLst>
              </p14:cNvPr>
              <p14:cNvContentPartPr/>
              <p14:nvPr/>
            </p14:nvContentPartPr>
            <p14:xfrm>
              <a:off x="9019725" y="1628250"/>
              <a:ext cx="360" cy="360"/>
            </p14:xfrm>
          </p:contentPart>
        </mc:Choice>
        <mc:Fallback xmlns="">
          <p:pic>
            <p:nvPicPr>
              <p:cNvPr id="20" name="Ink 19">
                <a:extLst>
                  <a:ext uri="{FF2B5EF4-FFF2-40B4-BE49-F238E27FC236}">
                    <a16:creationId xmlns:a16="http://schemas.microsoft.com/office/drawing/2014/main" id="{D9FD7955-BD0C-65BF-60E7-B738DF5BC2F1}"/>
                  </a:ext>
                </a:extLst>
              </p:cNvPr>
              <p:cNvPicPr/>
              <p:nvPr/>
            </p:nvPicPr>
            <p:blipFill>
              <a:blip r:embed="rId6"/>
              <a:stretch>
                <a:fillRect/>
              </a:stretch>
            </p:blipFill>
            <p:spPr>
              <a:xfrm>
                <a:off x="9001725" y="159261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a:extLst>
                  <a:ext uri="{FF2B5EF4-FFF2-40B4-BE49-F238E27FC236}">
                    <a16:creationId xmlns:a16="http://schemas.microsoft.com/office/drawing/2014/main" id="{B7265B6B-65D5-B31A-DF06-9A0C52CC7323}"/>
                  </a:ext>
                </a:extLst>
              </p14:cNvPr>
              <p14:cNvContentPartPr/>
              <p14:nvPr/>
            </p14:nvContentPartPr>
            <p14:xfrm>
              <a:off x="8972205" y="2580810"/>
              <a:ext cx="360" cy="360"/>
            </p14:xfrm>
          </p:contentPart>
        </mc:Choice>
        <mc:Fallback xmlns="">
          <p:pic>
            <p:nvPicPr>
              <p:cNvPr id="21" name="Ink 20">
                <a:extLst>
                  <a:ext uri="{FF2B5EF4-FFF2-40B4-BE49-F238E27FC236}">
                    <a16:creationId xmlns:a16="http://schemas.microsoft.com/office/drawing/2014/main" id="{B7265B6B-65D5-B31A-DF06-9A0C52CC7323}"/>
                  </a:ext>
                </a:extLst>
              </p:cNvPr>
              <p:cNvPicPr/>
              <p:nvPr/>
            </p:nvPicPr>
            <p:blipFill>
              <a:blip r:embed="rId6"/>
              <a:stretch>
                <a:fillRect/>
              </a:stretch>
            </p:blipFill>
            <p:spPr>
              <a:xfrm>
                <a:off x="8954205" y="25451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F2612970-976C-818D-0902-BE890BDD5681}"/>
                  </a:ext>
                </a:extLst>
              </p14:cNvPr>
              <p14:cNvContentPartPr/>
              <p14:nvPr/>
            </p14:nvContentPartPr>
            <p14:xfrm>
              <a:off x="8705805" y="4466850"/>
              <a:ext cx="360" cy="124200"/>
            </p14:xfrm>
          </p:contentPart>
        </mc:Choice>
        <mc:Fallback xmlns="">
          <p:pic>
            <p:nvPicPr>
              <p:cNvPr id="23" name="Ink 22">
                <a:extLst>
                  <a:ext uri="{FF2B5EF4-FFF2-40B4-BE49-F238E27FC236}">
                    <a16:creationId xmlns:a16="http://schemas.microsoft.com/office/drawing/2014/main" id="{F2612970-976C-818D-0902-BE890BDD5681}"/>
                  </a:ext>
                </a:extLst>
              </p:cNvPr>
              <p:cNvPicPr/>
              <p:nvPr/>
            </p:nvPicPr>
            <p:blipFill>
              <a:blip r:embed="rId12"/>
              <a:stretch>
                <a:fillRect/>
              </a:stretch>
            </p:blipFill>
            <p:spPr>
              <a:xfrm>
                <a:off x="8687805" y="4430850"/>
                <a:ext cx="36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9A6A1581-2832-FE7A-5A96-0223957A424A}"/>
                  </a:ext>
                </a:extLst>
              </p14:cNvPr>
              <p14:cNvContentPartPr/>
              <p14:nvPr/>
            </p14:nvContentPartPr>
            <p14:xfrm>
              <a:off x="10134285" y="4286130"/>
              <a:ext cx="360" cy="360"/>
            </p14:xfrm>
          </p:contentPart>
        </mc:Choice>
        <mc:Fallback xmlns="">
          <p:pic>
            <p:nvPicPr>
              <p:cNvPr id="24" name="Ink 23">
                <a:extLst>
                  <a:ext uri="{FF2B5EF4-FFF2-40B4-BE49-F238E27FC236}">
                    <a16:creationId xmlns:a16="http://schemas.microsoft.com/office/drawing/2014/main" id="{9A6A1581-2832-FE7A-5A96-0223957A424A}"/>
                  </a:ext>
                </a:extLst>
              </p:cNvPr>
              <p:cNvPicPr/>
              <p:nvPr/>
            </p:nvPicPr>
            <p:blipFill>
              <a:blip r:embed="rId6"/>
              <a:stretch>
                <a:fillRect/>
              </a:stretch>
            </p:blipFill>
            <p:spPr>
              <a:xfrm>
                <a:off x="10116285" y="425013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31135B3E-062D-0F36-4337-8E3AB291B95F}"/>
                  </a:ext>
                </a:extLst>
              </p14:cNvPr>
              <p14:cNvContentPartPr/>
              <p14:nvPr/>
            </p14:nvContentPartPr>
            <p14:xfrm>
              <a:off x="4753005" y="6047970"/>
              <a:ext cx="360" cy="360"/>
            </p14:xfrm>
          </p:contentPart>
        </mc:Choice>
        <mc:Fallback xmlns="">
          <p:pic>
            <p:nvPicPr>
              <p:cNvPr id="25" name="Ink 24">
                <a:extLst>
                  <a:ext uri="{FF2B5EF4-FFF2-40B4-BE49-F238E27FC236}">
                    <a16:creationId xmlns:a16="http://schemas.microsoft.com/office/drawing/2014/main" id="{31135B3E-062D-0F36-4337-8E3AB291B95F}"/>
                  </a:ext>
                </a:extLst>
              </p:cNvPr>
              <p:cNvPicPr/>
              <p:nvPr/>
            </p:nvPicPr>
            <p:blipFill>
              <a:blip r:embed="rId6"/>
              <a:stretch>
                <a:fillRect/>
              </a:stretch>
            </p:blipFill>
            <p:spPr>
              <a:xfrm>
                <a:off x="4735005" y="60119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Ink 25">
                <a:extLst>
                  <a:ext uri="{FF2B5EF4-FFF2-40B4-BE49-F238E27FC236}">
                    <a16:creationId xmlns:a16="http://schemas.microsoft.com/office/drawing/2014/main" id="{C8D25AA0-DBDD-43E4-40E0-84E110E52628}"/>
                  </a:ext>
                </a:extLst>
              </p14:cNvPr>
              <p14:cNvContentPartPr/>
              <p14:nvPr/>
            </p14:nvContentPartPr>
            <p14:xfrm>
              <a:off x="4753005" y="6047970"/>
              <a:ext cx="360" cy="360"/>
            </p14:xfrm>
          </p:contentPart>
        </mc:Choice>
        <mc:Fallback xmlns="">
          <p:pic>
            <p:nvPicPr>
              <p:cNvPr id="26" name="Ink 25">
                <a:extLst>
                  <a:ext uri="{FF2B5EF4-FFF2-40B4-BE49-F238E27FC236}">
                    <a16:creationId xmlns:a16="http://schemas.microsoft.com/office/drawing/2014/main" id="{C8D25AA0-DBDD-43E4-40E0-84E110E52628}"/>
                  </a:ext>
                </a:extLst>
              </p:cNvPr>
              <p:cNvPicPr/>
              <p:nvPr/>
            </p:nvPicPr>
            <p:blipFill>
              <a:blip r:embed="rId6"/>
              <a:stretch>
                <a:fillRect/>
              </a:stretch>
            </p:blipFill>
            <p:spPr>
              <a:xfrm>
                <a:off x="4735005" y="60119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79FEE390-84F6-FC57-F1F9-60C677B2534F}"/>
                  </a:ext>
                </a:extLst>
              </p14:cNvPr>
              <p14:cNvContentPartPr/>
              <p14:nvPr/>
            </p14:nvContentPartPr>
            <p14:xfrm>
              <a:off x="5457885" y="4198290"/>
              <a:ext cx="360" cy="11880"/>
            </p14:xfrm>
          </p:contentPart>
        </mc:Choice>
        <mc:Fallback xmlns="">
          <p:pic>
            <p:nvPicPr>
              <p:cNvPr id="27" name="Ink 26">
                <a:extLst>
                  <a:ext uri="{FF2B5EF4-FFF2-40B4-BE49-F238E27FC236}">
                    <a16:creationId xmlns:a16="http://schemas.microsoft.com/office/drawing/2014/main" id="{79FEE390-84F6-FC57-F1F9-60C677B2534F}"/>
                  </a:ext>
                </a:extLst>
              </p:cNvPr>
              <p:cNvPicPr/>
              <p:nvPr/>
            </p:nvPicPr>
            <p:blipFill>
              <a:blip r:embed="rId17"/>
              <a:stretch>
                <a:fillRect/>
              </a:stretch>
            </p:blipFill>
            <p:spPr>
              <a:xfrm>
                <a:off x="5439885" y="4162290"/>
                <a:ext cx="36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E10ABB07-0444-29CC-774D-DE1CBB3F5E88}"/>
                  </a:ext>
                </a:extLst>
              </p14:cNvPr>
              <p14:cNvContentPartPr/>
              <p14:nvPr/>
            </p14:nvContentPartPr>
            <p14:xfrm>
              <a:off x="5457885" y="4181010"/>
              <a:ext cx="360" cy="360"/>
            </p14:xfrm>
          </p:contentPart>
        </mc:Choice>
        <mc:Fallback xmlns="">
          <p:pic>
            <p:nvPicPr>
              <p:cNvPr id="28" name="Ink 27">
                <a:extLst>
                  <a:ext uri="{FF2B5EF4-FFF2-40B4-BE49-F238E27FC236}">
                    <a16:creationId xmlns:a16="http://schemas.microsoft.com/office/drawing/2014/main" id="{E10ABB07-0444-29CC-774D-DE1CBB3F5E88}"/>
                  </a:ext>
                </a:extLst>
              </p:cNvPr>
              <p:cNvPicPr/>
              <p:nvPr/>
            </p:nvPicPr>
            <p:blipFill>
              <a:blip r:embed="rId6"/>
              <a:stretch>
                <a:fillRect/>
              </a:stretch>
            </p:blipFill>
            <p:spPr>
              <a:xfrm>
                <a:off x="5439885" y="414501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Ink 28">
                <a:extLst>
                  <a:ext uri="{FF2B5EF4-FFF2-40B4-BE49-F238E27FC236}">
                    <a16:creationId xmlns:a16="http://schemas.microsoft.com/office/drawing/2014/main" id="{8CB3FEDB-9A91-7795-05A4-52E737657A55}"/>
                  </a:ext>
                </a:extLst>
              </p14:cNvPr>
              <p14:cNvContentPartPr/>
              <p14:nvPr/>
            </p14:nvContentPartPr>
            <p14:xfrm>
              <a:off x="6667485" y="1847130"/>
              <a:ext cx="360" cy="360"/>
            </p14:xfrm>
          </p:contentPart>
        </mc:Choice>
        <mc:Fallback xmlns="">
          <p:pic>
            <p:nvPicPr>
              <p:cNvPr id="29" name="Ink 28">
                <a:extLst>
                  <a:ext uri="{FF2B5EF4-FFF2-40B4-BE49-F238E27FC236}">
                    <a16:creationId xmlns:a16="http://schemas.microsoft.com/office/drawing/2014/main" id="{8CB3FEDB-9A91-7795-05A4-52E737657A55}"/>
                  </a:ext>
                </a:extLst>
              </p:cNvPr>
              <p:cNvPicPr/>
              <p:nvPr/>
            </p:nvPicPr>
            <p:blipFill>
              <a:blip r:embed="rId6"/>
              <a:stretch>
                <a:fillRect/>
              </a:stretch>
            </p:blipFill>
            <p:spPr>
              <a:xfrm>
                <a:off x="6649485" y="18114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Ink 29">
                <a:extLst>
                  <a:ext uri="{FF2B5EF4-FFF2-40B4-BE49-F238E27FC236}">
                    <a16:creationId xmlns:a16="http://schemas.microsoft.com/office/drawing/2014/main" id="{3CBF0098-4A17-B972-7F01-3CCA687388A6}"/>
                  </a:ext>
                </a:extLst>
              </p14:cNvPr>
              <p14:cNvContentPartPr/>
              <p14:nvPr/>
            </p14:nvContentPartPr>
            <p14:xfrm>
              <a:off x="6667485" y="1847130"/>
              <a:ext cx="360" cy="360"/>
            </p14:xfrm>
          </p:contentPart>
        </mc:Choice>
        <mc:Fallback xmlns="">
          <p:pic>
            <p:nvPicPr>
              <p:cNvPr id="30" name="Ink 29">
                <a:extLst>
                  <a:ext uri="{FF2B5EF4-FFF2-40B4-BE49-F238E27FC236}">
                    <a16:creationId xmlns:a16="http://schemas.microsoft.com/office/drawing/2014/main" id="{3CBF0098-4A17-B972-7F01-3CCA687388A6}"/>
                  </a:ext>
                </a:extLst>
              </p:cNvPr>
              <p:cNvPicPr/>
              <p:nvPr/>
            </p:nvPicPr>
            <p:blipFill>
              <a:blip r:embed="rId6"/>
              <a:stretch>
                <a:fillRect/>
              </a:stretch>
            </p:blipFill>
            <p:spPr>
              <a:xfrm>
                <a:off x="6649485" y="18114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Ink 30">
                <a:extLst>
                  <a:ext uri="{FF2B5EF4-FFF2-40B4-BE49-F238E27FC236}">
                    <a16:creationId xmlns:a16="http://schemas.microsoft.com/office/drawing/2014/main" id="{4054707B-4ADC-5A71-B2D7-68AF628765D4}"/>
                  </a:ext>
                </a:extLst>
              </p14:cNvPr>
              <p14:cNvContentPartPr/>
              <p14:nvPr/>
            </p14:nvContentPartPr>
            <p14:xfrm>
              <a:off x="6791325" y="1799610"/>
              <a:ext cx="360" cy="360"/>
            </p14:xfrm>
          </p:contentPart>
        </mc:Choice>
        <mc:Fallback xmlns="">
          <p:pic>
            <p:nvPicPr>
              <p:cNvPr id="31" name="Ink 30">
                <a:extLst>
                  <a:ext uri="{FF2B5EF4-FFF2-40B4-BE49-F238E27FC236}">
                    <a16:creationId xmlns:a16="http://schemas.microsoft.com/office/drawing/2014/main" id="{4054707B-4ADC-5A71-B2D7-68AF628765D4}"/>
                  </a:ext>
                </a:extLst>
              </p:cNvPr>
              <p:cNvPicPr/>
              <p:nvPr/>
            </p:nvPicPr>
            <p:blipFill>
              <a:blip r:embed="rId6"/>
              <a:stretch>
                <a:fillRect/>
              </a:stretch>
            </p:blipFill>
            <p:spPr>
              <a:xfrm>
                <a:off x="6773325" y="17639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Ink 31">
                <a:extLst>
                  <a:ext uri="{FF2B5EF4-FFF2-40B4-BE49-F238E27FC236}">
                    <a16:creationId xmlns:a16="http://schemas.microsoft.com/office/drawing/2014/main" id="{C1CF5B57-A292-42EA-5CB9-A714E04D5FCE}"/>
                  </a:ext>
                </a:extLst>
              </p14:cNvPr>
              <p14:cNvContentPartPr/>
              <p14:nvPr/>
            </p14:nvContentPartPr>
            <p14:xfrm>
              <a:off x="6705645" y="2228010"/>
              <a:ext cx="360" cy="360"/>
            </p14:xfrm>
          </p:contentPart>
        </mc:Choice>
        <mc:Fallback xmlns="">
          <p:pic>
            <p:nvPicPr>
              <p:cNvPr id="32" name="Ink 31">
                <a:extLst>
                  <a:ext uri="{FF2B5EF4-FFF2-40B4-BE49-F238E27FC236}">
                    <a16:creationId xmlns:a16="http://schemas.microsoft.com/office/drawing/2014/main" id="{C1CF5B57-A292-42EA-5CB9-A714E04D5FCE}"/>
                  </a:ext>
                </a:extLst>
              </p:cNvPr>
              <p:cNvPicPr/>
              <p:nvPr/>
            </p:nvPicPr>
            <p:blipFill>
              <a:blip r:embed="rId6"/>
              <a:stretch>
                <a:fillRect/>
              </a:stretch>
            </p:blipFill>
            <p:spPr>
              <a:xfrm>
                <a:off x="6687645" y="21923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Ink 32">
                <a:extLst>
                  <a:ext uri="{FF2B5EF4-FFF2-40B4-BE49-F238E27FC236}">
                    <a16:creationId xmlns:a16="http://schemas.microsoft.com/office/drawing/2014/main" id="{D09981F4-E675-8130-A6E8-D7FBE4B1546D}"/>
                  </a:ext>
                </a:extLst>
              </p14:cNvPr>
              <p14:cNvContentPartPr/>
              <p14:nvPr/>
            </p14:nvContentPartPr>
            <p14:xfrm>
              <a:off x="6705645" y="2228010"/>
              <a:ext cx="360" cy="360"/>
            </p14:xfrm>
          </p:contentPart>
        </mc:Choice>
        <mc:Fallback xmlns="">
          <p:pic>
            <p:nvPicPr>
              <p:cNvPr id="33" name="Ink 32">
                <a:extLst>
                  <a:ext uri="{FF2B5EF4-FFF2-40B4-BE49-F238E27FC236}">
                    <a16:creationId xmlns:a16="http://schemas.microsoft.com/office/drawing/2014/main" id="{D09981F4-E675-8130-A6E8-D7FBE4B1546D}"/>
                  </a:ext>
                </a:extLst>
              </p:cNvPr>
              <p:cNvPicPr/>
              <p:nvPr/>
            </p:nvPicPr>
            <p:blipFill>
              <a:blip r:embed="rId6"/>
              <a:stretch>
                <a:fillRect/>
              </a:stretch>
            </p:blipFill>
            <p:spPr>
              <a:xfrm>
                <a:off x="6687645" y="21923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 name="Ink 33">
                <a:extLst>
                  <a:ext uri="{FF2B5EF4-FFF2-40B4-BE49-F238E27FC236}">
                    <a16:creationId xmlns:a16="http://schemas.microsoft.com/office/drawing/2014/main" id="{A77C463E-F437-3D0B-2B3A-10EA93B8FA1C}"/>
                  </a:ext>
                </a:extLst>
              </p14:cNvPr>
              <p14:cNvContentPartPr/>
              <p14:nvPr/>
            </p14:nvContentPartPr>
            <p14:xfrm>
              <a:off x="8029005" y="2209290"/>
              <a:ext cx="360" cy="360"/>
            </p14:xfrm>
          </p:contentPart>
        </mc:Choice>
        <mc:Fallback xmlns="">
          <p:pic>
            <p:nvPicPr>
              <p:cNvPr id="34" name="Ink 33">
                <a:extLst>
                  <a:ext uri="{FF2B5EF4-FFF2-40B4-BE49-F238E27FC236}">
                    <a16:creationId xmlns:a16="http://schemas.microsoft.com/office/drawing/2014/main" id="{A77C463E-F437-3D0B-2B3A-10EA93B8FA1C}"/>
                  </a:ext>
                </a:extLst>
              </p:cNvPr>
              <p:cNvPicPr/>
              <p:nvPr/>
            </p:nvPicPr>
            <p:blipFill>
              <a:blip r:embed="rId6"/>
              <a:stretch>
                <a:fillRect/>
              </a:stretch>
            </p:blipFill>
            <p:spPr>
              <a:xfrm>
                <a:off x="8011005" y="217365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Ink 34">
                <a:extLst>
                  <a:ext uri="{FF2B5EF4-FFF2-40B4-BE49-F238E27FC236}">
                    <a16:creationId xmlns:a16="http://schemas.microsoft.com/office/drawing/2014/main" id="{3CDB77B9-75C2-D7DB-62EB-3024040AA7D5}"/>
                  </a:ext>
                </a:extLst>
              </p14:cNvPr>
              <p14:cNvContentPartPr/>
              <p14:nvPr/>
            </p14:nvContentPartPr>
            <p14:xfrm>
              <a:off x="8029005" y="2209290"/>
              <a:ext cx="360" cy="360"/>
            </p14:xfrm>
          </p:contentPart>
        </mc:Choice>
        <mc:Fallback xmlns="">
          <p:pic>
            <p:nvPicPr>
              <p:cNvPr id="35" name="Ink 34">
                <a:extLst>
                  <a:ext uri="{FF2B5EF4-FFF2-40B4-BE49-F238E27FC236}">
                    <a16:creationId xmlns:a16="http://schemas.microsoft.com/office/drawing/2014/main" id="{3CDB77B9-75C2-D7DB-62EB-3024040AA7D5}"/>
                  </a:ext>
                </a:extLst>
              </p:cNvPr>
              <p:cNvPicPr/>
              <p:nvPr/>
            </p:nvPicPr>
            <p:blipFill>
              <a:blip r:embed="rId6"/>
              <a:stretch>
                <a:fillRect/>
              </a:stretch>
            </p:blipFill>
            <p:spPr>
              <a:xfrm>
                <a:off x="8011005" y="217365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 name="Ink 35">
                <a:extLst>
                  <a:ext uri="{FF2B5EF4-FFF2-40B4-BE49-F238E27FC236}">
                    <a16:creationId xmlns:a16="http://schemas.microsoft.com/office/drawing/2014/main" id="{FB91357C-5FFA-2C6D-66A3-1A457A6D4EB9}"/>
                  </a:ext>
                </a:extLst>
              </p14:cNvPr>
              <p14:cNvContentPartPr/>
              <p14:nvPr/>
            </p14:nvContentPartPr>
            <p14:xfrm>
              <a:off x="8210445" y="1666410"/>
              <a:ext cx="360" cy="360"/>
            </p14:xfrm>
          </p:contentPart>
        </mc:Choice>
        <mc:Fallback xmlns="">
          <p:pic>
            <p:nvPicPr>
              <p:cNvPr id="36" name="Ink 35">
                <a:extLst>
                  <a:ext uri="{FF2B5EF4-FFF2-40B4-BE49-F238E27FC236}">
                    <a16:creationId xmlns:a16="http://schemas.microsoft.com/office/drawing/2014/main" id="{FB91357C-5FFA-2C6D-66A3-1A457A6D4EB9}"/>
                  </a:ext>
                </a:extLst>
              </p:cNvPr>
              <p:cNvPicPr/>
              <p:nvPr/>
            </p:nvPicPr>
            <p:blipFill>
              <a:blip r:embed="rId6"/>
              <a:stretch>
                <a:fillRect/>
              </a:stretch>
            </p:blipFill>
            <p:spPr>
              <a:xfrm>
                <a:off x="8192445" y="16307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7" name="Ink 36">
                <a:extLst>
                  <a:ext uri="{FF2B5EF4-FFF2-40B4-BE49-F238E27FC236}">
                    <a16:creationId xmlns:a16="http://schemas.microsoft.com/office/drawing/2014/main" id="{4B3C228C-A003-D7B2-E4E2-7901F3A17711}"/>
                  </a:ext>
                </a:extLst>
              </p14:cNvPr>
              <p14:cNvContentPartPr/>
              <p14:nvPr/>
            </p14:nvContentPartPr>
            <p14:xfrm>
              <a:off x="6838845" y="1999770"/>
              <a:ext cx="360" cy="360"/>
            </p14:xfrm>
          </p:contentPart>
        </mc:Choice>
        <mc:Fallback xmlns="">
          <p:pic>
            <p:nvPicPr>
              <p:cNvPr id="37" name="Ink 36">
                <a:extLst>
                  <a:ext uri="{FF2B5EF4-FFF2-40B4-BE49-F238E27FC236}">
                    <a16:creationId xmlns:a16="http://schemas.microsoft.com/office/drawing/2014/main" id="{4B3C228C-A003-D7B2-E4E2-7901F3A17711}"/>
                  </a:ext>
                </a:extLst>
              </p:cNvPr>
              <p:cNvPicPr/>
              <p:nvPr/>
            </p:nvPicPr>
            <p:blipFill>
              <a:blip r:embed="rId6"/>
              <a:stretch>
                <a:fillRect/>
              </a:stretch>
            </p:blipFill>
            <p:spPr>
              <a:xfrm>
                <a:off x="6820845" y="196413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8" name="Ink 37">
                <a:extLst>
                  <a:ext uri="{FF2B5EF4-FFF2-40B4-BE49-F238E27FC236}">
                    <a16:creationId xmlns:a16="http://schemas.microsoft.com/office/drawing/2014/main" id="{95E4C78A-AC1B-9F5D-CC91-DF139B2F0824}"/>
                  </a:ext>
                </a:extLst>
              </p14:cNvPr>
              <p14:cNvContentPartPr/>
              <p14:nvPr/>
            </p14:nvContentPartPr>
            <p14:xfrm>
              <a:off x="7305405" y="1666410"/>
              <a:ext cx="360" cy="360"/>
            </p14:xfrm>
          </p:contentPart>
        </mc:Choice>
        <mc:Fallback xmlns="">
          <p:pic>
            <p:nvPicPr>
              <p:cNvPr id="38" name="Ink 37">
                <a:extLst>
                  <a:ext uri="{FF2B5EF4-FFF2-40B4-BE49-F238E27FC236}">
                    <a16:creationId xmlns:a16="http://schemas.microsoft.com/office/drawing/2014/main" id="{95E4C78A-AC1B-9F5D-CC91-DF139B2F0824}"/>
                  </a:ext>
                </a:extLst>
              </p:cNvPr>
              <p:cNvPicPr/>
              <p:nvPr/>
            </p:nvPicPr>
            <p:blipFill>
              <a:blip r:embed="rId6"/>
              <a:stretch>
                <a:fillRect/>
              </a:stretch>
            </p:blipFill>
            <p:spPr>
              <a:xfrm>
                <a:off x="7287405" y="16307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9" name="Ink 38">
                <a:extLst>
                  <a:ext uri="{FF2B5EF4-FFF2-40B4-BE49-F238E27FC236}">
                    <a16:creationId xmlns:a16="http://schemas.microsoft.com/office/drawing/2014/main" id="{5CD0C51E-8A9B-6933-25E8-A7D87096244C}"/>
                  </a:ext>
                </a:extLst>
              </p14:cNvPr>
              <p14:cNvContentPartPr/>
              <p14:nvPr/>
            </p14:nvContentPartPr>
            <p14:xfrm>
              <a:off x="7305405" y="1662810"/>
              <a:ext cx="13680" cy="3960"/>
            </p14:xfrm>
          </p:contentPart>
        </mc:Choice>
        <mc:Fallback xmlns="">
          <p:pic>
            <p:nvPicPr>
              <p:cNvPr id="39" name="Ink 38">
                <a:extLst>
                  <a:ext uri="{FF2B5EF4-FFF2-40B4-BE49-F238E27FC236}">
                    <a16:creationId xmlns:a16="http://schemas.microsoft.com/office/drawing/2014/main" id="{5CD0C51E-8A9B-6933-25E8-A7D87096244C}"/>
                  </a:ext>
                </a:extLst>
              </p:cNvPr>
              <p:cNvPicPr/>
              <p:nvPr/>
            </p:nvPicPr>
            <p:blipFill>
              <a:blip r:embed="rId30"/>
              <a:stretch>
                <a:fillRect/>
              </a:stretch>
            </p:blipFill>
            <p:spPr>
              <a:xfrm>
                <a:off x="7287405" y="1627170"/>
                <a:ext cx="49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0" name="Ink 39">
                <a:extLst>
                  <a:ext uri="{FF2B5EF4-FFF2-40B4-BE49-F238E27FC236}">
                    <a16:creationId xmlns:a16="http://schemas.microsoft.com/office/drawing/2014/main" id="{FF5228F2-48FD-85EA-284B-CA6BF2B66177}"/>
                  </a:ext>
                </a:extLst>
              </p14:cNvPr>
              <p14:cNvContentPartPr/>
              <p14:nvPr/>
            </p14:nvContentPartPr>
            <p14:xfrm>
              <a:off x="7057725" y="1590090"/>
              <a:ext cx="360" cy="360"/>
            </p14:xfrm>
          </p:contentPart>
        </mc:Choice>
        <mc:Fallback xmlns="">
          <p:pic>
            <p:nvPicPr>
              <p:cNvPr id="40" name="Ink 39">
                <a:extLst>
                  <a:ext uri="{FF2B5EF4-FFF2-40B4-BE49-F238E27FC236}">
                    <a16:creationId xmlns:a16="http://schemas.microsoft.com/office/drawing/2014/main" id="{FF5228F2-48FD-85EA-284B-CA6BF2B66177}"/>
                  </a:ext>
                </a:extLst>
              </p:cNvPr>
              <p:cNvPicPr/>
              <p:nvPr/>
            </p:nvPicPr>
            <p:blipFill>
              <a:blip r:embed="rId6"/>
              <a:stretch>
                <a:fillRect/>
              </a:stretch>
            </p:blipFill>
            <p:spPr>
              <a:xfrm>
                <a:off x="7039725" y="155445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1" name="Ink 40">
                <a:extLst>
                  <a:ext uri="{FF2B5EF4-FFF2-40B4-BE49-F238E27FC236}">
                    <a16:creationId xmlns:a16="http://schemas.microsoft.com/office/drawing/2014/main" id="{C7CED7C7-E4D6-0213-AFB7-B3B394B07A13}"/>
                  </a:ext>
                </a:extLst>
              </p14:cNvPr>
              <p14:cNvContentPartPr/>
              <p14:nvPr/>
            </p14:nvContentPartPr>
            <p14:xfrm>
              <a:off x="7057725" y="1590090"/>
              <a:ext cx="360" cy="360"/>
            </p14:xfrm>
          </p:contentPart>
        </mc:Choice>
        <mc:Fallback xmlns="">
          <p:pic>
            <p:nvPicPr>
              <p:cNvPr id="41" name="Ink 40">
                <a:extLst>
                  <a:ext uri="{FF2B5EF4-FFF2-40B4-BE49-F238E27FC236}">
                    <a16:creationId xmlns:a16="http://schemas.microsoft.com/office/drawing/2014/main" id="{C7CED7C7-E4D6-0213-AFB7-B3B394B07A13}"/>
                  </a:ext>
                </a:extLst>
              </p:cNvPr>
              <p:cNvPicPr/>
              <p:nvPr/>
            </p:nvPicPr>
            <p:blipFill>
              <a:blip r:embed="rId6"/>
              <a:stretch>
                <a:fillRect/>
              </a:stretch>
            </p:blipFill>
            <p:spPr>
              <a:xfrm>
                <a:off x="7039725" y="1554450"/>
                <a:ext cx="36000" cy="72000"/>
              </a:xfrm>
              <a:prstGeom prst="rect">
                <a:avLst/>
              </a:prstGeom>
            </p:spPr>
          </p:pic>
        </mc:Fallback>
      </mc:AlternateContent>
    </p:spTree>
    <p:extLst>
      <p:ext uri="{BB962C8B-B14F-4D97-AF65-F5344CB8AC3E}">
        <p14:creationId xmlns:p14="http://schemas.microsoft.com/office/powerpoint/2010/main" val="3089477505"/>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ững loài động vật quý hiếm mà bạn khó có thể gặp ngoài đời - DKN News"/>
          <p:cNvPicPr>
            <a:picLocks noChangeAspect="1" noChangeArrowheads="1"/>
          </p:cNvPicPr>
          <p:nvPr/>
        </p:nvPicPr>
        <p:blipFill rotWithShape="1">
          <a:blip r:embed="rId2">
            <a:extLst>
              <a:ext uri="{28A0092B-C50C-407E-A947-70E740481C1C}">
                <a14:useLocalDpi xmlns:a14="http://schemas.microsoft.com/office/drawing/2010/main" val="0"/>
              </a:ext>
            </a:extLst>
          </a:blip>
          <a:srcRect r="19854"/>
          <a:stretch/>
        </p:blipFill>
        <p:spPr bwMode="auto">
          <a:xfrm>
            <a:off x="975518" y="2062934"/>
            <a:ext cx="3203737"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40704" y="4545724"/>
            <a:ext cx="2667001" cy="584775"/>
          </a:xfrm>
          <a:prstGeom prst="rect">
            <a:avLst/>
          </a:prstGeom>
        </p:spPr>
        <p:txBody>
          <a:bodyPr wrap="square">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Con Tê Tê</a:t>
            </a:r>
            <a:endParaRPr lang="en-US" sz="3600" b="1" dirty="0">
              <a:solidFill>
                <a:srgbClr val="0000CC"/>
              </a:solidFill>
              <a:latin typeface="Times New Roman" pitchFamily="18" charset="0"/>
              <a:cs typeface="Times New Roman" pitchFamily="18" charset="0"/>
            </a:endParaRPr>
          </a:p>
        </p:txBody>
      </p:sp>
      <p:pic>
        <p:nvPicPr>
          <p:cNvPr id="1028" name="Picture 4" descr="danviet Đẹp huyền hoặc loài chim quý có tên Phượng Hoàng Đất ở Tràng An"/>
          <p:cNvPicPr>
            <a:picLocks noChangeAspect="1" noChangeArrowheads="1"/>
          </p:cNvPicPr>
          <p:nvPr/>
        </p:nvPicPr>
        <p:blipFill rotWithShape="1">
          <a:blip r:embed="rId3">
            <a:extLst>
              <a:ext uri="{28A0092B-C50C-407E-A947-70E740481C1C}">
                <a14:useLocalDpi xmlns:a14="http://schemas.microsoft.com/office/drawing/2010/main" val="0"/>
              </a:ext>
            </a:extLst>
          </a:blip>
          <a:srcRect l="9928" r="9926"/>
          <a:stretch/>
        </p:blipFill>
        <p:spPr bwMode="auto">
          <a:xfrm>
            <a:off x="5868137" y="2054913"/>
            <a:ext cx="3203737"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98319" y="4493313"/>
            <a:ext cx="3733800" cy="584775"/>
          </a:xfrm>
          <a:prstGeom prst="rect">
            <a:avLst/>
          </a:prstGeom>
        </p:spPr>
        <p:txBody>
          <a:bodyPr wrap="square">
            <a:spAutoFit/>
          </a:bodyPr>
          <a:lstStyle/>
          <a:p>
            <a:pPr algn="ctr"/>
            <a:r>
              <a:rPr lang="en-US" sz="3200" b="1">
                <a:solidFill>
                  <a:srgbClr val="0000CC"/>
                </a:solidFill>
                <a:latin typeface="Times New Roman" panose="02020603050405020304" pitchFamily="18" charset="0"/>
                <a:cs typeface="Times New Roman" panose="02020603050405020304" pitchFamily="18" charset="0"/>
              </a:rPr>
              <a:t>Phượng Hoàng đất</a:t>
            </a:r>
            <a:endParaRPr lang="en-US" sz="3600" b="1" dirty="0">
              <a:solidFill>
                <a:srgbClr val="0000CC"/>
              </a:solidFill>
              <a:latin typeface="Times New Roman" pitchFamily="18" charset="0"/>
              <a:cs typeface="Times New Roman" pitchFamily="18" charset="0"/>
            </a:endParaRPr>
          </a:p>
        </p:txBody>
      </p:sp>
      <p:pic>
        <p:nvPicPr>
          <p:cNvPr id="1030" name="Picture 6" descr="https://vtv1.mediacdn.vn/k:2016/5-noisohuunhungconthuhiemnhatthegioi-1469784656967/nhung-loai-dong-vat-quy-hiem-nhat-the-gioi-dang-sinh-song-o-dau.jpg"/>
          <p:cNvPicPr>
            <a:picLocks noChangeAspect="1" noChangeArrowheads="1"/>
          </p:cNvPicPr>
          <p:nvPr/>
        </p:nvPicPr>
        <p:blipFill rotWithShape="1">
          <a:blip r:embed="rId4">
            <a:extLst>
              <a:ext uri="{28A0092B-C50C-407E-A947-70E740481C1C}">
                <a14:useLocalDpi xmlns:a14="http://schemas.microsoft.com/office/drawing/2010/main" val="0"/>
              </a:ext>
            </a:extLst>
          </a:blip>
          <a:srcRect l="6684" r="10207" b="5282"/>
          <a:stretch/>
        </p:blipFill>
        <p:spPr bwMode="auto">
          <a:xfrm>
            <a:off x="975517" y="5788713"/>
            <a:ext cx="3203737" cy="24303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81130" y="8227113"/>
            <a:ext cx="2667001" cy="584775"/>
          </a:xfrm>
          <a:prstGeom prst="rect">
            <a:avLst/>
          </a:prstGeom>
        </p:spPr>
        <p:txBody>
          <a:bodyPr wrap="square">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Gấu trúc đỏ</a:t>
            </a:r>
            <a:endParaRPr lang="en-US" sz="3600" b="1" dirty="0">
              <a:solidFill>
                <a:srgbClr val="0000CC"/>
              </a:solidFill>
              <a:latin typeface="Times New Roman" pitchFamily="18" charset="0"/>
              <a:cs typeface="Times New Roman" pitchFamily="18" charset="0"/>
            </a:endParaRPr>
          </a:p>
        </p:txBody>
      </p:sp>
      <p:pic>
        <p:nvPicPr>
          <p:cNvPr id="1032" name="Picture 8" descr="Cận cảnh những động vật quý hiếm trong sách đỏ tại  khu dự trữ ở Quảng Bình -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37" y="5788713"/>
            <a:ext cx="3203737" cy="2438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36504" y="8254425"/>
            <a:ext cx="2667001" cy="584775"/>
          </a:xfrm>
          <a:prstGeom prst="rect">
            <a:avLst/>
          </a:prstGeom>
        </p:spPr>
        <p:txBody>
          <a:bodyPr wrap="square">
            <a:spAutoFit/>
          </a:bodyPr>
          <a:lstStyle/>
          <a:p>
            <a:pPr algn="ctr"/>
            <a:r>
              <a:rPr lang="en-US" sz="3200" b="1">
                <a:solidFill>
                  <a:srgbClr val="0000CC"/>
                </a:solidFill>
                <a:latin typeface="Times New Roman" panose="02020603050405020304" pitchFamily="18" charset="0"/>
                <a:cs typeface="Times New Roman" panose="02020603050405020304" pitchFamily="18" charset="0"/>
              </a:rPr>
              <a:t>Gà lôi</a:t>
            </a:r>
            <a:endParaRPr lang="en-US" sz="3600" b="1" dirty="0">
              <a:solidFill>
                <a:srgbClr val="0000CC"/>
              </a:solidFill>
              <a:latin typeface="Times New Roman" pitchFamily="18" charset="0"/>
              <a:cs typeface="Times New Roman" pitchFamily="18" charset="0"/>
            </a:endParaRPr>
          </a:p>
        </p:txBody>
      </p:sp>
      <p:sp>
        <p:nvSpPr>
          <p:cNvPr id="35" name="Rectangle 95"/>
          <p:cNvSpPr>
            <a:spLocks noChangeArrowheads="1"/>
          </p:cNvSpPr>
          <p:nvPr/>
        </p:nvSpPr>
        <p:spPr bwMode="auto">
          <a:xfrm>
            <a:off x="4237516" y="304800"/>
            <a:ext cx="678923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CHIẾC HỘP BÍ ẨN</a:t>
            </a:r>
          </a:p>
          <a:p>
            <a:pPr algn="ctr"/>
            <a:r>
              <a:rPr lang="en-GB" sz="3600" b="1">
                <a:solidFill>
                  <a:srgbClr val="0000CC"/>
                </a:solidFill>
                <a:latin typeface="Times New Roman" pitchFamily="18" charset="0"/>
                <a:cs typeface="Times New Roman" pitchFamily="18" charset="0"/>
              </a:rPr>
              <a:t>Xem hình đoán tên con vật</a:t>
            </a:r>
          </a:p>
        </p:txBody>
      </p:sp>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19009" y="2572321"/>
            <a:ext cx="2415368" cy="2374613"/>
          </a:xfrm>
          <a:prstGeom prst="rect">
            <a:avLst/>
          </a:prstGeom>
        </p:spPr>
      </p:pic>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0445" y="2572321"/>
            <a:ext cx="2402742" cy="2362200"/>
          </a:xfrm>
          <a:prstGeom prst="rect">
            <a:avLst/>
          </a:prstGeom>
        </p:spPr>
      </p:pic>
      <p:pic>
        <p:nvPicPr>
          <p:cNvPr id="38" name="Picture 37"/>
          <p:cNvPicPr>
            <a:picLocks noChangeAspect="1"/>
          </p:cNvPicPr>
          <p:nvPr/>
        </p:nvPicPr>
        <p:blipFill rotWithShape="1">
          <a:blip r:embed="rId8">
            <a:extLst>
              <a:ext uri="{28A0092B-C50C-407E-A947-70E740481C1C}">
                <a14:useLocalDpi xmlns:a14="http://schemas.microsoft.com/office/drawing/2010/main" val="0"/>
              </a:ext>
            </a:extLst>
          </a:blip>
          <a:srcRect t="5124" b="5124"/>
          <a:stretch/>
        </p:blipFill>
        <p:spPr>
          <a:xfrm>
            <a:off x="10870446" y="5821578"/>
            <a:ext cx="2325234" cy="2051736"/>
          </a:xfrm>
          <a:prstGeom prst="rect">
            <a:avLst/>
          </a:prstGeom>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83219" y="5821578"/>
            <a:ext cx="2086949" cy="2051736"/>
          </a:xfrm>
          <a:prstGeom prst="rect">
            <a:avLst/>
          </a:prstGeom>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7"/>
                                        </p:tgtEl>
                                      </p:cBhvr>
                                    </p:animEffect>
                                    <p:set>
                                      <p:cBhvr>
                                        <p:cTn id="1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2" restart="whenNotActive" fill="hold" evtFilter="cancelBubble" nodeType="interactiveSeq">
                <p:stCondLst>
                  <p:cond evt="onClick" delay="0">
                    <p:tgtEl>
                      <p:spTgt spid="36"/>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2" restart="whenNotActive" fill="hold" evtFilter="cancelBubble" nodeType="interactiveSeq">
                <p:stCondLst>
                  <p:cond evt="onClick" delay="0">
                    <p:tgtEl>
                      <p:spTgt spid="38"/>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fade">
                                      <p:cBhvr>
                                        <p:cTn id="37" dur="500"/>
                                        <p:tgtEl>
                                          <p:spTgt spid="1032"/>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2" restart="whenNotActive" fill="hold" evtFilter="cancelBubble" nodeType="interactiveSeq">
                <p:stCondLst>
                  <p:cond evt="onClick" delay="0">
                    <p:tgtEl>
                      <p:spTgt spid="1026"/>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nextCondLst>
                <p:cond evt="onClick" delay="0">
                  <p:tgtEl>
                    <p:spTgt spid="1026"/>
                  </p:tgtEl>
                </p:cond>
              </p:nextCondLst>
            </p:seq>
            <p:seq concurrent="1" nextAc="seek">
              <p:cTn id="48" restart="whenNotActive" fill="hold" evtFilter="cancelBubble" nodeType="interactiveSeq">
                <p:stCondLst>
                  <p:cond evt="onClick" delay="0">
                    <p:tgtEl>
                      <p:spTgt spid="1028"/>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nextCondLst>
                <p:cond evt="onClick" delay="0">
                  <p:tgtEl>
                    <p:spTgt spid="1028"/>
                  </p:tgtEl>
                </p:cond>
              </p:nextCondLst>
            </p:seq>
            <p:seq concurrent="1" nextAc="seek">
              <p:cTn id="54" restart="whenNotActive" fill="hold" evtFilter="cancelBubble" nodeType="interactiveSeq">
                <p:stCondLst>
                  <p:cond evt="onClick" delay="0">
                    <p:tgtEl>
                      <p:spTgt spid="1030"/>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childTnLst>
              </p:cTn>
              <p:nextCondLst>
                <p:cond evt="onClick" delay="0">
                  <p:tgtEl>
                    <p:spTgt spid="1030"/>
                  </p:tgtEl>
                </p:cond>
              </p:nextCondLst>
            </p:seq>
            <p:seq concurrent="1" nextAc="seek">
              <p:cTn id="60" restart="whenNotActive" fill="hold" evtFilter="cancelBubble" nodeType="interactiveSeq">
                <p:stCondLst>
                  <p:cond evt="onClick" delay="0">
                    <p:tgtEl>
                      <p:spTgt spid="1032"/>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childTnLst>
              </p:cTn>
              <p:nextCondLst>
                <p:cond evt="onClick" delay="0">
                  <p:tgtEl>
                    <p:spTgt spid="1032"/>
                  </p:tgtEl>
                </p:cond>
              </p:nextCondLst>
            </p:seq>
          </p:childTnLst>
        </p:cTn>
      </p:par>
    </p:tnLst>
    <p:bldLst>
      <p:bldP spid="3" grpId="0"/>
      <p:bldP spid="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D573E2-FEB7-5D0A-F9B8-3F19C5289B79}"/>
              </a:ext>
            </a:extLst>
          </p:cNvPr>
          <p:cNvPicPr>
            <a:picLocks noChangeAspect="1"/>
          </p:cNvPicPr>
          <p:nvPr/>
        </p:nvPicPr>
        <p:blipFill>
          <a:blip r:embed="rId2"/>
          <a:stretch>
            <a:fillRect/>
          </a:stretch>
        </p:blipFill>
        <p:spPr>
          <a:xfrm>
            <a:off x="489494" y="1363620"/>
            <a:ext cx="7696200" cy="6446879"/>
          </a:xfrm>
          <a:prstGeom prst="rect">
            <a:avLst/>
          </a:prstGeom>
        </p:spPr>
      </p:pic>
      <p:pic>
        <p:nvPicPr>
          <p:cNvPr id="3" name="Picture 2">
            <a:extLst>
              <a:ext uri="{FF2B5EF4-FFF2-40B4-BE49-F238E27FC236}">
                <a16:creationId xmlns:a16="http://schemas.microsoft.com/office/drawing/2014/main" id="{5A9AC01B-D2B3-66AF-45E7-167FBD0E07E5}"/>
              </a:ext>
            </a:extLst>
          </p:cNvPr>
          <p:cNvPicPr>
            <a:picLocks noChangeAspect="1"/>
          </p:cNvPicPr>
          <p:nvPr/>
        </p:nvPicPr>
        <p:blipFill rotWithShape="1">
          <a:blip r:embed="rId3"/>
          <a:srcRect l="1961" t="1710" r="1114" b="3419"/>
          <a:stretch/>
        </p:blipFill>
        <p:spPr>
          <a:xfrm>
            <a:off x="8251571" y="1295400"/>
            <a:ext cx="7772402" cy="6515100"/>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937919" y="216257"/>
            <a:ext cx="6872394" cy="1077725"/>
            <a:chOff x="4854600" y="277216"/>
            <a:chExt cx="6756437" cy="1077725"/>
          </a:xfrm>
        </p:grpSpPr>
        <p:grpSp>
          <p:nvGrpSpPr>
            <p:cNvPr id="15" name="Group 14"/>
            <p:cNvGrpSpPr/>
            <p:nvPr/>
          </p:nvGrpSpPr>
          <p:grpSpPr>
            <a:xfrm>
              <a:off x="4854600" y="277216"/>
              <a:ext cx="6756437" cy="1077725"/>
              <a:chOff x="4854600" y="277216"/>
              <a:chExt cx="6756437" cy="1077725"/>
            </a:xfrm>
          </p:grpSpPr>
          <p:sp>
            <p:nvSpPr>
              <p:cNvPr id="17" name="TextBox 16"/>
              <p:cNvSpPr txBox="1"/>
              <p:nvPr/>
            </p:nvSpPr>
            <p:spPr>
              <a:xfrm>
                <a:off x="4854600" y="277216"/>
                <a:ext cx="6756437"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Hai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22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9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
            <p:nvSpPr>
              <p:cNvPr id="18" name="TextBox 17"/>
              <p:cNvSpPr txBox="1"/>
              <p:nvPr/>
            </p:nvSpPr>
            <p:spPr>
              <a:xfrm>
                <a:off x="6704306" y="770166"/>
                <a:ext cx="2564962" cy="584775"/>
              </a:xfrm>
              <a:prstGeom prst="rect">
                <a:avLst/>
              </a:prstGeom>
              <a:noFill/>
            </p:spPr>
            <p:txBody>
              <a:bodyPr wrap="none" rtlCol="0">
                <a:spAutoFit/>
              </a:bodyPr>
              <a:lstStyle/>
              <a:p>
                <a:r>
                  <a:rPr lang="en-US" sz="3200" b="1" dirty="0" err="1">
                    <a:solidFill>
                      <a:srgbClr val="FF0066"/>
                    </a:solidFill>
                    <a:latin typeface="Times New Roman" pitchFamily="18" charset="0"/>
                    <a:cs typeface="Times New Roman" pitchFamily="18" charset="0"/>
                  </a:rPr>
                  <a:t>TIẾNG</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VIỆT</a:t>
                </a:r>
                <a:endParaRPr lang="en-US" sz="3200" b="1" dirty="0">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699919" y="1309587"/>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3966284" cy="1695464"/>
          </a:xfrm>
          <a:prstGeom prst="rect">
            <a:avLst/>
          </a:prstGeom>
        </p:spPr>
        <p:txBody>
          <a:bodyPr wrap="square">
            <a:spAutoFit/>
          </a:bodyPr>
          <a:lstStyle/>
          <a:p>
            <a:pPr algn="just">
              <a:lnSpc>
                <a:spcPct val="150000"/>
              </a:lnSpc>
            </a:pPr>
            <a:r>
              <a:rPr lang="en-US" sz="3600" b="1" dirty="0">
                <a:solidFill>
                  <a:srgbClr val="0000CC"/>
                </a:solidFill>
                <a:latin typeface="Times New Roman" panose="02020603050405020304" pitchFamily="18" charset="0"/>
                <a:cs typeface="Times New Roman" panose="02020603050405020304" pitchFamily="18" charset="0"/>
              </a:rPr>
              <a:t>Đọc </a:t>
            </a:r>
            <a:r>
              <a:rPr lang="en-US" sz="3600" b="1" dirty="0" err="1">
                <a:solidFill>
                  <a:srgbClr val="0000CC"/>
                </a:solidFill>
                <a:latin typeface="Times New Roman" panose="02020603050405020304" pitchFamily="18" charset="0"/>
                <a:cs typeface="Times New Roman" panose="02020603050405020304" pitchFamily="18" charset="0"/>
              </a:rPr>
              <a:t>trôi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chảy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toàn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bài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ngắt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nghỉ</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câu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a:t>
            </a:r>
            <a:r>
              <a:rPr lang="en-US" sz="3600" b="1" dirty="0">
                <a:solidFill>
                  <a:srgbClr val="0000CC"/>
                </a:solidFill>
                <a:latin typeface="Times New Roman" panose="02020603050405020304" pitchFamily="18" charset="0"/>
                <a:cs typeface="Times New Roman" panose="02020603050405020304" pitchFamily="18" charset="0"/>
              </a:rPr>
              <a:t> ý </a:t>
            </a:r>
            <a:r>
              <a:rPr lang="en-US" sz="3600" b="1" dirty="0" err="1">
                <a:solidFill>
                  <a:srgbClr val="0000CC"/>
                </a:solidFill>
                <a:latin typeface="Times New Roman" panose="02020603050405020304" pitchFamily="18" charset="0"/>
                <a:cs typeface="Times New Roman" panose="02020603050405020304" pitchFamily="18" charset="0"/>
              </a:rPr>
              <a:t>câu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dài</a:t>
            </a:r>
            <a:r>
              <a:rPr lang="en-US" sz="3600" b="1" dirty="0">
                <a:solidFill>
                  <a:srgbClr val="0000CC"/>
                </a:solidFill>
                <a:latin typeface="Times New Roman" panose="02020603050405020304" pitchFamily="18" charset="0"/>
                <a:cs typeface="Times New Roman" panose="02020603050405020304" pitchFamily="18" charset="0"/>
              </a:rPr>
              <a:t>. Đọc </a:t>
            </a:r>
            <a:r>
              <a:rPr lang="en-US" sz="3600" b="1" dirty="0" err="1">
                <a:solidFill>
                  <a:srgbClr val="0000CC"/>
                </a:solidFill>
                <a:latin typeface="Times New Roman" panose="02020603050405020304" pitchFamily="18" charset="0"/>
                <a:cs typeface="Times New Roman" panose="02020603050405020304" pitchFamily="18" charset="0"/>
              </a:rPr>
              <a:t>diễn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thoại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ngữ</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điệu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hợp</a:t>
            </a:r>
            <a:r>
              <a:rPr lang="en-US" sz="3600" b="1" dirty="0">
                <a:solidFill>
                  <a:srgbClr val="0000CC"/>
                </a:solidFill>
                <a:latin typeface="Times New Roman" panose="02020603050405020304" pitchFamily="18" charset="0"/>
                <a:cs typeface="Times New Roman" panose="02020603050405020304" pitchFamily="18" charset="0"/>
              </a:rPr>
              <a:t>.</a:t>
            </a:r>
            <a:endParaRPr lang="en-US" sz="3800" b="1" dirty="0">
              <a:solidFill>
                <a:srgbClr val="0000CC"/>
              </a:solidFill>
              <a:latin typeface="Times New Roman" pitchFamily="18" charset="0"/>
              <a:cs typeface="Times New Roman" pitchFamily="18" charset="0"/>
            </a:endParaRPr>
          </a:p>
        </p:txBody>
      </p:sp>
      <p:sp>
        <p:nvSpPr>
          <p:cNvPr id="3" name="Rectangle 2"/>
          <p:cNvSpPr/>
          <p:nvPr/>
        </p:nvSpPr>
        <p:spPr>
          <a:xfrm>
            <a:off x="1508919" y="5380360"/>
            <a:ext cx="13578681" cy="2485745"/>
          </a:xfrm>
          <a:prstGeom prst="rect">
            <a:avLst/>
          </a:prstGeom>
        </p:spPr>
        <p:txBody>
          <a:bodyPr wrap="square" anchor="ctr">
            <a:spAutoFit/>
          </a:bodyPr>
          <a:lstStyle/>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1: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đến </a:t>
            </a:r>
            <a:r>
              <a:rPr lang="en-US" sz="3600" b="1" i="1" dirty="0" err="1">
                <a:solidFill>
                  <a:srgbClr val="0000CC"/>
                </a:solidFill>
                <a:latin typeface="Times New Roman" panose="02020603050405020304" pitchFamily="18" charset="0"/>
                <a:cs typeface="Times New Roman" panose="02020603050405020304" pitchFamily="18" charset="0"/>
              </a:rPr>
              <a:t>mình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sẽ</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tốt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hơn</a:t>
            </a:r>
            <a:endParaRPr lang="en-US" sz="36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2: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đến </a:t>
            </a:r>
            <a:r>
              <a:rPr lang="en-US" sz="3600" b="1" i="1" dirty="0" err="1">
                <a:solidFill>
                  <a:srgbClr val="0000CC"/>
                </a:solidFill>
                <a:latin typeface="Times New Roman" panose="02020603050405020304" pitchFamily="18" charset="0"/>
                <a:cs typeface="Times New Roman" panose="02020603050405020304" pitchFamily="18" charset="0"/>
              </a:rPr>
              <a:t>giống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hệt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như</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một</a:t>
            </a:r>
            <a:r>
              <a:rPr lang="en-US" sz="3600" b="1" i="1" dirty="0">
                <a:solidFill>
                  <a:srgbClr val="0000CC"/>
                </a:solidFill>
                <a:latin typeface="Times New Roman" panose="02020603050405020304" pitchFamily="18" charset="0"/>
                <a:cs typeface="Times New Roman" panose="02020603050405020304" pitchFamily="18" charset="0"/>
              </a:rPr>
              <a:t> con </a:t>
            </a:r>
            <a:r>
              <a:rPr lang="en-US" sz="3600" b="1" i="1" dirty="0" err="1">
                <a:solidFill>
                  <a:srgbClr val="0000CC"/>
                </a:solidFill>
                <a:latin typeface="Times New Roman" panose="02020603050405020304" pitchFamily="18" charset="0"/>
                <a:cs typeface="Times New Roman" panose="02020603050405020304" pitchFamily="18" charset="0"/>
              </a:rPr>
              <a:t>ếch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ộp</a:t>
            </a:r>
            <a:endParaRPr lang="en-US" sz="36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3: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đến </a:t>
            </a:r>
            <a:r>
              <a:rPr lang="en-US" sz="3600" b="1" i="1" dirty="0" err="1">
                <a:solidFill>
                  <a:srgbClr val="0000CC"/>
                </a:solidFill>
                <a:latin typeface="Times New Roman" panose="02020603050405020304" pitchFamily="18" charset="0"/>
                <a:cs typeface="Times New Roman" panose="02020603050405020304" pitchFamily="18" charset="0"/>
              </a:rPr>
              <a:t>hết</a:t>
            </a:r>
            <a:endParaRPr lang="en-US" sz="36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63435" y="4733092"/>
            <a:ext cx="4191000" cy="677108"/>
            <a:chOff x="1557488" y="2278356"/>
            <a:chExt cx="3733800" cy="677108"/>
          </a:xfrm>
        </p:grpSpPr>
        <p:sp>
          <p:nvSpPr>
            <p:cNvPr id="23" name="Rectangle 22"/>
            <p:cNvSpPr/>
            <p:nvPr/>
          </p:nvSpPr>
          <p:spPr>
            <a:xfrm>
              <a:off x="1557488" y="2278356"/>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90090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756978" cy="1117345"/>
            <a:chOff x="4539228" y="210532"/>
            <a:chExt cx="6642969" cy="1117345"/>
          </a:xfrm>
        </p:grpSpPr>
        <p:grpSp>
          <p:nvGrpSpPr>
            <p:cNvPr id="15" name="Group 14"/>
            <p:cNvGrpSpPr/>
            <p:nvPr/>
          </p:nvGrpSpPr>
          <p:grpSpPr>
            <a:xfrm>
              <a:off x="4539228" y="210532"/>
              <a:ext cx="6642969" cy="1117345"/>
              <a:chOff x="4539228" y="210532"/>
              <a:chExt cx="6642969" cy="1117345"/>
            </a:xfrm>
          </p:grpSpPr>
          <p:sp>
            <p:nvSpPr>
              <p:cNvPr id="17" name="TextBox 16"/>
              <p:cNvSpPr txBox="1"/>
              <p:nvPr/>
            </p:nvSpPr>
            <p:spPr>
              <a:xfrm>
                <a:off x="4539228" y="210532"/>
                <a:ext cx="664296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Hai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22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9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438380"/>
            <a:ext cx="14048298" cy="1200329"/>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1" name="Rectangle 20"/>
          <p:cNvSpPr/>
          <p:nvPr/>
        </p:nvSpPr>
        <p:spPr>
          <a:xfrm>
            <a:off x="2118519" y="3077886"/>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3566320" y="3094495"/>
            <a:ext cx="1752600" cy="707886"/>
          </a:xfrm>
          <a:prstGeom prst="rect">
            <a:avLst/>
          </a:prstGeom>
        </p:spPr>
        <p:txBody>
          <a:bodyPr wrap="square">
            <a:spAutoFit/>
          </a:bodyPr>
          <a:lstStyle/>
          <a:p>
            <a:pPr algn="just"/>
            <a:r>
              <a:rPr lang="en-US" sz="4000" i="1" dirty="0">
                <a:solidFill>
                  <a:srgbClr val="0000CC"/>
                </a:solidFill>
                <a:latin typeface="Times New Roman" panose="02020603050405020304" pitchFamily="18" charset="0"/>
                <a:ea typeface="Times New Roman" panose="02020603050405020304" pitchFamily="18" charset="0"/>
              </a:rPr>
              <a:t>,</a:t>
            </a:r>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a:t>
            </a:r>
            <a:r>
              <a:rPr lang="en-US" sz="4000" b="1" i="1" dirty="0" err="1">
                <a:solidFill>
                  <a:srgbClr val="FF0000"/>
                </a:solidFill>
                <a:latin typeface="Times New Roman" panose="02020603050405020304" pitchFamily="18" charset="0"/>
                <a:ea typeface="Times New Roman" panose="02020603050405020304" pitchFamily="18" charset="0"/>
              </a:rPr>
              <a:t>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6157119" y="3089414"/>
            <a:ext cx="2262982"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5397225" y="1266918"/>
            <a:ext cx="495089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0" name="TextBox 29">
            <a:extLst>
              <a:ext uri="{FF2B5EF4-FFF2-40B4-BE49-F238E27FC236}">
                <a16:creationId xmlns:a16="http://schemas.microsoft.com/office/drawing/2014/main" id="{836E8692-1A9C-F299-5E98-41D774528123}"/>
              </a:ext>
            </a:extLst>
          </p:cNvPr>
          <p:cNvSpPr txBox="1"/>
          <p:nvPr/>
        </p:nvSpPr>
        <p:spPr>
          <a:xfrm>
            <a:off x="5169490" y="3120191"/>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9" name="TextBox 8">
            <a:extLst>
              <a:ext uri="{FF2B5EF4-FFF2-40B4-BE49-F238E27FC236}">
                <a16:creationId xmlns:a16="http://schemas.microsoft.com/office/drawing/2014/main" id="{95C93B12-6AAA-5F05-BC8B-3DDF2EC43615}"/>
              </a:ext>
            </a:extLst>
          </p:cNvPr>
          <p:cNvSpPr txBox="1"/>
          <p:nvPr/>
        </p:nvSpPr>
        <p:spPr>
          <a:xfrm>
            <a:off x="1051719" y="6248400"/>
            <a:ext cx="15011400" cy="646331"/>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C0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P spid="30"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756978" cy="1117345"/>
            <a:chOff x="4539228" y="210532"/>
            <a:chExt cx="6642970" cy="1117345"/>
          </a:xfrm>
        </p:grpSpPr>
        <p:grpSp>
          <p:nvGrpSpPr>
            <p:cNvPr id="15" name="Group 14"/>
            <p:cNvGrpSpPr/>
            <p:nvPr/>
          </p:nvGrpSpPr>
          <p:grpSpPr>
            <a:xfrm>
              <a:off x="4539228" y="210532"/>
              <a:ext cx="6642970" cy="1117345"/>
              <a:chOff x="4539228" y="210532"/>
              <a:chExt cx="6642970" cy="1117345"/>
            </a:xfrm>
          </p:grpSpPr>
          <p:sp>
            <p:nvSpPr>
              <p:cNvPr id="17" name="TextBox 16"/>
              <p:cNvSpPr txBox="1"/>
              <p:nvPr/>
            </p:nvSpPr>
            <p:spPr>
              <a:xfrm>
                <a:off x="4539228" y="210532"/>
                <a:ext cx="6642970"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Hai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22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9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a:cxnSpLocks/>
          </p:cNvCxnSpPr>
          <p:nvPr/>
        </p:nvCxnSpPr>
        <p:spPr>
          <a:xfrm>
            <a:off x="5448300" y="2667000"/>
            <a:ext cx="32865" cy="57150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đến </a:t>
            </a:r>
            <a:r>
              <a:rPr lang="en-US" sz="3600" b="1" dirty="0" err="1">
                <a:solidFill>
                  <a:srgbClr val="FF0000"/>
                </a:solidFill>
                <a:latin typeface="Times New Roman" panose="02020603050405020304" pitchFamily="18" charset="0"/>
                <a:cs typeface="Times New Roman" panose="02020603050405020304" pitchFamily="18" charset="0"/>
              </a:rPr>
              <a:t>bể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ai?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chuẩn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23719" y="4044561"/>
            <a:ext cx="10210801" cy="1754326"/>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Bạn nhỏ đến bể bơi với mẹ. Bạn ý được mẹ chuẩn bị cho kính và mũ bơi.</a:t>
            </a:r>
            <a:endParaRPr lang="en-US" sz="3600" b="1" dirty="0">
              <a:solidFill>
                <a:srgbClr val="0000CC"/>
              </a:solidFill>
              <a:latin typeface="Times New Roman" panose="02020603050405020304" pitchFamily="18" charset="0"/>
              <a:cs typeface="Times New Roman" panose="02020603050405020304" pitchFamily="18" charset="0"/>
            </a:endParaRPr>
          </a:p>
          <a:p>
            <a:pPr algn="just"/>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430604" y="1297695"/>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p>
        </p:txBody>
      </p:sp>
      <p:sp>
        <p:nvSpPr>
          <p:cNvPr id="40" name="Rectangle 39"/>
          <p:cNvSpPr/>
          <p:nvPr/>
        </p:nvSpPr>
        <p:spPr>
          <a:xfrm>
            <a:off x="5571494" y="5209997"/>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 đến </a:t>
            </a:r>
            <a:r>
              <a:rPr lang="en-US" sz="3600" b="1" dirty="0" err="1">
                <a:solidFill>
                  <a:srgbClr val="FF0000"/>
                </a:solidFill>
                <a:latin typeface="Times New Roman" panose="02020603050405020304" pitchFamily="18" charset="0"/>
                <a:cs typeface="Times New Roman" panose="02020603050405020304" pitchFamily="18" charset="0"/>
              </a:rPr>
              <a:t>bể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656414" y="6564287"/>
            <a:ext cx="10210801"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Đầu tiên bạn ấy phấn khích (vì có đồ bơi đẹp), sau đó bạn sợ nước (bị sặc nước), cuối cùng bạn buồn (khi hết giờ bơi mà vẫn chưa thở được dưới nước)</a:t>
            </a:r>
            <a:endParaRPr lang="en-US" sz="3600" b="1" dirty="0">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id="{BA77A38F-7859-B1B0-1303-EE648E4D521D}"/>
              </a:ext>
            </a:extLst>
          </p:cNvPr>
          <p:cNvSpPr/>
          <p:nvPr/>
        </p:nvSpPr>
        <p:spPr>
          <a:xfrm>
            <a:off x="207962" y="3701965"/>
            <a:ext cx="5064761" cy="2862322"/>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a:extLst>
              <a:ext uri="{FF2B5EF4-FFF2-40B4-BE49-F238E27FC236}">
                <a16:creationId xmlns:a16="http://schemas.microsoft.com/office/drawing/2014/main" id="{8D2FF414-2029-8ED8-65E0-54D7502977F1}"/>
              </a:ext>
            </a:extLst>
          </p:cNvPr>
          <p:cNvSpPr/>
          <p:nvPr/>
        </p:nvSpPr>
        <p:spPr>
          <a:xfrm>
            <a:off x="365919" y="2823007"/>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r>
              <a:rPr lang="en-US" sz="4000" b="1"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7968F5CB-0328-7498-F560-9C6F7BD7E256}"/>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2" name="TextBox 51">
            <a:extLst>
              <a:ext uri="{FF2B5EF4-FFF2-40B4-BE49-F238E27FC236}">
                <a16:creationId xmlns:a16="http://schemas.microsoft.com/office/drawing/2014/main" id="{01F0DD7C-7EE9-75A2-2023-AC2540D21CB1}"/>
              </a:ext>
            </a:extLst>
          </p:cNvPr>
          <p:cNvSpPr txBox="1"/>
          <p:nvPr/>
        </p:nvSpPr>
        <p:spPr>
          <a:xfrm>
            <a:off x="3334637" y="2884256"/>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53" name="TextBox 52">
            <a:extLst>
              <a:ext uri="{FF2B5EF4-FFF2-40B4-BE49-F238E27FC236}">
                <a16:creationId xmlns:a16="http://schemas.microsoft.com/office/drawing/2014/main" id="{15E917E4-4BA4-B913-7F53-08C651768CD8}"/>
              </a:ext>
            </a:extLst>
          </p:cNvPr>
          <p:cNvSpPr txBox="1"/>
          <p:nvPr/>
        </p:nvSpPr>
        <p:spPr>
          <a:xfrm>
            <a:off x="322585" y="6753373"/>
            <a:ext cx="5158580" cy="1754326"/>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756978" cy="1117345"/>
            <a:chOff x="4539228" y="210532"/>
            <a:chExt cx="6642971" cy="1117345"/>
          </a:xfrm>
        </p:grpSpPr>
        <p:grpSp>
          <p:nvGrpSpPr>
            <p:cNvPr id="15" name="Group 14"/>
            <p:cNvGrpSpPr/>
            <p:nvPr/>
          </p:nvGrpSpPr>
          <p:grpSpPr>
            <a:xfrm>
              <a:off x="4539228" y="210532"/>
              <a:ext cx="6642971" cy="1117345"/>
              <a:chOff x="4539228" y="210532"/>
              <a:chExt cx="6642971" cy="1117345"/>
            </a:xfrm>
          </p:grpSpPr>
          <p:sp>
            <p:nvSpPr>
              <p:cNvPr id="17" name="TextBox 16"/>
              <p:cNvSpPr txBox="1"/>
              <p:nvPr/>
            </p:nvSpPr>
            <p:spPr>
              <a:xfrm>
                <a:off x="4539228" y="210532"/>
                <a:ext cx="6642971"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Hai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22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9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a:cxnSpLocks/>
          </p:cNvCxnSpPr>
          <p:nvPr/>
        </p:nvCxnSpPr>
        <p:spPr>
          <a:xfrm>
            <a:off x="5448300" y="2667000"/>
            <a:ext cx="32865" cy="57150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Kể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ấy</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776118" y="3549764"/>
            <a:ext cx="10210801" cy="3358292"/>
          </a:xfrm>
          <a:prstGeom prst="rect">
            <a:avLst/>
          </a:prstGeom>
        </p:spPr>
        <p:txBody>
          <a:bodyPr wrap="square">
            <a:spAutoFit/>
          </a:bodyPr>
          <a:lstStyle/>
          <a:p>
            <a:pPr>
              <a:lnSpc>
                <a:spcPct val="120000"/>
              </a:lnSpc>
              <a:spcBef>
                <a:spcPts val="1800"/>
              </a:spcBef>
            </a:pPr>
            <a:r>
              <a:rPr lang="nl-NL" sz="3600" b="1" dirty="0">
                <a:solidFill>
                  <a:srgbClr val="0000CC"/>
                </a:solidFill>
                <a:latin typeface="Times New Roman" pitchFamily="18" charset="0"/>
                <a:cs typeface="Times New Roman" pitchFamily="18" charset="0"/>
              </a:rPr>
              <a:t>     Đầu tiên, bạn ấy tập thở, nhưng bạn ấy toàn bị sặc. Sau khi nghe mẹ động viên, bạn ấy lại cố gắng tập luyện. Buổi sau, bạn ấy đã quen thở dưới nước và tập những động tác đạp chân của bơi ếch. Cuối cùng bạn ấy đã biết bơi tung tăng như một con cá.</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430604" y="1297695"/>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p>
        </p:txBody>
      </p:sp>
      <p:sp>
        <p:nvSpPr>
          <p:cNvPr id="49" name="Rectangle 48">
            <a:extLst>
              <a:ext uri="{FF2B5EF4-FFF2-40B4-BE49-F238E27FC236}">
                <a16:creationId xmlns:a16="http://schemas.microsoft.com/office/drawing/2014/main" id="{BA77A38F-7859-B1B0-1303-EE648E4D521D}"/>
              </a:ext>
            </a:extLst>
          </p:cNvPr>
          <p:cNvSpPr/>
          <p:nvPr/>
        </p:nvSpPr>
        <p:spPr>
          <a:xfrm>
            <a:off x="207962" y="3701965"/>
            <a:ext cx="5064761" cy="2862322"/>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a:extLst>
              <a:ext uri="{FF2B5EF4-FFF2-40B4-BE49-F238E27FC236}">
                <a16:creationId xmlns:a16="http://schemas.microsoft.com/office/drawing/2014/main" id="{8D2FF414-2029-8ED8-65E0-54D7502977F1}"/>
              </a:ext>
            </a:extLst>
          </p:cNvPr>
          <p:cNvSpPr/>
          <p:nvPr/>
        </p:nvSpPr>
        <p:spPr>
          <a:xfrm>
            <a:off x="365919" y="2823007"/>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r>
              <a:rPr lang="en-US" sz="4000" b="1"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7968F5CB-0328-7498-F560-9C6F7BD7E256}"/>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2" name="TextBox 51">
            <a:extLst>
              <a:ext uri="{FF2B5EF4-FFF2-40B4-BE49-F238E27FC236}">
                <a16:creationId xmlns:a16="http://schemas.microsoft.com/office/drawing/2014/main" id="{01F0DD7C-7EE9-75A2-2023-AC2540D21CB1}"/>
              </a:ext>
            </a:extLst>
          </p:cNvPr>
          <p:cNvSpPr txBox="1"/>
          <p:nvPr/>
        </p:nvSpPr>
        <p:spPr>
          <a:xfrm>
            <a:off x="3334637" y="2884256"/>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53" name="TextBox 52">
            <a:extLst>
              <a:ext uri="{FF2B5EF4-FFF2-40B4-BE49-F238E27FC236}">
                <a16:creationId xmlns:a16="http://schemas.microsoft.com/office/drawing/2014/main" id="{15E917E4-4BA4-B913-7F53-08C651768CD8}"/>
              </a:ext>
            </a:extLst>
          </p:cNvPr>
          <p:cNvSpPr txBox="1"/>
          <p:nvPr/>
        </p:nvSpPr>
        <p:spPr>
          <a:xfrm>
            <a:off x="322585" y="6753373"/>
            <a:ext cx="5158580" cy="1754326"/>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21369002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872394" cy="1117345"/>
            <a:chOff x="4539228" y="210532"/>
            <a:chExt cx="6756438" cy="1117345"/>
          </a:xfrm>
        </p:grpSpPr>
        <p:grpSp>
          <p:nvGrpSpPr>
            <p:cNvPr id="15" name="Group 14"/>
            <p:cNvGrpSpPr/>
            <p:nvPr/>
          </p:nvGrpSpPr>
          <p:grpSpPr>
            <a:xfrm>
              <a:off x="4539228" y="210532"/>
              <a:ext cx="6756438" cy="1117345"/>
              <a:chOff x="4539228" y="210532"/>
              <a:chExt cx="6756438" cy="1117345"/>
            </a:xfrm>
          </p:grpSpPr>
          <p:sp>
            <p:nvSpPr>
              <p:cNvPr id="17" name="TextBox 16"/>
              <p:cNvSpPr txBox="1"/>
              <p:nvPr/>
            </p:nvSpPr>
            <p:spPr>
              <a:xfrm>
                <a:off x="4539228" y="210532"/>
                <a:ext cx="6756438"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Hai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22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9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a:cxnSpLocks/>
          </p:cNvCxnSpPr>
          <p:nvPr/>
        </p:nvCxnSpPr>
        <p:spPr>
          <a:xfrm>
            <a:off x="5448300" y="2667000"/>
            <a:ext cx="32865" cy="57150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thú</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23719" y="4044561"/>
            <a:ext cx="10210801"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Khi biết bới bạn ấy thấy mình giống ếch và cá. Hoặc có thể nêu ý kiến khác: Bạn ấy nhận ra mặc dù học bơi rất khó nhưng bạn ấy vẫn học thành công</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430604" y="1297695"/>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p>
        </p:txBody>
      </p:sp>
      <p:sp>
        <p:nvSpPr>
          <p:cNvPr id="40" name="Rectangle 39"/>
          <p:cNvSpPr/>
          <p:nvPr/>
        </p:nvSpPr>
        <p:spPr>
          <a:xfrm>
            <a:off x="5678566" y="6352885"/>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Theo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dễ</a:t>
            </a:r>
            <a:r>
              <a:rPr lang="en-US" sz="3600" b="1" dirty="0">
                <a:solidFill>
                  <a:srgbClr val="FF0000"/>
                </a:solidFill>
                <a:latin typeface="Times New Roman" panose="02020603050405020304" pitchFamily="18" charset="0"/>
                <a:cs typeface="Times New Roman" panose="02020603050405020304" pitchFamily="18" charset="0"/>
              </a:rPr>
              <a:t> hay </a:t>
            </a:r>
            <a:r>
              <a:rPr lang="en-US" sz="3600" b="1" dirty="0" err="1">
                <a:solidFill>
                  <a:srgbClr val="FF0000"/>
                </a:solidFill>
                <a:latin typeface="Times New Roman" panose="02020603050405020304" pitchFamily="18" charset="0"/>
                <a:cs typeface="Times New Roman" panose="02020603050405020304" pitchFamily="18" charset="0"/>
              </a:rPr>
              <a:t>khó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9" name="Rectangle 48">
            <a:extLst>
              <a:ext uri="{FF2B5EF4-FFF2-40B4-BE49-F238E27FC236}">
                <a16:creationId xmlns:a16="http://schemas.microsoft.com/office/drawing/2014/main" id="{BA77A38F-7859-B1B0-1303-EE648E4D521D}"/>
              </a:ext>
            </a:extLst>
          </p:cNvPr>
          <p:cNvSpPr/>
          <p:nvPr/>
        </p:nvSpPr>
        <p:spPr>
          <a:xfrm>
            <a:off x="207962" y="3701965"/>
            <a:ext cx="5064761" cy="2862322"/>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a:extLst>
              <a:ext uri="{FF2B5EF4-FFF2-40B4-BE49-F238E27FC236}">
                <a16:creationId xmlns:a16="http://schemas.microsoft.com/office/drawing/2014/main" id="{8D2FF414-2029-8ED8-65E0-54D7502977F1}"/>
              </a:ext>
            </a:extLst>
          </p:cNvPr>
          <p:cNvSpPr/>
          <p:nvPr/>
        </p:nvSpPr>
        <p:spPr>
          <a:xfrm>
            <a:off x="442119" y="2841021"/>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r>
              <a:rPr lang="en-US" sz="4000" b="1"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7968F5CB-0328-7498-F560-9C6F7BD7E256}"/>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2" name="TextBox 51">
            <a:extLst>
              <a:ext uri="{FF2B5EF4-FFF2-40B4-BE49-F238E27FC236}">
                <a16:creationId xmlns:a16="http://schemas.microsoft.com/office/drawing/2014/main" id="{01F0DD7C-7EE9-75A2-2023-AC2540D21CB1}"/>
              </a:ext>
            </a:extLst>
          </p:cNvPr>
          <p:cNvSpPr txBox="1"/>
          <p:nvPr/>
        </p:nvSpPr>
        <p:spPr>
          <a:xfrm>
            <a:off x="3334637" y="2884256"/>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53" name="TextBox 52">
            <a:extLst>
              <a:ext uri="{FF2B5EF4-FFF2-40B4-BE49-F238E27FC236}">
                <a16:creationId xmlns:a16="http://schemas.microsoft.com/office/drawing/2014/main" id="{15E917E4-4BA4-B913-7F53-08C651768CD8}"/>
              </a:ext>
            </a:extLst>
          </p:cNvPr>
          <p:cNvSpPr txBox="1"/>
          <p:nvPr/>
        </p:nvSpPr>
        <p:spPr>
          <a:xfrm>
            <a:off x="322585" y="6753373"/>
            <a:ext cx="5158580" cy="1754326"/>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14874312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872394" cy="1117345"/>
            <a:chOff x="4539228" y="210532"/>
            <a:chExt cx="6756438" cy="1117345"/>
          </a:xfrm>
        </p:grpSpPr>
        <p:grpSp>
          <p:nvGrpSpPr>
            <p:cNvPr id="15" name="Group 14"/>
            <p:cNvGrpSpPr/>
            <p:nvPr/>
          </p:nvGrpSpPr>
          <p:grpSpPr>
            <a:xfrm>
              <a:off x="4539228" y="210532"/>
              <a:ext cx="6756438" cy="1117345"/>
              <a:chOff x="4539228" y="210532"/>
              <a:chExt cx="6756438" cy="1117345"/>
            </a:xfrm>
          </p:grpSpPr>
          <p:sp>
            <p:nvSpPr>
              <p:cNvPr id="17" name="TextBox 16"/>
              <p:cNvSpPr txBox="1"/>
              <p:nvPr/>
            </p:nvSpPr>
            <p:spPr>
              <a:xfrm>
                <a:off x="4539228" y="210532"/>
                <a:ext cx="6756438"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Hai  ngày22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9..năm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5852319" y="1266918"/>
            <a:ext cx="5333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HỌC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0" y="3563423"/>
            <a:ext cx="9525001" cy="4503736"/>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98458" y="4389079"/>
              <a:ext cx="8137525" cy="2485745"/>
            </a:xfrm>
            <a:prstGeom prst="rect">
              <a:avLst/>
            </a:prstGeom>
          </p:spPr>
          <p:txBody>
            <a:bodyPr>
              <a:spAutoFit/>
            </a:bodyPr>
            <a:lstStyle/>
            <a:p>
              <a:pPr algn="just">
                <a:lnSpc>
                  <a:spcPct val="150000"/>
                </a:lnSpc>
              </a:pPr>
              <a:r>
                <a:rPr lang="nl-NL" sz="3600" b="1" dirty="0">
                  <a:solidFill>
                    <a:srgbClr val="FF0000"/>
                  </a:solidFill>
                  <a:effectLst/>
                  <a:latin typeface="Times New Roman" panose="02020603050405020304" pitchFamily="18" charset="0"/>
                  <a:ea typeface="Times New Roman" panose="02020603050405020304" pitchFamily="18" charset="0"/>
                </a:rPr>
                <a:t>Khi tập luyện để làm bất cứ điều gì, ta không được nản chí và cần cố gắng hết mình, chắc chắn ta sẽ thành công.</a:t>
              </a:r>
              <a:endParaRPr lang="en-US" sz="3600" b="1" dirty="0">
                <a:solidFill>
                  <a:srgbClr val="FF0000"/>
                </a:solidFill>
                <a:latin typeface="Times New Roman" pitchFamily="18" charset="0"/>
                <a:cs typeface="Times New Roman" pitchFamily="18" charset="0"/>
              </a:endParaRPr>
            </a:p>
          </p:txBody>
        </p:sp>
      </p:grpSp>
      <p:sp>
        <p:nvSpPr>
          <p:cNvPr id="40" name="Rectangle 39">
            <a:extLst>
              <a:ext uri="{FF2B5EF4-FFF2-40B4-BE49-F238E27FC236}">
                <a16:creationId xmlns:a16="http://schemas.microsoft.com/office/drawing/2014/main" id="{991C2658-5E2E-0E53-2393-566F2E4CB2B2}"/>
              </a:ext>
            </a:extLst>
          </p:cNvPr>
          <p:cNvSpPr/>
          <p:nvPr/>
        </p:nvSpPr>
        <p:spPr>
          <a:xfrm>
            <a:off x="207962" y="3701965"/>
            <a:ext cx="5064761" cy="2862322"/>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2" name="Rectangle 41">
            <a:extLst>
              <a:ext uri="{FF2B5EF4-FFF2-40B4-BE49-F238E27FC236}">
                <a16:creationId xmlns:a16="http://schemas.microsoft.com/office/drawing/2014/main" id="{453BC17B-3307-01AC-3F44-42428F136BA2}"/>
              </a:ext>
            </a:extLst>
          </p:cNvPr>
          <p:cNvSpPr/>
          <p:nvPr/>
        </p:nvSpPr>
        <p:spPr>
          <a:xfrm>
            <a:off x="442119" y="2841021"/>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r>
              <a:rPr lang="en-US" sz="4000" b="1"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173DB7C8-AFB0-A1CD-15AC-7ACA32345DB5}"/>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46" name="TextBox 45">
            <a:extLst>
              <a:ext uri="{FF2B5EF4-FFF2-40B4-BE49-F238E27FC236}">
                <a16:creationId xmlns:a16="http://schemas.microsoft.com/office/drawing/2014/main" id="{C2F37620-607B-9E03-0C26-6F923B032E49}"/>
              </a:ext>
            </a:extLst>
          </p:cNvPr>
          <p:cNvSpPr txBox="1"/>
          <p:nvPr/>
        </p:nvSpPr>
        <p:spPr>
          <a:xfrm>
            <a:off x="3334637" y="2884256"/>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47" name="TextBox 46">
            <a:extLst>
              <a:ext uri="{FF2B5EF4-FFF2-40B4-BE49-F238E27FC236}">
                <a16:creationId xmlns:a16="http://schemas.microsoft.com/office/drawing/2014/main" id="{4D6C7747-FC85-CD20-8C8E-27C5FDF5F049}"/>
              </a:ext>
            </a:extLst>
          </p:cNvPr>
          <p:cNvSpPr txBox="1"/>
          <p:nvPr/>
        </p:nvSpPr>
        <p:spPr>
          <a:xfrm>
            <a:off x="322585" y="6753373"/>
            <a:ext cx="5158580" cy="1754326"/>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9833</TotalTime>
  <Words>914</Words>
  <Application>Microsoft Office PowerPoint</Application>
  <PresentationFormat>Custom</PresentationFormat>
  <Paragraphs>96</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Dao An</cp:lastModifiedBy>
  <cp:revision>1034</cp:revision>
  <dcterms:created xsi:type="dcterms:W3CDTF">2008-09-09T22:52:10Z</dcterms:created>
  <dcterms:modified xsi:type="dcterms:W3CDTF">2025-10-08T02:36:53Z</dcterms:modified>
</cp:coreProperties>
</file>