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439" r:id="rId3"/>
    <p:sldId id="427" r:id="rId4"/>
    <p:sldId id="440" r:id="rId5"/>
    <p:sldId id="441" r:id="rId6"/>
    <p:sldId id="442" r:id="rId7"/>
    <p:sldId id="443" r:id="rId8"/>
    <p:sldId id="340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 varScale="1">
        <p:scale>
          <a:sx n="47" d="100"/>
          <a:sy n="47" d="100"/>
        </p:scale>
        <p:origin x="84" y="18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704944"/>
            <a:ext cx="1833242" cy="23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 Vũ Thị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Hảo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442" y="5562601"/>
            <a:ext cx="370293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266918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725458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013A99-AFE4-E800-AF05-19D9DCE0E0A8}"/>
              </a:ext>
            </a:extLst>
          </p:cNvPr>
          <p:cNvSpPr txBox="1"/>
          <p:nvPr/>
        </p:nvSpPr>
        <p:spPr>
          <a:xfrm>
            <a:off x="2453776" y="2990214"/>
            <a:ext cx="513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6BFF5-24F1-3BB9-3810-6A9FDB0FAC2B}"/>
              </a:ext>
            </a:extLst>
          </p:cNvPr>
          <p:cNvSpPr txBox="1"/>
          <p:nvPr/>
        </p:nvSpPr>
        <p:spPr>
          <a:xfrm>
            <a:off x="2423318" y="5638800"/>
            <a:ext cx="5668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CBCF2-D867-9643-5FD7-DA29A5CB1575}"/>
              </a:ext>
            </a:extLst>
          </p:cNvPr>
          <p:cNvSpPr txBox="1"/>
          <p:nvPr/>
        </p:nvSpPr>
        <p:spPr>
          <a:xfrm>
            <a:off x="8584256" y="2990213"/>
            <a:ext cx="519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828390"/>
            <a:ext cx="11411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kì lạ, dậy sớm, bất tận, rong chơi, lặn xuống.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4AEF7017-5689-2400-D317-4D7D058A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7526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Text Box 14">
            <a:extLst>
              <a:ext uri="{FF2B5EF4-FFF2-40B4-BE49-F238E27FC236}">
                <a16:creationId xmlns:a16="http://schemas.microsoft.com/office/drawing/2014/main" id="{20805BC3-6CBF-51E0-C188-BC882747B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20" y="1219200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6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B71DB29B-CCE0-BE56-18E7-D3A02BE9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6415DFFB-2FE3-FCD7-C3E1-BA326083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4198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10831</TotalTime>
  <Words>430</Words>
  <Application>Microsoft Office PowerPoint</Application>
  <PresentationFormat>Custom</PresentationFormat>
  <Paragraphs>62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1070</cp:revision>
  <dcterms:created xsi:type="dcterms:W3CDTF">2008-09-09T22:52:10Z</dcterms:created>
  <dcterms:modified xsi:type="dcterms:W3CDTF">2025-10-08T01:39:03Z</dcterms:modified>
</cp:coreProperties>
</file>