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Lst>
  <p:notesMasterIdLst>
    <p:notesMasterId r:id="rId38"/>
  </p:notesMasterIdLst>
  <p:sldIdLst>
    <p:sldId id="327" r:id="rId4"/>
    <p:sldId id="262" r:id="rId5"/>
    <p:sldId id="257" r:id="rId6"/>
    <p:sldId id="258" r:id="rId7"/>
    <p:sldId id="299" r:id="rId8"/>
    <p:sldId id="260" r:id="rId9"/>
    <p:sldId id="261" r:id="rId10"/>
    <p:sldId id="263" r:id="rId11"/>
    <p:sldId id="2640" r:id="rId12"/>
    <p:sldId id="329" r:id="rId13"/>
    <p:sldId id="2641" r:id="rId14"/>
    <p:sldId id="300" r:id="rId15"/>
    <p:sldId id="333" r:id="rId16"/>
    <p:sldId id="323" r:id="rId17"/>
    <p:sldId id="2649" r:id="rId18"/>
    <p:sldId id="2650" r:id="rId19"/>
    <p:sldId id="2633" r:id="rId20"/>
    <p:sldId id="2642" r:id="rId21"/>
    <p:sldId id="2643" r:id="rId22"/>
    <p:sldId id="342" r:id="rId23"/>
    <p:sldId id="2644" r:id="rId24"/>
    <p:sldId id="2645" r:id="rId25"/>
    <p:sldId id="2646" r:id="rId26"/>
    <p:sldId id="2647" r:id="rId27"/>
    <p:sldId id="2648" r:id="rId28"/>
    <p:sldId id="347" r:id="rId29"/>
    <p:sldId id="294" r:id="rId30"/>
    <p:sldId id="2651" r:id="rId31"/>
    <p:sldId id="2637" r:id="rId32"/>
    <p:sldId id="340" r:id="rId33"/>
    <p:sldId id="341" r:id="rId34"/>
    <p:sldId id="2638" r:id="rId35"/>
    <p:sldId id="2639" r:id="rId36"/>
    <p:sldId id="32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961" autoAdjust="0"/>
  </p:normalViewPr>
  <p:slideViewPr>
    <p:cSldViewPr snapToGrid="0">
      <p:cViewPr varScale="1">
        <p:scale>
          <a:sx n="62" d="100"/>
          <a:sy n="62" d="100"/>
        </p:scale>
        <p:origin x="141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1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9/17/2025</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7009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618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1509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776177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0496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546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94141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30880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899100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8812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2347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177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918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3821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9276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297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4244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2073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5387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179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97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701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855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9/17/2025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9/17/2025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spTree>
    <p:extLst>
      <p:ext uri="{BB962C8B-B14F-4D97-AF65-F5344CB8AC3E}">
        <p14:creationId xmlns:p14="http://schemas.microsoft.com/office/powerpoint/2010/main" val="30701433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00FA24E0-F229-4B60-BD4E-20B78D078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2305133255"/>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wmf"/><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wmf"/></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15.png"/><Relationship Id="rId10" Type="http://schemas.openxmlformats.org/officeDocument/2006/relationships/image" Target="../media/image38.png"/><Relationship Id="rId4" Type="http://schemas.openxmlformats.org/officeDocument/2006/relationships/image" Target="../media/image1.jp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png"/><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1.gif"/><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8.xml"/><Relationship Id="rId7" Type="http://schemas.openxmlformats.org/officeDocument/2006/relationships/image" Target="../media/image52.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1.gif"/><Relationship Id="rId11" Type="http://schemas.openxmlformats.org/officeDocument/2006/relationships/slide" Target="slide17.xml"/><Relationship Id="rId5" Type="http://schemas.openxmlformats.org/officeDocument/2006/relationships/image" Target="../media/image50.gif"/><Relationship Id="rId10" Type="http://schemas.openxmlformats.org/officeDocument/2006/relationships/slide" Target="slide12.xml"/><Relationship Id="rId4" Type="http://schemas.openxmlformats.org/officeDocument/2006/relationships/image" Target="../media/image49.png"/><Relationship Id="rId9"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4.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4.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38.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38.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10.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38.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9.png"/><Relationship Id="rId7" Type="http://schemas.openxmlformats.org/officeDocument/2006/relationships/image" Target="../media/image41.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png"/><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1.gif"/><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54.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g"/><Relationship Id="rId14" Type="http://schemas.microsoft.com/office/2007/relationships/hdphoto" Target="../media/hdphoto15.wdp"/></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43.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0.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68.gif"/><Relationship Id="rId7" Type="http://schemas.openxmlformats.org/officeDocument/2006/relationships/image" Target="../media/image72.gif"/><Relationship Id="rId2" Type="http://schemas.openxmlformats.org/officeDocument/2006/relationships/image" Target="../media/image67.gif"/><Relationship Id="rId1" Type="http://schemas.openxmlformats.org/officeDocument/2006/relationships/slideLayout" Target="../slideLayouts/slideLayout18.xml"/><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69.gif"/><Relationship Id="rId9" Type="http://schemas.openxmlformats.org/officeDocument/2006/relationships/image" Target="../media/image74.gif"/></Relationships>
</file>

<file path=ppt/slides/_rels/slide31.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72.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33.xml"/><Relationship Id="rId5" Type="http://schemas.openxmlformats.org/officeDocument/2006/relationships/image" Target="../media/image69.gif"/><Relationship Id="rId10" Type="http://schemas.openxmlformats.org/officeDocument/2006/relationships/slide" Target="slide34.xml"/><Relationship Id="rId4" Type="http://schemas.openxmlformats.org/officeDocument/2006/relationships/slide" Target="slide32.xml"/><Relationship Id="rId9"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69.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1.xml"/><Relationship Id="rId5" Type="http://schemas.microsoft.com/office/2007/relationships/hdphoto" Target="../media/hdphoto14.wdp"/><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 Target="slide10.xml"/><Relationship Id="rId7" Type="http://schemas.openxmlformats.org/officeDocument/2006/relationships/image" Target="../media/image72.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1.xml"/><Relationship Id="rId5" Type="http://schemas.microsoft.com/office/2007/relationships/hdphoto" Target="../media/hdphoto14.wdp"/><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20.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4.wdp"/><Relationship Id="rId18" Type="http://schemas.openxmlformats.org/officeDocument/2006/relationships/image" Target="../media/image28.png"/><Relationship Id="rId3" Type="http://schemas.openxmlformats.org/officeDocument/2006/relationships/image" Target="../media/image23.png"/><Relationship Id="rId21" Type="http://schemas.microsoft.com/office/2007/relationships/hdphoto" Target="../media/hdphoto9.wdp"/><Relationship Id="rId7" Type="http://schemas.openxmlformats.org/officeDocument/2006/relationships/slide" Target="slide7.xml"/><Relationship Id="rId12" Type="http://schemas.openxmlformats.org/officeDocument/2006/relationships/image" Target="../media/image25.png"/><Relationship Id="rId17" Type="http://schemas.microsoft.com/office/2007/relationships/hdphoto" Target="../media/hdphoto7.wdp"/><Relationship Id="rId25" Type="http://schemas.openxmlformats.org/officeDocument/2006/relationships/slide" Target="slide10.xml"/><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20.xml"/><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31.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24.png"/><Relationship Id="rId19" Type="http://schemas.microsoft.com/office/2007/relationships/hdphoto" Target="../media/hdphoto8.wdp"/><Relationship Id="rId4" Type="http://schemas.openxmlformats.org/officeDocument/2006/relationships/image" Target="../media/image20.png"/><Relationship Id="rId9" Type="http://schemas.openxmlformats.org/officeDocument/2006/relationships/slide" Target="slide9.xml"/><Relationship Id="rId14" Type="http://schemas.openxmlformats.org/officeDocument/2006/relationships/image" Target="../media/image26.png"/><Relationship Id="rId22"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3.png"/><Relationship Id="rId7" Type="http://schemas.openxmlformats.org/officeDocument/2006/relationships/image" Target="../media/image32.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4.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20.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3.png"/><Relationship Id="rId7" Type="http://schemas.openxmlformats.org/officeDocument/2006/relationships/image" Target="../media/image32.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4.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20.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3.png"/><Relationship Id="rId7" Type="http://schemas.openxmlformats.org/officeDocument/2006/relationships/image" Target="../media/image32.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4.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20.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3.png"/><Relationship Id="rId7" Type="http://schemas.openxmlformats.org/officeDocument/2006/relationships/image" Target="../media/image32.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4.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20.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297723" y="1013055"/>
            <a:ext cx="7615534"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HƯNG ĐẠO</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281634" y="3460109"/>
            <a:ext cx="8168651" cy="173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 VIÊN : PHẠM THỊ VÂN </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NĂM SINH : 1990</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  : 3A1</a:t>
            </a:r>
          </a:p>
        </p:txBody>
      </p:sp>
      <p:sp>
        <p:nvSpPr>
          <p:cNvPr id="2059" name="Text Box 17"/>
          <p:cNvSpPr txBox="1">
            <a:spLocks noChangeArrowheads="1"/>
          </p:cNvSpPr>
          <p:nvPr/>
        </p:nvSpPr>
        <p:spPr bwMode="auto">
          <a:xfrm>
            <a:off x="1867023" y="1746737"/>
            <a:ext cx="8583263"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985" y="5218866"/>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74886" y="154544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6016"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4" name="Picture 3">
            <a:extLst>
              <a:ext uri="{FF2B5EF4-FFF2-40B4-BE49-F238E27FC236}">
                <a16:creationId xmlns:a16="http://schemas.microsoft.com/office/drawing/2014/main" id="{7DAF5DF8-8371-4438-A4E6-3080D14325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4672" y="-24308"/>
            <a:ext cx="1437325" cy="1437325"/>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6"/>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cùng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thảo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luận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về</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nhỏ</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3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4.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nào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4D4A497-D6AA-487E-96E7-A040CC459AE0}"/>
              </a:ext>
            </a:extLst>
          </p:cNvPr>
          <p:cNvSpPr/>
          <p:nvPr/>
        </p:nvSpPr>
        <p:spPr>
          <a:xfrm>
            <a:off x="2057400" y="1066800"/>
            <a:ext cx="8458200" cy="16619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sp>
        <p:nvSpPr>
          <p:cNvPr id="7" name="TextBox 6">
            <a:extLst>
              <a:ext uri="{FF2B5EF4-FFF2-40B4-BE49-F238E27FC236}">
                <a16:creationId xmlns:a16="http://schemas.microsoft.com/office/drawing/2014/main" id="{5920A0EB-384B-414A-AB70-47ADE01B6B9B}"/>
              </a:ext>
            </a:extLst>
          </p:cNvPr>
          <p:cNvSpPr txBox="1"/>
          <p:nvPr/>
        </p:nvSpPr>
        <p:spPr>
          <a:xfrm>
            <a:off x="1766170" y="3429000"/>
            <a:ext cx="888455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Khi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vòng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quay,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dừng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ở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chia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sẻ</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80558243"/>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5E-6 -3.7037E-7 L 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a:extLst>
              <a:ext uri="{FF2B5EF4-FFF2-40B4-BE49-F238E27FC236}">
                <a16:creationId xmlns:a16="http://schemas.microsoft.com/office/drawing/2014/main" id="{62E1B31B-377C-4D6D-907D-7B3C0B8944B3}"/>
              </a:ext>
            </a:extLst>
          </p:cNvPr>
          <p:cNvGrpSpPr/>
          <p:nvPr/>
        </p:nvGrpSpPr>
        <p:grpSpPr>
          <a:xfrm>
            <a:off x="3604811" y="810755"/>
            <a:ext cx="5255480" cy="5236489"/>
            <a:chOff x="5425622" y="292790"/>
            <a:chExt cx="5834378" cy="5828280"/>
          </a:xfrm>
        </p:grpSpPr>
        <p:pic>
          <p:nvPicPr>
            <p:cNvPr id="3" name="Picture 2">
              <a:extLst>
                <a:ext uri="{FF2B5EF4-FFF2-40B4-BE49-F238E27FC236}">
                  <a16:creationId xmlns:a16="http://schemas.microsoft.com/office/drawing/2014/main" id="{6441F5EF-013E-4433-A0F9-BCFFDDA87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29788195-9C7E-471E-BEAD-EC56C5E8B5BC}"/>
                </a:ext>
              </a:extLst>
            </p:cNvPr>
            <p:cNvSpPr txBox="1"/>
            <p:nvPr/>
          </p:nvSpPr>
          <p:spPr>
            <a:xfrm rot="14949661">
              <a:off x="6709533" y="1149649"/>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8</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4F5C0B5-208B-495E-A800-D7E66AC45EFA}"/>
                </a:ext>
              </a:extLst>
            </p:cNvPr>
            <p:cNvSpPr txBox="1"/>
            <p:nvPr/>
          </p:nvSpPr>
          <p:spPr>
            <a:xfrm rot="12232592">
              <a:off x="5742638" y="1735395"/>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7</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5827F78-5F3D-48F0-B4E0-4AD429BD108F}"/>
                </a:ext>
              </a:extLst>
            </p:cNvPr>
            <p:cNvSpPr txBox="1"/>
            <p:nvPr/>
          </p:nvSpPr>
          <p:spPr>
            <a:xfrm rot="17590276">
              <a:off x="8020995" y="1201072"/>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NHÓM 1</a:t>
              </a:r>
              <a:endPar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TextBox 6">
              <a:extLst>
                <a:ext uri="{FF2B5EF4-FFF2-40B4-BE49-F238E27FC236}">
                  <a16:creationId xmlns:a16="http://schemas.microsoft.com/office/drawing/2014/main" id="{79257C0E-552B-4380-A45E-BA6BB71063AA}"/>
                </a:ext>
              </a:extLst>
            </p:cNvPr>
            <p:cNvSpPr txBox="1"/>
            <p:nvPr/>
          </p:nvSpPr>
          <p:spPr>
            <a:xfrm rot="20155085">
              <a:off x="9053278" y="2276027"/>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2</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6FA639D-EADE-4BC1-A086-2E75B5EF3689}"/>
                </a:ext>
              </a:extLst>
            </p:cNvPr>
            <p:cNvSpPr txBox="1"/>
            <p:nvPr/>
          </p:nvSpPr>
          <p:spPr>
            <a:xfrm rot="9501114">
              <a:off x="5594757" y="315477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6</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94FAA0D-1387-479C-A2AB-D4B4459119DF}"/>
                </a:ext>
              </a:extLst>
            </p:cNvPr>
            <p:cNvSpPr txBox="1"/>
            <p:nvPr/>
          </p:nvSpPr>
          <p:spPr>
            <a:xfrm rot="6703311">
              <a:off x="6577589" y="4348584"/>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5</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9539F91-8404-4593-9B44-40F123C6105B}"/>
                </a:ext>
              </a:extLst>
            </p:cNvPr>
            <p:cNvSpPr txBox="1"/>
            <p:nvPr/>
          </p:nvSpPr>
          <p:spPr>
            <a:xfrm rot="3829829">
              <a:off x="7880437" y="4434945"/>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4</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D71E488-EA60-4A40-9BC5-38CA09499681}"/>
                </a:ext>
              </a:extLst>
            </p:cNvPr>
            <p:cNvSpPr txBox="1"/>
            <p:nvPr/>
          </p:nvSpPr>
          <p:spPr>
            <a:xfrm rot="1321648">
              <a:off x="8894794" y="3578021"/>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Isosceles Triangle 11">
            <a:extLst>
              <a:ext uri="{FF2B5EF4-FFF2-40B4-BE49-F238E27FC236}">
                <a16:creationId xmlns:a16="http://schemas.microsoft.com/office/drawing/2014/main" id="{AD4C446C-A711-4C1A-84DF-A252607AED6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quay dung">
            <a:extLst>
              <a:ext uri="{FF2B5EF4-FFF2-40B4-BE49-F238E27FC236}">
                <a16:creationId xmlns:a16="http://schemas.microsoft.com/office/drawing/2014/main" id="{20B700AB-69ED-461D-B4A0-EB460C234517}"/>
              </a:ext>
            </a:extLst>
          </p:cNvPr>
          <p:cNvSpPr/>
          <p:nvPr/>
        </p:nvSpPr>
        <p:spPr>
          <a:xfrm>
            <a:off x="8241695" y="5164506"/>
            <a:ext cx="2818431" cy="882738"/>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5F72AA97-667C-4DE5-8458-0D021DB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31" y="1177775"/>
            <a:ext cx="516259" cy="455516"/>
          </a:xfrm>
          <a:prstGeom prst="rect">
            <a:avLst/>
          </a:prstGeom>
        </p:spPr>
      </p:pic>
      <p:pic>
        <p:nvPicPr>
          <p:cNvPr id="15" name="Picture 14">
            <a:extLst>
              <a:ext uri="{FF2B5EF4-FFF2-40B4-BE49-F238E27FC236}">
                <a16:creationId xmlns:a16="http://schemas.microsoft.com/office/drawing/2014/main" id="{2C2F4183-4F1C-4BAC-A2B0-1B2FF09D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30" y="1539716"/>
            <a:ext cx="516259" cy="455516"/>
          </a:xfrm>
          <a:prstGeom prst="rect">
            <a:avLst/>
          </a:prstGeom>
        </p:spPr>
      </p:pic>
      <p:pic>
        <p:nvPicPr>
          <p:cNvPr id="16" name="Picture 15">
            <a:extLst>
              <a:ext uri="{FF2B5EF4-FFF2-40B4-BE49-F238E27FC236}">
                <a16:creationId xmlns:a16="http://schemas.microsoft.com/office/drawing/2014/main" id="{DC41CEE3-9018-438E-BE50-FD31A15C0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89" y="1012522"/>
            <a:ext cx="516259" cy="455516"/>
          </a:xfrm>
          <a:prstGeom prst="rect">
            <a:avLst/>
          </a:prstGeom>
        </p:spPr>
      </p:pic>
      <p:pic>
        <p:nvPicPr>
          <p:cNvPr id="17" name="Picture 16">
            <a:extLst>
              <a:ext uri="{FF2B5EF4-FFF2-40B4-BE49-F238E27FC236}">
                <a16:creationId xmlns:a16="http://schemas.microsoft.com/office/drawing/2014/main" id="{6D95D07C-ED57-4D13-A8EB-6D3FA26EE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62" y="810755"/>
            <a:ext cx="744603" cy="1237815"/>
          </a:xfrm>
          <a:prstGeom prst="rect">
            <a:avLst/>
          </a:prstGeom>
        </p:spPr>
      </p:pic>
      <p:pic>
        <p:nvPicPr>
          <p:cNvPr id="18" name="Picture 17">
            <a:extLst>
              <a:ext uri="{FF2B5EF4-FFF2-40B4-BE49-F238E27FC236}">
                <a16:creationId xmlns:a16="http://schemas.microsoft.com/office/drawing/2014/main" id="{9D625791-1232-4FC8-9532-E2D36620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33" y="2846844"/>
            <a:ext cx="1411517" cy="1200845"/>
          </a:xfrm>
          <a:prstGeom prst="rect">
            <a:avLst/>
          </a:prstGeom>
        </p:spPr>
      </p:pic>
      <p:pic>
        <p:nvPicPr>
          <p:cNvPr id="19" name="vongquay">
            <a:hlinkClick r:id="" action="ppaction://media"/>
            <a:extLst>
              <a:ext uri="{FF2B5EF4-FFF2-40B4-BE49-F238E27FC236}">
                <a16:creationId xmlns:a16="http://schemas.microsoft.com/office/drawing/2014/main" id="{DF905875-D67A-42A0-8E2D-80A9FED71AE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16628" y="-361490"/>
            <a:ext cx="635395" cy="633761"/>
          </a:xfrm>
          <a:prstGeom prst="rect">
            <a:avLst/>
          </a:prstGeom>
        </p:spPr>
      </p:pic>
      <p:sp>
        <p:nvSpPr>
          <p:cNvPr id="20" name="Isosceles Triangle 19">
            <a:extLst>
              <a:ext uri="{FF2B5EF4-FFF2-40B4-BE49-F238E27FC236}">
                <a16:creationId xmlns:a16="http://schemas.microsoft.com/office/drawing/2014/main" id="{A1D9C3CD-77F2-4C2F-ACBF-0E0248515FC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Isosceles Triangle 20">
            <a:extLst>
              <a:ext uri="{FF2B5EF4-FFF2-40B4-BE49-F238E27FC236}">
                <a16:creationId xmlns:a16="http://schemas.microsoft.com/office/drawing/2014/main" id="{F889D53F-7CE8-4509-A88F-869124FDB16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Isosceles Triangle 21">
            <a:extLst>
              <a:ext uri="{FF2B5EF4-FFF2-40B4-BE49-F238E27FC236}">
                <a16:creationId xmlns:a16="http://schemas.microsoft.com/office/drawing/2014/main" id="{5A588058-500F-4C46-85E1-2BD08115AB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6207C1D-FE54-4F76-96FC-FB8D0D30578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DBA27BF0-8CBF-4395-8AE4-B4915A0F773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Isosceles Triangle 24">
            <a:extLst>
              <a:ext uri="{FF2B5EF4-FFF2-40B4-BE49-F238E27FC236}">
                <a16:creationId xmlns:a16="http://schemas.microsoft.com/office/drawing/2014/main" id="{F7043120-B4E9-4573-90FC-DCC63174E21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CE63E6E7-C774-4AE9-9E75-9FE6B9F5166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0167A644-1B93-4BF4-9AAA-42063F75B7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Isosceles Triangle 27">
            <a:extLst>
              <a:ext uri="{FF2B5EF4-FFF2-40B4-BE49-F238E27FC236}">
                <a16:creationId xmlns:a16="http://schemas.microsoft.com/office/drawing/2014/main" id="{5BC2542F-7054-43CE-8210-962220BCC7C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Isosceles Triangle 28">
            <a:extLst>
              <a:ext uri="{FF2B5EF4-FFF2-40B4-BE49-F238E27FC236}">
                <a16:creationId xmlns:a16="http://schemas.microsoft.com/office/drawing/2014/main" id="{803B1BFF-59F4-4FE7-9575-AC8A7C4AD1D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a:extLst>
              <a:ext uri="{FF2B5EF4-FFF2-40B4-BE49-F238E27FC236}">
                <a16:creationId xmlns:a16="http://schemas.microsoft.com/office/drawing/2014/main" id="{31EA3D43-E39F-4AD8-B444-1DFAC64EC7C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a:extLst>
              <a:ext uri="{FF2B5EF4-FFF2-40B4-BE49-F238E27FC236}">
                <a16:creationId xmlns:a16="http://schemas.microsoft.com/office/drawing/2014/main" id="{92CD36CC-6353-4F8A-81FC-3B1322F4055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id="{1F89D341-8BEA-465D-A770-3FCB5A694B6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id="{0B18FD42-5101-48E0-B9DF-799F5FD8BC7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id="{3CFB83FA-DC07-4EA7-9A22-D1F713A71FD5}"/>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a:extLst>
              <a:ext uri="{FF2B5EF4-FFF2-40B4-BE49-F238E27FC236}">
                <a16:creationId xmlns:a16="http://schemas.microsoft.com/office/drawing/2014/main" id="{2CC717D8-63D7-47BE-AFD9-FF5290E7A0B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a:extLst>
              <a:ext uri="{FF2B5EF4-FFF2-40B4-BE49-F238E27FC236}">
                <a16:creationId xmlns:a16="http://schemas.microsoft.com/office/drawing/2014/main" id="{4E397762-3A43-4DBD-9423-5EC563F8480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a:extLst>
              <a:ext uri="{FF2B5EF4-FFF2-40B4-BE49-F238E27FC236}">
                <a16:creationId xmlns:a16="http://schemas.microsoft.com/office/drawing/2014/main" id="{4AA752B6-7075-4F62-8AB9-55825C824BC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a:extLst>
              <a:ext uri="{FF2B5EF4-FFF2-40B4-BE49-F238E27FC236}">
                <a16:creationId xmlns:a16="http://schemas.microsoft.com/office/drawing/2014/main" id="{A8DD7A28-B0EE-450A-BC33-6F12A1C8AE5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a:extLst>
              <a:ext uri="{FF2B5EF4-FFF2-40B4-BE49-F238E27FC236}">
                <a16:creationId xmlns:a16="http://schemas.microsoft.com/office/drawing/2014/main" id="{5AA84B1C-28E6-487A-8008-036E2A1B83DE}"/>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Heart 39">
            <a:hlinkClick r:id="rId9" action="ppaction://hlinksldjump"/>
            <a:extLst>
              <a:ext uri="{FF2B5EF4-FFF2-40B4-BE49-F238E27FC236}">
                <a16:creationId xmlns:a16="http://schemas.microsoft.com/office/drawing/2014/main" id="{5A23A2D3-5863-4957-9C0E-187FEEF67D0C}"/>
              </a:ext>
            </a:extLst>
          </p:cNvPr>
          <p:cNvSpPr/>
          <p:nvPr/>
        </p:nvSpPr>
        <p:spPr>
          <a:xfrm rot="5400000">
            <a:off x="8994862" y="2917646"/>
            <a:ext cx="814839" cy="816936"/>
          </a:xfrm>
          <a:prstGeom prst="heart">
            <a:avLst/>
          </a:prstGeom>
          <a:solidFill>
            <a:srgbClr val="FFCC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ight Arrow 4">
            <a:hlinkClick r:id="rId10" action="ppaction://hlinksldjump"/>
            <a:extLst>
              <a:ext uri="{FF2B5EF4-FFF2-40B4-BE49-F238E27FC236}">
                <a16:creationId xmlns:a16="http://schemas.microsoft.com/office/drawing/2014/main" id="{94493F8C-AB1A-4E15-B05B-FD687F0CAA70}"/>
              </a:ext>
            </a:extLst>
          </p:cNvPr>
          <p:cNvSpPr/>
          <p:nvPr/>
        </p:nvSpPr>
        <p:spPr>
          <a:xfrm>
            <a:off x="11353800" y="6318936"/>
            <a:ext cx="838200" cy="48708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Rounded Corners 41">
            <a:hlinkClick r:id="rId11" action="ppaction://hlinksldjump"/>
            <a:extLst>
              <a:ext uri="{FF2B5EF4-FFF2-40B4-BE49-F238E27FC236}">
                <a16:creationId xmlns:a16="http://schemas.microsoft.com/office/drawing/2014/main" id="{B1FA7F93-ACC1-44C2-98D9-CD4C318D5D30}"/>
              </a:ext>
            </a:extLst>
          </p:cNvPr>
          <p:cNvSpPr/>
          <p:nvPr/>
        </p:nvSpPr>
        <p:spPr>
          <a:xfrm>
            <a:off x="9810750" y="701458"/>
            <a:ext cx="1273219" cy="766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Tiếp</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43052"/>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4"/>
                                        </p:tgtEl>
                                      </p:cBhvr>
                                    </p:animEffect>
                                    <p:set>
                                      <p:cBhvr>
                                        <p:cTn id="105" dur="1" fill="hold">
                                          <p:stCondLst>
                                            <p:cond delay="499"/>
                                          </p:stCondLst>
                                        </p:cTn>
                                        <p:tgtEl>
                                          <p:spTgt spid="3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5"/>
                                        </p:tgtEl>
                                      </p:cBhvr>
                                    </p:animEffect>
                                    <p:set>
                                      <p:cBhvr>
                                        <p:cTn id="112" dur="1" fill="hold">
                                          <p:stCondLst>
                                            <p:cond delay="499"/>
                                          </p:stCondLst>
                                        </p:cTn>
                                        <p:tgtEl>
                                          <p:spTgt spid="3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36"/>
                                        </p:tgtEl>
                                      </p:cBhvr>
                                    </p:animEffect>
                                    <p:set>
                                      <p:cBhvr>
                                        <p:cTn id="119" dur="1" fill="hold">
                                          <p:stCondLst>
                                            <p:cond delay="499"/>
                                          </p:stCondLst>
                                        </p:cTn>
                                        <p:tgtEl>
                                          <p:spTgt spid="36"/>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3"/>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9"/>
                                        </p:tgtEl>
                                      </p:cBhvr>
                                    </p:cmd>
                                  </p:childTnLst>
                                </p:cTn>
                              </p:par>
                            </p:childTnLst>
                          </p:cTn>
                        </p:par>
                      </p:childTnLst>
                    </p:cTn>
                  </p:par>
                </p:childTnLst>
              </p:cTn>
              <p:nextCondLst>
                <p:cond evt="onClick" delay="0">
                  <p:tgtEl>
                    <p:spTgt spid="13"/>
                  </p:tgtEl>
                </p:cond>
              </p:nextCondLst>
            </p:seq>
            <p:audio>
              <p:cMediaNode vol="80000">
                <p:cTn id="150" fill="hold" display="0">
                  <p:stCondLst>
                    <p:cond delay="indefinite"/>
                  </p:stCondLst>
                  <p:endCondLst>
                    <p:cond evt="onStopAudio" delay="0">
                      <p:tgtEl>
                        <p:sldTgt/>
                      </p:tgtEl>
                    </p:cond>
                  </p:endCondLst>
                </p:cTn>
                <p:tgtEl>
                  <p:spTgt spid="19"/>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Calibri" panose="020F0502020204030204" pitchFamily="34" charset="0"/>
                <a:cs typeface="Calibri" panose="020F0502020204030204" pitchFamily="34" charset="0"/>
              </a:rPr>
              <a:t>Bạn</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nam</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đá</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bóng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trong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nhà</a:t>
            </a:r>
            <a:r>
              <a:rPr lang="en-US" sz="3600" b="1" kern="0" dirty="0">
                <a:solidFill>
                  <a:srgbClr val="002060"/>
                </a:solidFill>
                <a:latin typeface="Calibri" panose="020F0502020204030204" pitchFamily="34" charset="0"/>
                <a:cs typeface="Calibri" panose="020F0502020204030204" pitchFamily="34" charset="0"/>
              </a:rPr>
              <a:t>. </a:t>
            </a:r>
          </a:p>
          <a:p>
            <a:pPr lvl="0" algn="just"/>
            <a:r>
              <a:rPr lang="en-US" sz="3600" b="1" kern="0" dirty="0">
                <a:solidFill>
                  <a:srgbClr val="FF0000"/>
                </a:solidFill>
                <a:latin typeface="Calibri" panose="020F0502020204030204" pitchFamily="34" charset="0"/>
                <a:cs typeface="Calibri" panose="020F0502020204030204" pitchFamily="34" charset="0"/>
              </a:rPr>
              <a:t>=&gt; </a:t>
            </a:r>
            <a:r>
              <a:rPr lang="en-US" sz="3600" b="1" kern="0" dirty="0" err="1">
                <a:solidFill>
                  <a:srgbClr val="FF0000"/>
                </a:solidFill>
                <a:latin typeface="Calibri" panose="020F0502020204030204" pitchFamily="34" charset="0"/>
                <a:cs typeface="Calibri" panose="020F0502020204030204" pitchFamily="34" charset="0"/>
              </a:rPr>
              <a:t>Hành</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động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này</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không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đúng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vì</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có</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thể</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làm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hỏng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các</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sản</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phẩm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nghệ</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trong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nhà</a:t>
            </a:r>
            <a:r>
              <a:rPr lang="en-US" sz="3600" b="1" kern="0" dirty="0">
                <a:solidFill>
                  <a:srgbClr val="FF0000"/>
                </a:solidFill>
                <a:latin typeface="Calibri" panose="020F0502020204030204" pitchFamily="34"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=&gt; </a:t>
            </a:r>
            <a:r>
              <a:rPr lang="nl-NL" sz="3600" b="1" dirty="0">
                <a:solidFill>
                  <a:srgbClr val="FF0000"/>
                </a:solidFill>
                <a:latin typeface="Calibri" panose="020F0502020204030204" pitchFamily="34"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2308324"/>
          </a:xfrm>
          <a:prstGeom prst="rect">
            <a:avLst/>
          </a:prstGeom>
          <a:noFill/>
        </p:spPr>
        <p:txBody>
          <a:bodyPr wrap="square" rtlCol="0">
            <a:spAutoFit/>
          </a:bodyPr>
          <a:lstStyle/>
          <a:p>
            <a:pPr lvl="0" algn="ctr">
              <a:defRPr/>
            </a:pPr>
            <a:r>
              <a:rPr lang="vi-VN" sz="4800" b="1" dirty="0">
                <a:solidFill>
                  <a:srgbClr val="FF0000"/>
                </a:solidFill>
                <a:latin typeface="iCiel Baliho Script" pitchFamily="50"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Giữ</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bằng</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cách</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nào</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Giữ gìn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rgbClr val="FF0000"/>
                </a:solidFill>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rgbClr val="FF0000"/>
              </a:solidFill>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a:solidFill>
                  <a:srgbClr val="FF0000"/>
                </a:solidFill>
                <a:latin typeface="Arial" panose="020B0604020202020204" pitchFamily="34" charset="0"/>
                <a:cs typeface="Arial" panose="020B0604020202020204" pitchFamily="34" charset="0"/>
              </a:rPr>
              <a:t>2. Thực hành cách bảo quản, giữ gìn các sản phẩm công nghệ trong gia đình</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208760256"/>
              </p:ext>
            </p:extLst>
          </p:nvPr>
        </p:nvGraphicFramePr>
        <p:xfrm>
          <a:off x="894709" y="2940815"/>
          <a:ext cx="10486050" cy="1654462"/>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Tác dụng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76357915"/>
              </p:ext>
            </p:extLst>
          </p:nvPr>
        </p:nvGraphicFramePr>
        <p:xfrm>
          <a:off x="669240" y="1324958"/>
          <a:ext cx="10804883" cy="4737639"/>
        </p:xfrm>
        <a:graphic>
          <a:graphicData uri="http://schemas.openxmlformats.org/drawingml/2006/table">
            <a:tbl>
              <a:tblPr firstRow="1" firstCol="1" bandRow="1">
                <a:tableStyleId>{21E4AEA4-8DFA-4A89-87EB-49C32662AFE0}</a:tableStyleId>
              </a:tblPr>
              <a:tblGrid>
                <a:gridCol w="1371958">
                  <a:extLst>
                    <a:ext uri="{9D8B030D-6E8A-4147-A177-3AD203B41FA5}">
                      <a16:colId xmlns:a16="http://schemas.microsoft.com/office/drawing/2014/main" val="1452136032"/>
                    </a:ext>
                  </a:extLst>
                </a:gridCol>
                <a:gridCol w="2649466">
                  <a:extLst>
                    <a:ext uri="{9D8B030D-6E8A-4147-A177-3AD203B41FA5}">
                      <a16:colId xmlns:a16="http://schemas.microsoft.com/office/drawing/2014/main" val="2103577586"/>
                    </a:ext>
                  </a:extLst>
                </a:gridCol>
                <a:gridCol w="2323240">
                  <a:extLst>
                    <a:ext uri="{9D8B030D-6E8A-4147-A177-3AD203B41FA5}">
                      <a16:colId xmlns:a16="http://schemas.microsoft.com/office/drawing/2014/main" val="3650531617"/>
                    </a:ext>
                  </a:extLst>
                </a:gridCol>
                <a:gridCol w="4460219">
                  <a:extLst>
                    <a:ext uri="{9D8B030D-6E8A-4147-A177-3AD203B41FA5}">
                      <a16:colId xmlns:a16="http://schemas.microsoft.com/office/drawing/2014/main" val="1499967439"/>
                    </a:ext>
                  </a:extLst>
                </a:gridCol>
              </a:tblGrid>
              <a:tr h="1616807">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1077873">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70446909"/>
                  </a:ext>
                </a:extLst>
              </a:tr>
              <a:tr h="76946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3781573"/>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717876" y="2956142"/>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1991638" y="305245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Lò</a:t>
            </a:r>
            <a:r>
              <a:rPr lang="en-US" sz="3200" b="1" dirty="0">
                <a:solidFill>
                  <a:srgbClr val="FF0000"/>
                </a:solidFill>
                <a:latin typeface="Arial" panose="020B0604020202020204" pitchFamily="34" charset="0"/>
                <a:cs typeface="Arial" panose="020B0604020202020204" pitchFamily="34" charset="0"/>
              </a:rPr>
              <a:t> vi </a:t>
            </a:r>
            <a:r>
              <a:rPr lang="en-US" sz="3200" b="1" dirty="0" err="1">
                <a:solidFill>
                  <a:srgbClr val="FF0000"/>
                </a:solidFill>
                <a:latin typeface="Arial" panose="020B0604020202020204" pitchFamily="34" charset="0"/>
                <a:cs typeface="Arial" panose="020B0604020202020204" pitchFamily="34" charset="0"/>
              </a:rPr>
              <a:t>sóng</a:t>
            </a:r>
            <a:endParaRPr lang="en-US" sz="32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288079" y="3079253"/>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111266" y="3017697"/>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thức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ăn</a:t>
            </a:r>
            <a:endParaRPr lang="en-US" sz="32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717876" y="3897924"/>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1991638" y="3994233"/>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Bóng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endParaRPr lang="en-US" sz="32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288079" y="4021035"/>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11266" y="3959479"/>
            <a:ext cx="4044025"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Cung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cấp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sáng</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752068" y="4744760"/>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2045637" y="475972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Ti</a:t>
            </a:r>
            <a:r>
              <a:rPr lang="en-US" sz="3200" b="1" dirty="0">
                <a:solidFill>
                  <a:srgbClr val="FF0000"/>
                </a:solidFill>
                <a:latin typeface="Arial" panose="020B0604020202020204" pitchFamily="34" charset="0"/>
                <a:cs typeface="Arial" panose="020B0604020202020204" pitchFamily="34"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288079" y="469723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7111266" y="4744760"/>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16394" y="5356698"/>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91638" y="5478815"/>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Điều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hòa</a:t>
            </a:r>
            <a:endParaRPr lang="en-US" sz="32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307894" y="543467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7111266" y="5405588"/>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mát</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351381"/>
            <a:ext cx="12192000"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rPr>
              <a:t>GAME CHỌN QUÀ</a:t>
            </a:r>
            <a:endParaRPr kumimoji="0" lang="zh-CN" altLang="en-US"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8">
                                            <p:txEl>
                                              <p:pRg st="0" end="0"/>
                                            </p:txEl>
                                          </p:spTgt>
                                        </p:tgtEl>
                                        <p:attrNameLst>
                                          <p:attrName>ppt_x</p:attrName>
                                          <p:attrName>ppt_y</p:attrName>
                                        </p:attrNameLst>
                                      </p:cBhvr>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18" y="2075427"/>
            <a:ext cx="3886200" cy="3497580"/>
          </a:xfrm>
          <a:prstGeom prst="rect">
            <a:avLst/>
          </a:prstGeom>
        </p:spPr>
      </p:pic>
      <p:pic>
        <p:nvPicPr>
          <p:cNvPr id="9" name="Picture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0" y="905242"/>
            <a:ext cx="7112000" cy="5334000"/>
          </a:xfrm>
          <a:prstGeom prst="rect">
            <a:avLst/>
          </a:prstGeom>
        </p:spPr>
      </p:pic>
      <p:sp>
        <p:nvSpPr>
          <p:cNvPr id="24" name="Rectangle: Folded Corner 8">
            <a:extLst>
              <a:ext uri="{FF2B5EF4-FFF2-40B4-BE49-F238E27FC236}">
                <a16:creationId xmlns:a16="http://schemas.microsoft.com/office/drawing/2014/main" id="{6FCD71A2-4BFE-4953-931C-BECE5B4A1D66}"/>
              </a:ext>
            </a:extLst>
          </p:cNvPr>
          <p:cNvSpPr/>
          <p:nvPr/>
        </p:nvSpPr>
        <p:spPr>
          <a:xfrm>
            <a:off x="2088964" y="2994906"/>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7700364" y="3230880"/>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8" action="ppaction://hlinksldjump"/>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10" action="ppaction://hlinksldjump"/>
            <a:extLst>
              <a:ext uri="{FF2B5EF4-FFF2-40B4-BE49-F238E27FC236}">
                <a16:creationId xmlns:a16="http://schemas.microsoft.com/office/drawing/2014/main" id="{000EC508-FE8E-42A6-ACC3-3998FFEC3E77}"/>
              </a:ext>
            </a:extLst>
          </p:cNvPr>
          <p:cNvSpPr/>
          <p:nvPr/>
        </p:nvSpPr>
        <p:spPr>
          <a:xfrm>
            <a:off x="10191545" y="5573007"/>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32" presetClass="emph" presetSubtype="0" repeatCount="indefinite" fill="hold" grpId="1" nodeType="after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1250"/>
                                        <p:tgtEl>
                                          <p:spTgt spid="9"/>
                                        </p:tgtEl>
                                        <p:attrNameLst>
                                          <p:attrName>ppt_w</p:attrName>
                                        </p:attrNameLst>
                                      </p:cBhvr>
                                      <p:tavLst>
                                        <p:tav tm="0">
                                          <p:val>
                                            <p:strVal val="ppt_w"/>
                                          </p:val>
                                        </p:tav>
                                        <p:tav tm="100000">
                                          <p:val>
                                            <p:fltVal val="0"/>
                                          </p:val>
                                        </p:tav>
                                      </p:tavLst>
                                    </p:anim>
                                    <p:anim calcmode="lin" valueType="num">
                                      <p:cBhvr>
                                        <p:cTn id="26" dur="1250"/>
                                        <p:tgtEl>
                                          <p:spTgt spid="9"/>
                                        </p:tgtEl>
                                        <p:attrNameLst>
                                          <p:attrName>ppt_h</p:attrName>
                                        </p:attrNameLst>
                                      </p:cBhvr>
                                      <p:tavLst>
                                        <p:tav tm="0">
                                          <p:val>
                                            <p:strVal val="ppt_h"/>
                                          </p:val>
                                        </p:tav>
                                        <p:tav tm="100000">
                                          <p:val>
                                            <p:fltVal val="0"/>
                                          </p:val>
                                        </p:tav>
                                      </p:tavLst>
                                    </p:anim>
                                    <p:animEffect transition="out" filter="fade">
                                      <p:cBhvr>
                                        <p:cTn id="27" dur="1250"/>
                                        <p:tgtEl>
                                          <p:spTgt spid="9"/>
                                        </p:tgtEl>
                                      </p:cBhvr>
                                    </p:animEffect>
                                    <p:set>
                                      <p:cBhvr>
                                        <p:cTn id="28" dur="1" fill="hold">
                                          <p:stCondLst>
                                            <p:cond delay="1249"/>
                                          </p:stCondLst>
                                        </p:cTn>
                                        <p:tgtEl>
                                          <p:spTgt spid="9"/>
                                        </p:tgtEl>
                                        <p:attrNameLst>
                                          <p:attrName>style.visibility</p:attrName>
                                        </p:attrNameLst>
                                      </p:cBhvr>
                                      <p:to>
                                        <p:strVal val="hidden"/>
                                      </p:to>
                                    </p:set>
                                  </p:childTnLst>
                                </p:cTn>
                              </p:par>
                            </p:childTnLst>
                          </p:cTn>
                        </p:par>
                        <p:par>
                          <p:cTn id="29" fill="hold">
                            <p:stCondLst>
                              <p:cond delay="125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par>
                          <p:cTn id="33" fill="hold">
                            <p:stCondLst>
                              <p:cond delay="175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25"/>
                                        </p:tgtEl>
                                        <p:attrNameLst>
                                          <p:attrName>r</p:attrName>
                                        </p:attrNameLst>
                                      </p:cBhvr>
                                    </p:animRot>
                                    <p:animRot by="-240000">
                                      <p:cBhvr>
                                        <p:cTn id="36" dur="200" fill="hold">
                                          <p:stCondLst>
                                            <p:cond delay="200"/>
                                          </p:stCondLst>
                                        </p:cTn>
                                        <p:tgtEl>
                                          <p:spTgt spid="25"/>
                                        </p:tgtEl>
                                        <p:attrNameLst>
                                          <p:attrName>r</p:attrName>
                                        </p:attrNameLst>
                                      </p:cBhvr>
                                    </p:animRot>
                                    <p:animRot by="240000">
                                      <p:cBhvr>
                                        <p:cTn id="37" dur="200" fill="hold">
                                          <p:stCondLst>
                                            <p:cond delay="400"/>
                                          </p:stCondLst>
                                        </p:cTn>
                                        <p:tgtEl>
                                          <p:spTgt spid="25"/>
                                        </p:tgtEl>
                                        <p:attrNameLst>
                                          <p:attrName>r</p:attrName>
                                        </p:attrNameLst>
                                      </p:cBhvr>
                                    </p:animRot>
                                    <p:animRot by="-240000">
                                      <p:cBhvr>
                                        <p:cTn id="38" dur="200" fill="hold">
                                          <p:stCondLst>
                                            <p:cond delay="600"/>
                                          </p:stCondLst>
                                        </p:cTn>
                                        <p:tgtEl>
                                          <p:spTgt spid="25"/>
                                        </p:tgtEl>
                                        <p:attrNameLst>
                                          <p:attrName>r</p:attrName>
                                        </p:attrNameLst>
                                      </p:cBhvr>
                                    </p:animRot>
                                    <p:animRot by="120000">
                                      <p:cBhvr>
                                        <p:cTn id="39"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animBg="1"/>
      <p:bldP spid="24" grpId="1" animBg="1"/>
      <p:bldP spid="25" grpId="0" animBg="1"/>
      <p:bldP spid="2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352811" y="1122039"/>
            <a:ext cx="97452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59" y="4623324"/>
            <a:ext cx="2472525" cy="2225273"/>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trong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các</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8"/>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làm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nóng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thức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ăn</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Bếp</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từ</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668</Words>
  <Application>Microsoft Office PowerPoint</Application>
  <PresentationFormat>Widescreen</PresentationFormat>
  <Paragraphs>99</Paragraphs>
  <Slides>34</Slides>
  <Notes>11</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等线</vt:lpstr>
      <vt:lpstr>Arial</vt:lpstr>
      <vt:lpstr>Arial-Rounded</vt:lpstr>
      <vt:lpstr>Calibri</vt:lpstr>
      <vt:lpstr>Coiny</vt:lpstr>
      <vt:lpstr>Forte</vt:lpstr>
      <vt:lpstr>Georgia</vt:lpstr>
      <vt:lpstr>iCiel Baliho Script</vt:lpstr>
      <vt:lpstr>Pacifico</vt:lpstr>
      <vt:lpstr>Tahoma</vt:lpstr>
      <vt:lpstr>Times New Roman</vt:lpstr>
      <vt:lpstr>Trebuchet MS</vt:lpstr>
      <vt:lpstr>Wingdings 3</vt:lpstr>
      <vt:lpstr>字魂59号-创粗黑</vt:lpstr>
      <vt:lpstr>平面</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31</cp:revision>
  <dcterms:created xsi:type="dcterms:W3CDTF">2022-07-15T22:28:39Z</dcterms:created>
  <dcterms:modified xsi:type="dcterms:W3CDTF">2025-09-17T16:54:25Z</dcterms:modified>
</cp:coreProperties>
</file>