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1"/>
  </p:notesMasterIdLst>
  <p:sldIdLst>
    <p:sldId id="257" r:id="rId4"/>
    <p:sldId id="353" r:id="rId5"/>
    <p:sldId id="791" r:id="rId6"/>
    <p:sldId id="261" r:id="rId7"/>
    <p:sldId id="290" r:id="rId8"/>
    <p:sldId id="796" r:id="rId9"/>
    <p:sldId id="321" r:id="rId10"/>
    <p:sldId id="331" r:id="rId11"/>
    <p:sldId id="328" r:id="rId12"/>
    <p:sldId id="792" r:id="rId13"/>
    <p:sldId id="797" r:id="rId14"/>
    <p:sldId id="291" r:id="rId15"/>
    <p:sldId id="798" r:id="rId16"/>
    <p:sldId id="794" r:id="rId17"/>
    <p:sldId id="795" r:id="rId18"/>
    <p:sldId id="258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75" autoAdjust="0"/>
  </p:normalViewPr>
  <p:slideViewPr>
    <p:cSldViewPr snapToGrid="0">
      <p:cViewPr varScale="1">
        <p:scale>
          <a:sx n="99" d="100"/>
          <a:sy n="99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943" y="3976322"/>
            <a:ext cx="143824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AF2B0-ACA0-42B0-99F0-D3EBF1E6EA99}"/>
              </a:ext>
            </a:extLst>
          </p:cNvPr>
          <p:cNvSpPr txBox="1"/>
          <p:nvPr/>
        </p:nvSpPr>
        <p:spPr>
          <a:xfrm>
            <a:off x="3968993" y="170448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                   GV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: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Trần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Thị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Thơm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SVN-Shintia Scriptca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2978" y="2837368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5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345</Words>
  <Application>Microsoft Office PowerPoint</Application>
  <PresentationFormat>Widescreen</PresentationFormat>
  <Paragraphs>43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iCiel Cadena</vt:lpstr>
      <vt:lpstr>Pattaya</vt:lpstr>
      <vt:lpstr>Roboto Condensed Light</vt:lpstr>
      <vt:lpstr>SVN-SAF</vt:lpstr>
      <vt:lpstr>SVN-Shintia Scriptca</vt:lpstr>
      <vt:lpstr>UTM Spring</vt:lpstr>
      <vt:lpstr>UVN Gia Dinh</vt:lpstr>
      <vt:lpstr>Office 主题</vt:lpstr>
      <vt:lpstr>1_Office 主题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51</cp:revision>
  <dcterms:created xsi:type="dcterms:W3CDTF">2022-04-10T06:32:45Z</dcterms:created>
  <dcterms:modified xsi:type="dcterms:W3CDTF">2025-09-18T03:48:41Z</dcterms:modified>
</cp:coreProperties>
</file>