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40" r:id="rId4"/>
    <p:sldId id="432" r:id="rId5"/>
    <p:sldId id="433" r:id="rId6"/>
    <p:sldId id="435" r:id="rId7"/>
    <p:sldId id="441" r:id="rId8"/>
    <p:sldId id="442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F3C8"/>
    <a:srgbClr val="FFFFCC"/>
    <a:srgbClr val="0000CC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523" y="7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0:20.6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1:07.144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HƯNG ĐẠO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847301"/>
            <a:ext cx="13411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Trần Thị Lan Hương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A1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72967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 li tinh 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63778" y="101968"/>
            <a:ext cx="5537093" cy="996715"/>
            <a:chOff x="5115035" y="162927"/>
            <a:chExt cx="5443662" cy="996715"/>
          </a:xfrm>
        </p:grpSpPr>
        <p:grpSp>
          <p:nvGrpSpPr>
            <p:cNvPr id="27" name="Group 26"/>
            <p:cNvGrpSpPr/>
            <p:nvPr/>
          </p:nvGrpSpPr>
          <p:grpSpPr>
            <a:xfrm>
              <a:off x="5115035" y="162927"/>
              <a:ext cx="5443662" cy="996715"/>
              <a:chOff x="5115035" y="162927"/>
              <a:chExt cx="5443662" cy="99671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115035" y="162927"/>
                <a:ext cx="544366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23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g 9 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vi-VN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249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B8728A-C896-8ABA-EE49-751BA5C0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3609"/>
              </p:ext>
            </p:extLst>
          </p:nvPr>
        </p:nvGraphicFramePr>
        <p:xfrm>
          <a:off x="949860" y="3048000"/>
          <a:ext cx="14401800" cy="56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7280454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97510681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975708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thứ dễ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cơ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của em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84339"/>
                  </a:ext>
                </a:extLst>
              </a:tr>
              <a:tr h="94388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xăng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4674"/>
                  </a:ext>
                </a:extLst>
              </a:tr>
              <a:tr h="884911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51407"/>
                  </a:ext>
                </a:extLst>
              </a:tr>
              <a:tr h="1270986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234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642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2C7E96-9F77-9B91-0F17-9F2AE3FD2B6C}"/>
              </a:ext>
            </a:extLst>
          </p:cNvPr>
          <p:cNvSpPr txBox="1"/>
          <p:nvPr/>
        </p:nvSpPr>
        <p:spPr>
          <a:xfrm>
            <a:off x="2423319" y="5298337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398AC-7953-0EFD-8745-6445B19DB02D}"/>
              </a:ext>
            </a:extLst>
          </p:cNvPr>
          <p:cNvSpPr txBox="1"/>
          <p:nvPr/>
        </p:nvSpPr>
        <p:spPr>
          <a:xfrm>
            <a:off x="2347119" y="6391271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708FD-C298-FC70-2D34-B58182DD53D9}"/>
              </a:ext>
            </a:extLst>
          </p:cNvPr>
          <p:cNvSpPr txBox="1"/>
          <p:nvPr/>
        </p:nvSpPr>
        <p:spPr>
          <a:xfrm>
            <a:off x="1966119" y="6341206"/>
            <a:ext cx="2864375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Nến, đèn dầu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C0C52D-E06A-9BAE-2E2C-E289A010F1DA}"/>
              </a:ext>
            </a:extLst>
          </p:cNvPr>
          <p:cNvSpPr txBox="1"/>
          <p:nvPr/>
        </p:nvSpPr>
        <p:spPr>
          <a:xfrm>
            <a:off x="2410010" y="7577901"/>
            <a:ext cx="2057401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781C88-A5E6-9116-4A5B-038ADD2E253F}"/>
              </a:ext>
            </a:extLst>
          </p:cNvPr>
          <p:cNvSpPr txBox="1"/>
          <p:nvPr/>
        </p:nvSpPr>
        <p:spPr>
          <a:xfrm>
            <a:off x="6385719" y="5314416"/>
            <a:ext cx="34290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lửa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2245B-F07E-58C8-2F54-D15D740F106A}"/>
              </a:ext>
            </a:extLst>
          </p:cNvPr>
          <p:cNvSpPr txBox="1"/>
          <p:nvPr/>
        </p:nvSpPr>
        <p:spPr>
          <a:xfrm>
            <a:off x="5776119" y="6437437"/>
            <a:ext cx="46482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gần vải vóc, giấy báo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4DD3E-4522-4A79-E047-BA05077CF3D6}"/>
              </a:ext>
            </a:extLst>
          </p:cNvPr>
          <p:cNvSpPr txBox="1"/>
          <p:nvPr/>
        </p:nvSpPr>
        <p:spPr>
          <a:xfrm>
            <a:off x="6698024" y="7530332"/>
            <a:ext cx="280439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rỉ khí 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1AFAB-BC4E-2903-8252-F6E627D58DA2}"/>
              </a:ext>
            </a:extLst>
          </p:cNvPr>
          <p:cNvSpPr txBox="1"/>
          <p:nvPr/>
        </p:nvSpPr>
        <p:spPr>
          <a:xfrm>
            <a:off x="10909837" y="5291382"/>
            <a:ext cx="4238882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trong kho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4D937-3BF8-AAE2-7354-7BA922024BDE}"/>
              </a:ext>
            </a:extLst>
          </p:cNvPr>
          <p:cNvSpPr txBox="1"/>
          <p:nvPr/>
        </p:nvSpPr>
        <p:spPr>
          <a:xfrm>
            <a:off x="10652919" y="737332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A4EC1-29AC-AE69-C82D-E6B2A0D6F73D}"/>
              </a:ext>
            </a:extLst>
          </p:cNvPr>
          <p:cNvSpPr txBox="1"/>
          <p:nvPr/>
        </p:nvSpPr>
        <p:spPr>
          <a:xfrm>
            <a:off x="10800871" y="609677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các vật liệu dễ cháy</a:t>
            </a:r>
          </a:p>
        </p:txBody>
      </p:sp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074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D0DAE-4DF5-F141-BB72-E341BDB32B77}"/>
              </a:ext>
            </a:extLst>
          </p:cNvPr>
          <p:cNvSpPr txBox="1"/>
          <p:nvPr/>
        </p:nvSpPr>
        <p:spPr>
          <a:xfrm>
            <a:off x="1046234" y="6356008"/>
            <a:ext cx="780347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chăn mềm có thấm nước trùm lên người và khăn thấm nước để che kín mũi và miệng.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23527-1570-6A45-38E3-3BF7A7F8F95E}"/>
              </a:ext>
            </a:extLst>
          </p:cNvPr>
          <p:cNvSpPr txBox="1"/>
          <p:nvPr/>
        </p:nvSpPr>
        <p:spPr>
          <a:xfrm>
            <a:off x="1068402" y="3301341"/>
            <a:ext cx="7803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 lập tức gọi 114 và hô hoán người dân xung quanh giúp đỡ.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5B9F9-E175-839B-6DDB-F02B4412269C}"/>
              </a:ext>
            </a:extLst>
          </p:cNvPr>
          <p:cNvSpPr txBox="1"/>
          <p:nvPr/>
        </p:nvSpPr>
        <p:spPr>
          <a:xfrm>
            <a:off x="1046234" y="4960561"/>
            <a:ext cx="7803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ở chung cư thì nhanh chóng thoát hiểm bằng cầu thang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4B71-5D3A-FDA4-2FBB-E9F2FD5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919" y="2514600"/>
            <a:ext cx="6172200" cy="5812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310D6-D6C8-78B2-81BE-B8283971FDFC}"/>
              </a:ext>
            </a:extLst>
          </p:cNvPr>
          <p:cNvSpPr txBox="1"/>
          <p:nvPr/>
        </p:nvSpPr>
        <p:spPr>
          <a:xfrm>
            <a:off x="5263778" y="101968"/>
            <a:ext cx="5537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 9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9" y="575463"/>
            <a:ext cx="3974102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9" y="1817574"/>
            <a:ext cx="12649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xử lí như thế nào trong tình huống sau?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0DF295A-F862-7A1A-8B32-E156F67DD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19" y="1044619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PHÒNG TRÁNH HỎA HOẠN KHI Ở NHÀ (T</a:t>
            </a:r>
            <a:r>
              <a:rPr lang="vi-VN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4EDD8-ED7B-3800-5858-FB78C02E2F8F}"/>
              </a:ext>
            </a:extLst>
          </p:cNvPr>
          <p:cNvSpPr txBox="1"/>
          <p:nvPr/>
        </p:nvSpPr>
        <p:spPr>
          <a:xfrm>
            <a:off x="1146295" y="7152780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báo cho người lớn trong gia đình.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6D65C-363E-FAC8-EB13-7620A2A5AEBA}"/>
              </a:ext>
            </a:extLst>
          </p:cNvPr>
          <p:cNvSpPr txBox="1"/>
          <p:nvPr/>
        </p:nvSpPr>
        <p:spPr>
          <a:xfrm>
            <a:off x="1249201" y="3741176"/>
            <a:ext cx="6210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bật tắt các thiết bị điện, kể cả điện thoại di động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25995-DD61-806E-80DD-F118BE10499B}"/>
              </a:ext>
            </a:extLst>
          </p:cNvPr>
          <p:cNvSpPr txBox="1"/>
          <p:nvPr/>
        </p:nvSpPr>
        <p:spPr>
          <a:xfrm>
            <a:off x="1249201" y="5145180"/>
            <a:ext cx="5867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tức khóa van bình ga.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878DB-7E94-E942-90F9-9AA3CB395B35}"/>
              </a:ext>
            </a:extLst>
          </p:cNvPr>
          <p:cNvSpPr txBox="1"/>
          <p:nvPr/>
        </p:nvSpPr>
        <p:spPr>
          <a:xfrm>
            <a:off x="1204119" y="5910655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cửa sổ và cửa ra vào để thông gió.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7812B-A26F-5637-E073-7E8185DAAFB7}"/>
              </a:ext>
            </a:extLst>
          </p:cNvPr>
          <p:cNvSpPr txBox="1"/>
          <p:nvPr/>
        </p:nvSpPr>
        <p:spPr>
          <a:xfrm>
            <a:off x="1141883" y="2494682"/>
            <a:ext cx="60820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Nếu phát hiện có mùi ga trong nhà, em sẽ: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0D0C-BCE7-91BB-9BE1-84D878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r="1564"/>
          <a:stretch/>
        </p:blipFill>
        <p:spPr>
          <a:xfrm>
            <a:off x="6749684" y="2494682"/>
            <a:ext cx="8680683" cy="6171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DCFB7-F5C0-D5D8-89D5-6138ECA0940A}"/>
              </a:ext>
            </a:extLst>
          </p:cNvPr>
          <p:cNvSpPr txBox="1"/>
          <p:nvPr/>
        </p:nvSpPr>
        <p:spPr>
          <a:xfrm>
            <a:off x="5263778" y="101968"/>
            <a:ext cx="5537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 9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8" y="1782783"/>
            <a:ext cx="10343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PHÒNG TRÁNH HỎA HOẠN KHI Ở NHÀ (T</a:t>
            </a:r>
            <a:r>
              <a:rPr lang="vi-VN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A6D8-757E-6BF6-8C49-6E037FE6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015124"/>
            <a:ext cx="7524536" cy="5553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51E50-A658-7EBC-97EE-6350924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19" y="2630144"/>
            <a:ext cx="6591300" cy="5938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D81C7-FC1B-01E8-E334-34225D6BBF05}"/>
              </a:ext>
            </a:extLst>
          </p:cNvPr>
          <p:cNvSpPr txBox="1"/>
          <p:nvPr/>
        </p:nvSpPr>
        <p:spPr>
          <a:xfrm>
            <a:off x="5263778" y="101968"/>
            <a:ext cx="5537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 9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7" y="1782783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4C3AA2-30CE-4920-7619-D6BF545B468E}"/>
              </a:ext>
            </a:extLst>
          </p:cNvPr>
          <p:cNvSpPr txBox="1"/>
          <p:nvPr/>
        </p:nvSpPr>
        <p:spPr>
          <a:xfrm>
            <a:off x="1088864" y="5749158"/>
            <a:ext cx="142513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vật dụng dễ cháy như xăng, dầu, giấy báo ở gần bếp ga.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thiết bị điện quá công suất dẫn đến gây nóng đường dây dẫn điện, khiến cho dây nóng chảy và chập điện.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quá nhiều thiết bị điện cùng lúc dẫn đến quá tải.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B5302-6EBD-A4FE-F523-C45A95844C49}"/>
              </a:ext>
            </a:extLst>
          </p:cNvPr>
          <p:cNvSpPr txBox="1"/>
          <p:nvPr/>
        </p:nvSpPr>
        <p:spPr>
          <a:xfrm>
            <a:off x="973614" y="2425171"/>
            <a:ext cx="147085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tắt các thiết bị điện trước khi ra ngoài.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vừa cắm sạc điện thoại vừa sử dụng.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 đặt các hệ thống tự ngắt điện và cảnh báo cháy nổ trong gia đình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đồ dùng, vật lễ dễ cháy gần nơi đun nấu.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tắm phải tắt bình nóng lạnh.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BFE51-690D-5BDA-7625-7A373BB47BFE}"/>
              </a:ext>
            </a:extLst>
          </p:cNvPr>
          <p:cNvSpPr txBox="1"/>
          <p:nvPr/>
        </p:nvSpPr>
        <p:spPr>
          <a:xfrm>
            <a:off x="5263778" y="101968"/>
            <a:ext cx="5537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 9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7582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14:cNvPr>
              <p14:cNvContentPartPr/>
              <p14:nvPr/>
            </p14:nvContentPartPr>
            <p14:xfrm>
              <a:off x="5167356" y="-98920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F292CE-43E6-071F-FF9E-AB1D696360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356" y="-13672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14:cNvPr>
              <p14:cNvContentPartPr/>
              <p14:nvPr/>
            </p14:nvContentPartPr>
            <p14:xfrm>
              <a:off x="6570636" y="-853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A2A3D9-5F23-5D3E-512E-12219C35E6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316" y="-111960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6FA7A5E-E9E2-A9EC-EAC7-25006E66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72" y="1514625"/>
            <a:ext cx="13196799" cy="6257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B0642-463D-0C04-7E84-FA17D7939843}"/>
              </a:ext>
            </a:extLst>
          </p:cNvPr>
          <p:cNvSpPr txBox="1"/>
          <p:nvPr/>
        </p:nvSpPr>
        <p:spPr>
          <a:xfrm>
            <a:off x="5263778" y="101968"/>
            <a:ext cx="5537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 9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6681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9840</TotalTime>
  <Words>655</Words>
  <Application>Microsoft Office PowerPoint</Application>
  <PresentationFormat>Custom</PresentationFormat>
  <Paragraphs>76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1093</cp:revision>
  <dcterms:created xsi:type="dcterms:W3CDTF">2008-09-09T22:52:10Z</dcterms:created>
  <dcterms:modified xsi:type="dcterms:W3CDTF">2025-09-20T01:52:43Z</dcterms:modified>
</cp:coreProperties>
</file>