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8" r:id="rId3"/>
  </p:sldMasterIdLst>
  <p:notesMasterIdLst>
    <p:notesMasterId r:id="rId21"/>
  </p:notesMasterIdLst>
  <p:sldIdLst>
    <p:sldId id="257" r:id="rId4"/>
    <p:sldId id="353" r:id="rId5"/>
    <p:sldId id="791" r:id="rId6"/>
    <p:sldId id="261" r:id="rId7"/>
    <p:sldId id="290" r:id="rId8"/>
    <p:sldId id="796" r:id="rId9"/>
    <p:sldId id="321" r:id="rId10"/>
    <p:sldId id="331" r:id="rId11"/>
    <p:sldId id="328" r:id="rId12"/>
    <p:sldId id="792" r:id="rId13"/>
    <p:sldId id="797" r:id="rId14"/>
    <p:sldId id="291" r:id="rId15"/>
    <p:sldId id="798" r:id="rId16"/>
    <p:sldId id="794" r:id="rId17"/>
    <p:sldId id="795" r:id="rId18"/>
    <p:sldId id="258" r:id="rId19"/>
    <p:sldId id="3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75" autoAdjust="0"/>
  </p:normalViewPr>
  <p:slideViewPr>
    <p:cSldViewPr snapToGrid="0">
      <p:cViewPr varScale="1">
        <p:scale>
          <a:sx n="56" d="100"/>
          <a:sy n="56" d="100"/>
        </p:scale>
        <p:origin x="12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F2AD5-B65A-4009-BD9D-7467BEADD9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313" y="228599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546824" y="-3604885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2AF2B0-ACA0-42B0-99F0-D3EBF1E6EA99}"/>
              </a:ext>
            </a:extLst>
          </p:cNvPr>
          <p:cNvSpPr txBox="1"/>
          <p:nvPr/>
        </p:nvSpPr>
        <p:spPr>
          <a:xfrm>
            <a:off x="3968993" y="170448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lang="en-US" sz="3500" b="1">
                <a:solidFill>
                  <a:srgbClr val="0C8458"/>
                </a:solidFill>
                <a:latin typeface="SVN-Shintia Scriptca"/>
              </a:rPr>
              <a:t> Năm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lang="en-US" sz="3500" b="1" noProof="0">
                <a:solidFill>
                  <a:srgbClr val="0C8458"/>
                </a:solidFill>
                <a:latin typeface="SVN-Shintia Scriptca"/>
              </a:rPr>
              <a:t>18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tháng</a:t>
            </a:r>
            <a:r>
              <a:rPr lang="en-US" sz="3500" b="1">
                <a:solidFill>
                  <a:srgbClr val="0C8458"/>
                </a:solidFill>
                <a:latin typeface="SVN-Shintia Scriptca"/>
              </a:rPr>
              <a:t> 9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lang="en-US" sz="3500" b="1">
                <a:solidFill>
                  <a:srgbClr val="0C8458"/>
                </a:solidFill>
                <a:latin typeface="SVN-Shintia Scriptca"/>
              </a:rPr>
              <a:t> 2025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SVN-Shintia Scriptca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51783" y="180333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3257" y="2614595"/>
            <a:ext cx="755359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5853B-963E-2E3C-D5AD-65CD8C5F9C02}"/>
              </a:ext>
            </a:extLst>
          </p:cNvPr>
          <p:cNvSpPr txBox="1"/>
          <p:nvPr/>
        </p:nvSpPr>
        <p:spPr>
          <a:xfrm>
            <a:off x="5811145" y="4213752"/>
            <a:ext cx="6314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GV: Vũ Thị Hảo </a:t>
            </a:r>
          </a:p>
          <a:p>
            <a:r>
              <a:rPr lang="en-US" sz="3600"/>
              <a:t> Trường TH Hưng Đạo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154888" y="4193244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sách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</a:rPr>
                <a:t>nhạc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cầu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Xem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tivi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</a:rPr>
                <a:t>lịch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77F01-0B87-48E0-91D0-B63405D7C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033" y="2109571"/>
            <a:ext cx="59136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92F00-CCCA-4408-A83E-9C5EC5C6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79" y="516279"/>
            <a:ext cx="4986960" cy="1286367"/>
          </a:xfrm>
          <a:prstGeom prst="rect">
            <a:avLst/>
          </a:prstGeom>
        </p:spPr>
      </p:pic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384361" y="3799464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1583168"/>
            <a:ext cx="9124623" cy="432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 bạn lên trên bảng làm thử 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6E4F2B"/>
                </a:solidFill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35" y="3564186"/>
            <a:ext cx="3392774" cy="3248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356</Words>
  <Application>Microsoft Office PowerPoint</Application>
  <PresentationFormat>Widescreen</PresentationFormat>
  <Paragraphs>45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Arial</vt:lpstr>
      <vt:lpstr>Bebas Neue</vt:lpstr>
      <vt:lpstr>Calibri</vt:lpstr>
      <vt:lpstr>Calibri Light</vt:lpstr>
      <vt:lpstr>Chau Philomene One</vt:lpstr>
      <vt:lpstr>Coiny</vt:lpstr>
      <vt:lpstr>Didact Gothic</vt:lpstr>
      <vt:lpstr>iCiel Cadena</vt:lpstr>
      <vt:lpstr>Pattaya</vt:lpstr>
      <vt:lpstr>Roboto Condensed Light</vt:lpstr>
      <vt:lpstr>SVN-SAF</vt:lpstr>
      <vt:lpstr>SVN-Shintia Scriptca</vt:lpstr>
      <vt:lpstr>UTM Spring</vt:lpstr>
      <vt:lpstr>UVN Gia Dinh</vt:lpstr>
      <vt:lpstr>Office 主题</vt:lpstr>
      <vt:lpstr>1_Office 主题</vt:lpstr>
      <vt:lpstr>Eco-Friendly School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51</cp:revision>
  <dcterms:created xsi:type="dcterms:W3CDTF">2022-04-10T06:32:45Z</dcterms:created>
  <dcterms:modified xsi:type="dcterms:W3CDTF">2025-09-20T09:49:05Z</dcterms:modified>
</cp:coreProperties>
</file>