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5"/>
  </p:notesMasterIdLst>
  <p:sldIdLst>
    <p:sldId id="256" r:id="rId3"/>
    <p:sldId id="280" r:id="rId4"/>
    <p:sldId id="282" r:id="rId5"/>
    <p:sldId id="302" r:id="rId6"/>
    <p:sldId id="286" r:id="rId7"/>
    <p:sldId id="287" r:id="rId8"/>
    <p:sldId id="303" r:id="rId9"/>
    <p:sldId id="304" r:id="rId10"/>
    <p:sldId id="305" r:id="rId11"/>
    <p:sldId id="290" r:id="rId12"/>
    <p:sldId id="306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7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947A0D2-7E42-09C5-3200-33616FC25F83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C043179-5907-D037-4817-F93410292B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76" y="295274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75FF242-067C-C913-0599-F48581F3721B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A2A8405-A9FC-ADFA-E71E-C98CB832DD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11" y="-274248"/>
            <a:ext cx="1826344" cy="18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214" y="862852"/>
            <a:ext cx="1028699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 GIỜ</a:t>
            </a: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1377833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QUẬN DƯƠNG KINH</a:t>
            </a:r>
          </a:p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19198" y="5387790"/>
            <a:ext cx="5583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Hương Trang</a:t>
            </a:r>
          </a:p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vị: Trường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CỦNG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Cadena" panose="02000503000000020004" pitchFamily="2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DC9A1E-B7FB-1012-6443-AA4F0F050AF7}"/>
              </a:ext>
            </a:extLst>
          </p:cNvPr>
          <p:cNvSpPr txBox="1"/>
          <p:nvPr/>
        </p:nvSpPr>
        <p:spPr>
          <a:xfrm>
            <a:off x="3986073" y="124287"/>
            <a:ext cx="522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Trường Tiểu học Hưng Đạo</a:t>
            </a:r>
          </a:p>
        </p:txBody>
      </p:sp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683861" y="2371532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191752" y="29737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55°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</TotalTime>
  <Words>277</Words>
  <Application>Microsoft Office PowerPoint</Application>
  <PresentationFormat>Widescreen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#9Slide07 Cadena</vt:lpstr>
      <vt:lpstr>Arial</vt:lpstr>
      <vt:lpstr>Calibri</vt:lpstr>
      <vt:lpstr>Calibri Light</vt:lpstr>
      <vt:lpstr>Cambria</vt:lpstr>
      <vt:lpstr>SVN-Hole Hearted</vt:lpstr>
      <vt:lpstr>Times New Roman</vt:lpstr>
      <vt:lpstr>UTM Duepuntozero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trung</dc:creator>
  <dc:description>9Slide.vn</dc:description>
  <cp:lastModifiedBy>Thao Phuong</cp:lastModifiedBy>
  <cp:revision>22</cp:revision>
  <dcterms:created xsi:type="dcterms:W3CDTF">2023-07-09T12:20:49Z</dcterms:created>
  <dcterms:modified xsi:type="dcterms:W3CDTF">2025-10-10T07:18:20Z</dcterms:modified>
  <cp:category>9Slide.vn</cp:category>
</cp:coreProperties>
</file>