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7" r:id="rId2"/>
    <p:sldMasterId id="2147483727" r:id="rId3"/>
  </p:sldMasterIdLst>
  <p:notesMasterIdLst>
    <p:notesMasterId r:id="rId19"/>
  </p:notesMasterIdLst>
  <p:sldIdLst>
    <p:sldId id="308" r:id="rId4"/>
    <p:sldId id="363" r:id="rId5"/>
    <p:sldId id="267" r:id="rId6"/>
    <p:sldId id="505" r:id="rId7"/>
    <p:sldId id="285" r:id="rId8"/>
    <p:sldId id="507" r:id="rId9"/>
    <p:sldId id="506" r:id="rId10"/>
    <p:sldId id="508" r:id="rId11"/>
    <p:sldId id="306" r:id="rId12"/>
    <p:sldId id="11611" r:id="rId13"/>
    <p:sldId id="11588" r:id="rId14"/>
    <p:sldId id="501" r:id="rId15"/>
    <p:sldId id="272" r:id="rId16"/>
    <p:sldId id="273" r:id="rId17"/>
    <p:sldId id="34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64C2DD-A5E4-4A5F-9858-2F33716275E0}">
          <p14:sldIdLst>
            <p14:sldId id="308"/>
          </p14:sldIdLst>
        </p14:section>
        <p14:section name="Untitled Section" id="{8F9F4564-5EAD-4BEA-88BA-89F1D9C06284}">
          <p14:sldIdLst>
            <p14:sldId id="363"/>
            <p14:sldId id="267"/>
            <p14:sldId id="505"/>
            <p14:sldId id="285"/>
            <p14:sldId id="507"/>
            <p14:sldId id="506"/>
            <p14:sldId id="508"/>
            <p14:sldId id="306"/>
            <p14:sldId id="11611"/>
            <p14:sldId id="11588"/>
            <p14:sldId id="501"/>
            <p14:sldId id="272"/>
            <p14:sldId id="273"/>
            <p14:sldId id="34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2E1AE"/>
    <a:srgbClr val="FBD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AC898-10C9-42A7-9E5B-C59D7BB89F87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5EDFF-BCF8-4D50-83CD-FF513EFF4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2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2BD8A42-EB1E-4922-B685-B28260837D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42986F7-09E1-4900-9BBA-151A7FD95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29363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5B27E7-712F-4228-A9D2-EB2BC392303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677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D2216-1CED-4679-A33D-A34D77A867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45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EC7D-F651-4261-BD79-305C6356B85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5867-5342-4512-90B0-6F596D0F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EC7D-F651-4261-BD79-305C6356B85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5867-5342-4512-90B0-6F596D0F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7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EC7D-F651-4261-BD79-305C6356B85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5867-5342-4512-90B0-6F596D0F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86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944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753296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16989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10025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824009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181483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232503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8895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EC7D-F651-4261-BD79-305C6356B85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5867-5342-4512-90B0-6F596D0F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43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91215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42733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517148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412616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6A36CF-35EB-4CEC-83F2-83254276A6A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23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4EA718-DBDB-47C5-9D89-5EC1D01D9F8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04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8FA64-FCEB-4121-8661-0A96635BF8A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08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BD055B-D5F4-4F32-954E-4CAB95D39FA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77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574307-7225-4786-8B6D-0C8C40B8FE2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41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475DD0-236D-45E0-AFCF-26EE0BC2473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9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EC7D-F651-4261-BD79-305C6356B85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5867-5342-4512-90B0-6F596D0F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87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A2DB4E-F4B2-425C-8B12-90AAAE22989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861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12110A-155F-4D57-AD44-99DBE896CB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54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E42805-76F5-4CFE-A29F-F409DC94D07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46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6E7BCB-9B50-484F-9656-54AC94F3A15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35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EB20B6-CDA1-46F8-AC32-3974BDC432F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66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EFF3A5-A967-4AF3-AD7D-4469628EA8B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81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523" y="-46891"/>
            <a:ext cx="12285784" cy="6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EC7D-F651-4261-BD79-305C6356B85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5867-5342-4512-90B0-6F596D0F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0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EC7D-F651-4261-BD79-305C6356B85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5867-5342-4512-90B0-6F596D0F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4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EC7D-F651-4261-BD79-305C6356B85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5867-5342-4512-90B0-6F596D0F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8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EC7D-F651-4261-BD79-305C6356B85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5867-5342-4512-90B0-6F596D0F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2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EC7D-F651-4261-BD79-305C6356B85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5867-5342-4512-90B0-6F596D0F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4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EC7D-F651-4261-BD79-305C6356B85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5867-5342-4512-90B0-6F596D0F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1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DEC7D-F651-4261-BD79-305C6356B85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35867-5342-4512-90B0-6F596D0F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0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9032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670D3E-04BE-4643-BF28-F52F988FD0F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1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49D4686-C114-47BB-93A8-0AD93B157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961749"/>
            <a:ext cx="10145186" cy="4553151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wrap="none" lIns="108836" tIns="54418" rIns="108836" bIns="5441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vi-VN" altLang="en-US" sz="2912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E940B64-6FBC-45F7-B6CF-E11A43F16B19}"/>
              </a:ext>
            </a:extLst>
          </p:cNvPr>
          <p:cNvGrpSpPr>
            <a:grpSpLocks/>
          </p:cNvGrpSpPr>
          <p:nvPr/>
        </p:nvGrpSpPr>
        <p:grpSpPr bwMode="auto">
          <a:xfrm>
            <a:off x="4384085" y="1483410"/>
            <a:ext cx="3603939" cy="2056806"/>
            <a:chOff x="2256" y="1536"/>
            <a:chExt cx="1176" cy="744"/>
          </a:xfrm>
        </p:grpSpPr>
        <p:pic>
          <p:nvPicPr>
            <p:cNvPr id="5132" name="Picture 5" descr="pretty_flower_purple_hb">
              <a:extLst>
                <a:ext uri="{FF2B5EF4-FFF2-40B4-BE49-F238E27FC236}">
                  <a16:creationId xmlns:a16="http://schemas.microsoft.com/office/drawing/2014/main" id="{337F88A5-62FD-467E-9BC0-B92E6D72D38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33" name="Group 6">
              <a:extLst>
                <a:ext uri="{FF2B5EF4-FFF2-40B4-BE49-F238E27FC236}">
                  <a16:creationId xmlns:a16="http://schemas.microsoft.com/office/drawing/2014/main" id="{8DDC33A3-7259-48EA-BAD9-9C19830221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5134" name="Picture 7" descr="pretty_flower_red_hb">
                <a:extLst>
                  <a:ext uri="{FF2B5EF4-FFF2-40B4-BE49-F238E27FC236}">
                    <a16:creationId xmlns:a16="http://schemas.microsoft.com/office/drawing/2014/main" id="{C5E731D1-B45E-4B22-AFF2-36271E3109D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" name="Picture 8" descr="pretty_flower_yellow_hb">
                <a:extLst>
                  <a:ext uri="{FF2B5EF4-FFF2-40B4-BE49-F238E27FC236}">
                    <a16:creationId xmlns:a16="http://schemas.microsoft.com/office/drawing/2014/main" id="{450E618F-09F6-4764-B2AA-075E9329E50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" name="Picture 9" descr="pretty_flower_orange_hb">
                <a:extLst>
                  <a:ext uri="{FF2B5EF4-FFF2-40B4-BE49-F238E27FC236}">
                    <a16:creationId xmlns:a16="http://schemas.microsoft.com/office/drawing/2014/main" id="{EEE666EA-DA24-4DB8-B21D-5ABE68369B4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5611" name="Text Box 11">
            <a:extLst>
              <a:ext uri="{FF2B5EF4-FFF2-40B4-BE49-F238E27FC236}">
                <a16:creationId xmlns:a16="http://schemas.microsoft.com/office/drawing/2014/main" id="{043447FE-8F84-4A5C-B174-68CAFFFBD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185" y="4406185"/>
            <a:ext cx="9659630" cy="663897"/>
          </a:xfrm>
          <a:prstGeom prst="rect">
            <a:avLst/>
          </a:prstGeom>
          <a:noFill/>
          <a:ln>
            <a:noFill/>
          </a:ln>
        </p:spPr>
        <p:txBody>
          <a:bodyPr wrap="square" lIns="108836" tIns="54418" rIns="108836" bIns="5441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12" name="Picture 12" descr="3d butterfly">
            <a:extLst>
              <a:ext uri="{FF2B5EF4-FFF2-40B4-BE49-F238E27FC236}">
                <a16:creationId xmlns:a16="http://schemas.microsoft.com/office/drawing/2014/main" id="{4438B48B-7B93-43A6-B6A5-4C7490FFE3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7538" y="1143000"/>
            <a:ext cx="126206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 descr="3d butterfly">
            <a:extLst>
              <a:ext uri="{FF2B5EF4-FFF2-40B4-BE49-F238E27FC236}">
                <a16:creationId xmlns:a16="http://schemas.microsoft.com/office/drawing/2014/main" id="{4F7B724D-603F-470D-884C-B6AAFC1607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800" y="1066800"/>
            <a:ext cx="126206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WordArt 14">
            <a:extLst>
              <a:ext uri="{FF2B5EF4-FFF2-40B4-BE49-F238E27FC236}">
                <a16:creationId xmlns:a16="http://schemas.microsoft.com/office/drawing/2014/main" id="{276E9C36-1606-438F-8371-870B335A51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16304" y="1483410"/>
            <a:ext cx="8865950" cy="319210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2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32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 ĐẠO</a:t>
            </a:r>
          </a:p>
        </p:txBody>
      </p:sp>
      <p:sp>
        <p:nvSpPr>
          <p:cNvPr id="25615" name="WordArt 15">
            <a:extLst>
              <a:ext uri="{FF2B5EF4-FFF2-40B4-BE49-F238E27FC236}">
                <a16:creationId xmlns:a16="http://schemas.microsoft.com/office/drawing/2014/main" id="{B8E4EA94-EC0D-444A-9202-1B49DC27D5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57740" y="3453173"/>
            <a:ext cx="9183077" cy="608704"/>
          </a:xfrm>
          <a:prstGeom prst="rect">
            <a:avLst/>
          </a:prstGeom>
        </p:spPr>
        <p:txBody>
          <a:bodyPr wrap="none" lIns="121919" tIns="60959" rIns="121919" bIns="6095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200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ĐẾN THĂM LỚP  4A2</a:t>
            </a:r>
            <a:endParaRPr lang="en-US" sz="3200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09 0.0067 C -0.18437 0.02219 -0.41475 0.12364 -0.49114 0.09684 C -0.56753 0.07003 -0.52239 -0.1352 -0.58177 -0.15415 C -0.64201 -0.17287 -0.78229 -0.11509 -0.85156 -0.01756 C -0.92118 0.07973 -1.04618 0.2979 -0.99705 0.43079 C -0.94809 0.56344 -0.69201 0.7541 -0.55642 0.77791 C -0.42083 0.80171 -0.24757 0.64179 -0.18298 0.57315 C -0.1184 0.50451 -0.13941 0.38826 -0.16927 0.36561 C -0.19913 0.34296 -0.31979 0.46198 -0.36215 0.43679 C -0.40451 0.4116 -0.41041 0.26138 -0.42309 0.21516 " pathEditMode="relative" rAng="0" ptsTypes="aaaaaaaaaa">
                                      <p:cBhvr>
                                        <p:cTn id="34" dur="5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20" y="3076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6 -0.07003 C 0.1415 -0.05039 0.25105 0.02172 0.3158 0.04737 C 0.38056 0.07349 0.46702 0.11971 0.49497 0.08458 C 0.52292 0.04945 0.43646 -0.11833 0.48334 -0.16294 C 0.53021 -0.20777 0.70695 -0.19298 0.77622 -0.18466 C 0.84549 -0.17634 0.85834 -0.19367 0.89948 -0.11348 C 0.94063 -0.03328 1.05139 0.16339 1.0231 0.29604 C 0.9948 0.4287 0.84428 0.62237 0.72952 0.68222 C 0.61511 0.74162 0.42188 0.68615 0.33681 0.65172 C 0.25157 0.61821 0.23507 0.5394 0.21823 0.47816 C 0.20139 0.41691 0.19688 0.29604 0.23577 0.28449 C 0.27466 0.27293 0.40573 0.39542 0.45191 0.40836 C 0.4981 0.4213 0.5106 0.39657 0.51251 0.36191 C 0.51441 0.32724 0.47379 0.23434 0.46355 0.20083 " pathEditMode="relative" rAng="0" ptsTypes="aaaaaaaaaaaaaa">
                                      <p:cBhvr>
                                        <p:cTn id="36" dur="5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40" y="33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>
            <a:extLst>
              <a:ext uri="{FF2B5EF4-FFF2-40B4-BE49-F238E27FC236}">
                <a16:creationId xmlns:a16="http://schemas.microsoft.com/office/drawing/2014/main" id="{AFCF6688-9E9B-4E22-BF54-B454BCAC5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F1DABE4F-57F5-4F90-92C1-04792CEE6DB7}"/>
              </a:ext>
            </a:extLst>
          </p:cNvPr>
          <p:cNvSpPr/>
          <p:nvPr/>
        </p:nvSpPr>
        <p:spPr>
          <a:xfrm>
            <a:off x="0" y="0"/>
            <a:ext cx="12192000" cy="69650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1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58EAC1-8671-A989-4465-8D5E5808C347}"/>
              </a:ext>
            </a:extLst>
          </p:cNvPr>
          <p:cNvSpPr txBox="1"/>
          <p:nvPr/>
        </p:nvSpPr>
        <p:spPr>
          <a:xfrm>
            <a:off x="845586" y="295275"/>
            <a:ext cx="10068674" cy="1758613"/>
          </a:xfrm>
          <a:prstGeom prst="doubleWav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xây dựng thời gian biểu cá nhân trong một tuần theo mẫu sau: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B05FAC-867D-9347-42AB-7B3DE8626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858" y="2409824"/>
            <a:ext cx="10068674" cy="4282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3352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72439" y="235397"/>
            <a:ext cx="11637072" cy="6360348"/>
          </a:xfrm>
          <a:prstGeom prst="roundRect">
            <a:avLst/>
          </a:prstGeom>
          <a:solidFill>
            <a:schemeClr val="bg1">
              <a:alpha val="80000"/>
            </a:schemeClr>
          </a:solidFill>
          <a:ln w="22225">
            <a:solidFill>
              <a:srgbClr val="F19A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组合 19"/>
          <p:cNvGrpSpPr/>
          <p:nvPr/>
        </p:nvGrpSpPr>
        <p:grpSpPr>
          <a:xfrm>
            <a:off x="72390" y="6318885"/>
            <a:ext cx="12120880" cy="538480"/>
            <a:chOff x="112" y="9587"/>
            <a:chExt cx="19088" cy="848"/>
          </a:xfrm>
        </p:grpSpPr>
        <p:grpSp>
          <p:nvGrpSpPr>
            <p:cNvPr id="14" name="组合 14"/>
            <p:cNvGrpSpPr/>
            <p:nvPr/>
          </p:nvGrpSpPr>
          <p:grpSpPr>
            <a:xfrm>
              <a:off x="112" y="9627"/>
              <a:ext cx="17552" cy="809"/>
              <a:chOff x="681" y="8863"/>
              <a:chExt cx="17552" cy="809"/>
            </a:xfrm>
          </p:grpSpPr>
          <p:pic>
            <p:nvPicPr>
              <p:cNvPr id="16" name="图片 5" descr="千库网_母亲节分割线粉色浪漫_元素编号13085430"/>
              <p:cNvPicPr>
                <a:picLocks noChangeAspect="1"/>
              </p:cNvPicPr>
              <p:nvPr/>
            </p:nvPicPr>
            <p:blipFill>
              <a:blip r:embed="rId3"/>
              <a:srcRect b="90112"/>
              <a:stretch>
                <a:fillRect/>
              </a:stretch>
            </p:blipFill>
            <p:spPr>
              <a:xfrm>
                <a:off x="5108" y="8880"/>
                <a:ext cx="4226" cy="792"/>
              </a:xfrm>
              <a:prstGeom prst="rect">
                <a:avLst/>
              </a:prstGeom>
            </p:spPr>
          </p:pic>
          <p:pic>
            <p:nvPicPr>
              <p:cNvPr id="17" name="图片 6" descr="千库网_母亲节分割线粉色浪漫_元素编号13085430"/>
              <p:cNvPicPr>
                <a:picLocks noChangeAspect="1"/>
              </p:cNvPicPr>
              <p:nvPr/>
            </p:nvPicPr>
            <p:blipFill>
              <a:blip r:embed="rId3"/>
              <a:srcRect b="90112"/>
              <a:stretch>
                <a:fillRect/>
              </a:stretch>
            </p:blipFill>
            <p:spPr>
              <a:xfrm>
                <a:off x="681" y="8880"/>
                <a:ext cx="4226" cy="792"/>
              </a:xfrm>
              <a:prstGeom prst="rect">
                <a:avLst/>
              </a:prstGeom>
            </p:spPr>
          </p:pic>
          <p:pic>
            <p:nvPicPr>
              <p:cNvPr id="18" name="图片 10" descr="千库网_母亲节分割线粉色浪漫_元素编号13085430"/>
              <p:cNvPicPr>
                <a:picLocks noChangeAspect="1"/>
              </p:cNvPicPr>
              <p:nvPr/>
            </p:nvPicPr>
            <p:blipFill>
              <a:blip r:embed="rId3"/>
              <a:srcRect b="90112"/>
              <a:stretch>
                <a:fillRect/>
              </a:stretch>
            </p:blipFill>
            <p:spPr>
              <a:xfrm>
                <a:off x="9563" y="8880"/>
                <a:ext cx="4226" cy="792"/>
              </a:xfrm>
              <a:prstGeom prst="rect">
                <a:avLst/>
              </a:prstGeom>
            </p:spPr>
          </p:pic>
          <p:pic>
            <p:nvPicPr>
              <p:cNvPr id="19" name="图片 15" descr="千库网_母亲节分割线粉色浪漫_元素编号13085430"/>
              <p:cNvPicPr>
                <a:picLocks noChangeAspect="1"/>
              </p:cNvPicPr>
              <p:nvPr/>
            </p:nvPicPr>
            <p:blipFill>
              <a:blip r:embed="rId3"/>
              <a:srcRect b="90112"/>
              <a:stretch>
                <a:fillRect/>
              </a:stretch>
            </p:blipFill>
            <p:spPr>
              <a:xfrm>
                <a:off x="14007" y="8863"/>
                <a:ext cx="4226" cy="792"/>
              </a:xfrm>
              <a:prstGeom prst="rect">
                <a:avLst/>
              </a:prstGeom>
            </p:spPr>
          </p:pic>
        </p:grpSp>
        <p:pic>
          <p:nvPicPr>
            <p:cNvPr id="15" name="图片 18" descr="千库网_母亲节分割线粉色浪漫_元素编号13085430"/>
            <p:cNvPicPr>
              <a:picLocks noChangeAspect="1"/>
            </p:cNvPicPr>
            <p:nvPr/>
          </p:nvPicPr>
          <p:blipFill>
            <a:blip r:embed="rId3"/>
            <a:srcRect l="62944" t="-287" b="90112"/>
            <a:stretch>
              <a:fillRect/>
            </a:stretch>
          </p:blipFill>
          <p:spPr>
            <a:xfrm>
              <a:off x="17634" y="9587"/>
              <a:ext cx="1566" cy="815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B550799-EB15-49B2-ABC5-00646FAA73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38" b="100000" l="15313" r="58750">
                        <a14:foregroundMark x1="21250" y1="46406" x2="24375" y2="51563"/>
                        <a14:foregroundMark x1="49219" y1="58750" x2="50313" y2="58906"/>
                        <a14:foregroundMark x1="50313" y1="59062" x2="50156" y2="60469"/>
                        <a14:foregroundMark x1="16719" y1="38438" x2="16719" y2="38438"/>
                        <a14:foregroundMark x1="17344" y1="39063" x2="18281" y2="41719"/>
                        <a14:foregroundMark x1="20938" y1="46875" x2="21719" y2="49219"/>
                        <a14:foregroundMark x1="22656" y1="50156" x2="24375" y2="51719"/>
                        <a14:backgroundMark x1="19531" y1="11875" x2="11719" y2="25781"/>
                        <a14:backgroundMark x1="42813" y1="12031" x2="55313" y2="14063"/>
                        <a14:backgroundMark x1="21094" y1="58750" x2="22500" y2="65938"/>
                        <a14:backgroundMark x1="55937" y1="59531" x2="54219" y2="68750"/>
                        <a14:backgroundMark x1="49063" y1="62813" x2="50313" y2="60781"/>
                        <a14:backgroundMark x1="47500" y1="62813" x2="51250" y2="59688"/>
                      </a14:backgroundRemoval>
                    </a14:imgEffect>
                  </a14:imgLayer>
                </a14:imgProps>
              </a:ext>
            </a:extLst>
          </a:blip>
          <a:srcRect r="47461"/>
          <a:stretch/>
        </p:blipFill>
        <p:spPr>
          <a:xfrm>
            <a:off x="-861520" y="1287822"/>
            <a:ext cx="3309884" cy="629988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D9EDE2-C8FB-7C3F-B3EE-C8013ADBBBA2}"/>
              </a:ext>
            </a:extLst>
          </p:cNvPr>
          <p:cNvSpPr/>
          <p:nvPr/>
        </p:nvSpPr>
        <p:spPr>
          <a:xfrm>
            <a:off x="1095375" y="184848"/>
            <a:ext cx="10344150" cy="1434402"/>
          </a:xfrm>
          <a:custGeom>
            <a:avLst/>
            <a:gdLst>
              <a:gd name="connsiteX0" fmla="*/ 0 w 10344150"/>
              <a:gd name="connsiteY0" fmla="*/ 239072 h 1434402"/>
              <a:gd name="connsiteX1" fmla="*/ 239072 w 10344150"/>
              <a:gd name="connsiteY1" fmla="*/ 0 h 1434402"/>
              <a:gd name="connsiteX2" fmla="*/ 10105078 w 10344150"/>
              <a:gd name="connsiteY2" fmla="*/ 0 h 1434402"/>
              <a:gd name="connsiteX3" fmla="*/ 10344150 w 10344150"/>
              <a:gd name="connsiteY3" fmla="*/ 239072 h 1434402"/>
              <a:gd name="connsiteX4" fmla="*/ 10344150 w 10344150"/>
              <a:gd name="connsiteY4" fmla="*/ 1195330 h 1434402"/>
              <a:gd name="connsiteX5" fmla="*/ 10105078 w 10344150"/>
              <a:gd name="connsiteY5" fmla="*/ 1434402 h 1434402"/>
              <a:gd name="connsiteX6" fmla="*/ 239072 w 10344150"/>
              <a:gd name="connsiteY6" fmla="*/ 1434402 h 1434402"/>
              <a:gd name="connsiteX7" fmla="*/ 0 w 10344150"/>
              <a:gd name="connsiteY7" fmla="*/ 1195330 h 1434402"/>
              <a:gd name="connsiteX8" fmla="*/ 0 w 10344150"/>
              <a:gd name="connsiteY8" fmla="*/ 239072 h 143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44150" h="1434402" fill="none" extrusionOk="0">
                <a:moveTo>
                  <a:pt x="0" y="239072"/>
                </a:moveTo>
                <a:cubicBezTo>
                  <a:pt x="-18764" y="99189"/>
                  <a:pt x="123374" y="18597"/>
                  <a:pt x="239072" y="0"/>
                </a:cubicBezTo>
                <a:cubicBezTo>
                  <a:pt x="2394791" y="-61902"/>
                  <a:pt x="7709534" y="-101778"/>
                  <a:pt x="10105078" y="0"/>
                </a:cubicBezTo>
                <a:cubicBezTo>
                  <a:pt x="10213812" y="-7306"/>
                  <a:pt x="10356197" y="90982"/>
                  <a:pt x="10344150" y="239072"/>
                </a:cubicBezTo>
                <a:cubicBezTo>
                  <a:pt x="10285999" y="667116"/>
                  <a:pt x="10314192" y="1059613"/>
                  <a:pt x="10344150" y="1195330"/>
                </a:cubicBezTo>
                <a:cubicBezTo>
                  <a:pt x="10339982" y="1325326"/>
                  <a:pt x="10235261" y="1425837"/>
                  <a:pt x="10105078" y="1434402"/>
                </a:cubicBezTo>
                <a:cubicBezTo>
                  <a:pt x="5181131" y="1292010"/>
                  <a:pt x="4542734" y="1545503"/>
                  <a:pt x="239072" y="1434402"/>
                </a:cubicBezTo>
                <a:cubicBezTo>
                  <a:pt x="101616" y="1437114"/>
                  <a:pt x="-1375" y="1333636"/>
                  <a:pt x="0" y="1195330"/>
                </a:cubicBezTo>
                <a:cubicBezTo>
                  <a:pt x="35622" y="1092740"/>
                  <a:pt x="71356" y="368760"/>
                  <a:pt x="0" y="239072"/>
                </a:cubicBezTo>
                <a:close/>
              </a:path>
              <a:path w="10344150" h="1434402" stroke="0" extrusionOk="0">
                <a:moveTo>
                  <a:pt x="0" y="239072"/>
                </a:moveTo>
                <a:cubicBezTo>
                  <a:pt x="-14007" y="88524"/>
                  <a:pt x="96818" y="-17091"/>
                  <a:pt x="239072" y="0"/>
                </a:cubicBezTo>
                <a:cubicBezTo>
                  <a:pt x="4390593" y="-164947"/>
                  <a:pt x="6066542" y="-52288"/>
                  <a:pt x="10105078" y="0"/>
                </a:cubicBezTo>
                <a:cubicBezTo>
                  <a:pt x="10235873" y="-19434"/>
                  <a:pt x="10329897" y="109318"/>
                  <a:pt x="10344150" y="239072"/>
                </a:cubicBezTo>
                <a:cubicBezTo>
                  <a:pt x="10267582" y="590409"/>
                  <a:pt x="10298769" y="1062387"/>
                  <a:pt x="10344150" y="1195330"/>
                </a:cubicBezTo>
                <a:cubicBezTo>
                  <a:pt x="10359344" y="1346983"/>
                  <a:pt x="10234397" y="1429457"/>
                  <a:pt x="10105078" y="1434402"/>
                </a:cubicBezTo>
                <a:cubicBezTo>
                  <a:pt x="6447220" y="1592943"/>
                  <a:pt x="4894780" y="1292566"/>
                  <a:pt x="239072" y="1434402"/>
                </a:cubicBezTo>
                <a:cubicBezTo>
                  <a:pt x="106901" y="1436772"/>
                  <a:pt x="23961" y="1319034"/>
                  <a:pt x="0" y="1195330"/>
                </a:cubicBezTo>
                <a:cubicBezTo>
                  <a:pt x="-83012" y="947767"/>
                  <a:pt x="-5969" y="594139"/>
                  <a:pt x="0" y="239072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ban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nền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nếp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8911BB-F8AC-4D09-1856-9DD02416168A}"/>
              </a:ext>
            </a:extLst>
          </p:cNvPr>
          <p:cNvSpPr txBox="1"/>
          <p:nvPr/>
        </p:nvSpPr>
        <p:spPr>
          <a:xfrm>
            <a:off x="2615758" y="2334681"/>
            <a:ext cx="9052367" cy="636061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 những việc đã làm được đúng theo thời gian biểu.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DE8EEB-3133-EBED-8C9B-2E11AAEB66F4}"/>
              </a:ext>
            </a:extLst>
          </p:cNvPr>
          <p:cNvSpPr txBox="1"/>
          <p:nvPr/>
        </p:nvSpPr>
        <p:spPr>
          <a:xfrm>
            <a:off x="2730058" y="3601506"/>
            <a:ext cx="9052367" cy="1780204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 những điểm chưa hợp lí khi xây dựng thời gian biểu dẫn đến những hoạt động chưa thể làm đúng theo thời gian biểu.</a:t>
            </a:r>
          </a:p>
        </p:txBody>
      </p:sp>
    </p:spTree>
    <p:extLst>
      <p:ext uri="{BB962C8B-B14F-4D97-AF65-F5344CB8AC3E}">
        <p14:creationId xmlns:p14="http://schemas.microsoft.com/office/powerpoint/2010/main" val="121571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, room&#10;&#10;Description automatically generated">
            <a:extLst>
              <a:ext uri="{FF2B5EF4-FFF2-40B4-BE49-F238E27FC236}">
                <a16:creationId xmlns:a16="http://schemas.microsoft.com/office/drawing/2014/main" id="{BDF7A61C-9CDA-D92B-C1F9-F6020E9506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023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A11A057-03B6-A30B-99F5-50F932D3E1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4" t="4381"/>
          <a:stretch/>
        </p:blipFill>
        <p:spPr>
          <a:xfrm flipH="1">
            <a:off x="6907820" y="2342518"/>
            <a:ext cx="3117670" cy="5075903"/>
          </a:xfrm>
          <a:prstGeom prst="rect">
            <a:avLst/>
          </a:prstGeom>
        </p:spPr>
      </p:pic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38F2225-867A-36A9-5B30-D9B1A930DE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1" t="7239" r="36108" b="5142"/>
          <a:stretch/>
        </p:blipFill>
        <p:spPr>
          <a:xfrm>
            <a:off x="1896949" y="2595476"/>
            <a:ext cx="3117670" cy="45098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605152-DE87-A048-26D1-635248A23982}"/>
              </a:ext>
            </a:extLst>
          </p:cNvPr>
          <p:cNvSpPr txBox="1"/>
          <p:nvPr/>
        </p:nvSpPr>
        <p:spPr>
          <a:xfrm>
            <a:off x="3333750" y="1333500"/>
            <a:ext cx="56197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2. </a:t>
            </a:r>
            <a:r>
              <a:rPr lang="vi-VN" sz="4400" b="1" dirty="0">
                <a:solidFill>
                  <a:schemeClr val="bg1"/>
                </a:solidFill>
              </a:rPr>
              <a:t>Chơi trò chơi Nếu quên…, bạn nên…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880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0EE65DE-6453-4F3A-CB45-263C2CF92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2" y="-194554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8346C6-3043-E72A-69B4-9E249C24EF11}"/>
              </a:ext>
            </a:extLst>
          </p:cNvPr>
          <p:cNvSpPr txBox="1"/>
          <p:nvPr/>
        </p:nvSpPr>
        <p:spPr>
          <a:xfrm>
            <a:off x="3624595" y="2194073"/>
            <a:ext cx="78574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HS viết một công việc mình chưa thực hiện được theo đúng thời gian biểu lên tờ giấy và bỏ vào chiếc hộp hoặc giỏ chung.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đó, một thành viên trong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sẽ lần lượt bắt thăm từng tờ, đọc to nội dung và đề nghị các bạn khác đưa ra lời khuyên tương ứng. Hãy bắt đầu bằng: “Nếu quên…, bạn nên…”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4CE59-1253-E5C2-2866-2A3B315ED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031" y="970736"/>
            <a:ext cx="3621338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69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indoor, room&#10;&#10;Description automatically generated">
            <a:extLst>
              <a:ext uri="{FF2B5EF4-FFF2-40B4-BE49-F238E27FC236}">
                <a16:creationId xmlns:a16="http://schemas.microsoft.com/office/drawing/2014/main" id="{BEB3BF1E-1E8D-7348-199E-D631C6830A0E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1" b="25577"/>
          <a:stretch/>
        </p:blipFill>
        <p:spPr>
          <a:xfrm>
            <a:off x="-913151" y="0"/>
            <a:ext cx="1347490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7661EF-3D1B-5075-4C79-FBD23FC4723A}"/>
              </a:ext>
            </a:extLst>
          </p:cNvPr>
          <p:cNvSpPr txBox="1"/>
          <p:nvPr/>
        </p:nvSpPr>
        <p:spPr>
          <a:xfrm>
            <a:off x="2486024" y="1773055"/>
            <a:ext cx="7648576" cy="286232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V</a:t>
            </a:r>
            <a:r>
              <a:rPr lang="vi-VN" sz="3600" b="1" dirty="0">
                <a:solidFill>
                  <a:prstClr val="white"/>
                </a:solidFill>
                <a:latin typeface="Calibri" panose="020F0502020204030204"/>
              </a:rPr>
              <a:t>í dụ: </a:t>
            </a:r>
          </a:p>
          <a:p>
            <a:pPr lvl="0" algn="just">
              <a:defRPr/>
            </a:pPr>
            <a:r>
              <a:rPr lang="vi-VN" sz="3600" b="1" dirty="0">
                <a:solidFill>
                  <a:prstClr val="white"/>
                </a:solidFill>
                <a:latin typeface="Calibri" panose="020F0502020204030204"/>
              </a:rPr>
              <a:t>+ Nếu quên gội đầu, bạn nên nhờ người thân nhắc nhở.</a:t>
            </a:r>
          </a:p>
          <a:p>
            <a:pPr lvl="0" algn="just">
              <a:defRPr/>
            </a:pPr>
            <a:r>
              <a:rPr lang="vi-VN" sz="3600" b="1" dirty="0">
                <a:solidFill>
                  <a:prstClr val="white"/>
                </a:solidFill>
                <a:latin typeface="Calibri" panose="020F0502020204030204"/>
              </a:rPr>
              <a:t>+ Nếu quên sắp quần áo trước khi ngủ, bạn nên dán tờ giấy nhớ vào tủ.</a:t>
            </a:r>
          </a:p>
        </p:txBody>
      </p:sp>
    </p:spTree>
    <p:extLst>
      <p:ext uri="{BB962C8B-B14F-4D97-AF65-F5344CB8AC3E}">
        <p14:creationId xmlns:p14="http://schemas.microsoft.com/office/powerpoint/2010/main" val="3028697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6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2DF06F-C8D1-40EA-A236-34B0F0EEB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7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6985" y="6220692"/>
            <a:ext cx="2133598" cy="637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56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FB0A44-9460-48A9-8800-111F2B9D27DE}"/>
              </a:ext>
            </a:extLst>
          </p:cNvPr>
          <p:cNvSpPr txBox="1">
            <a:spLocks/>
          </p:cNvSpPr>
          <p:nvPr/>
        </p:nvSpPr>
        <p:spPr>
          <a:xfrm>
            <a:off x="726943" y="152839"/>
            <a:ext cx="10470940" cy="1915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sáu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10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tháng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10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34C307-C3E6-CBF8-36F8-DCC9F3CBD9E2}"/>
              </a:ext>
            </a:extLst>
          </p:cNvPr>
          <p:cNvSpPr txBox="1"/>
          <p:nvPr/>
        </p:nvSpPr>
        <p:spPr>
          <a:xfrm>
            <a:off x="3620142" y="1632896"/>
            <a:ext cx="5047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HP001 4 hàng" panose="020B0603050302020204" pitchFamily="34" charset="0"/>
              </a:rPr>
              <a:t>Hoạt</a:t>
            </a:r>
            <a:r>
              <a:rPr lang="en-US" sz="3600" b="1" dirty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HP001 4 hàng" panose="020B0603050302020204" pitchFamily="34" charset="0"/>
              </a:rPr>
              <a:t>động</a:t>
            </a:r>
            <a:r>
              <a:rPr lang="en-US" sz="3600" b="1" dirty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HP001 4 hàng" panose="020B0603050302020204" pitchFamily="34" charset="0"/>
              </a:rPr>
              <a:t>trải</a:t>
            </a:r>
            <a:r>
              <a:rPr lang="en-US" sz="3600" b="1" dirty="0">
                <a:solidFill>
                  <a:srgbClr val="00B05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HP001 4 hàng" panose="020B0603050302020204" pitchFamily="34" charset="0"/>
              </a:rPr>
              <a:t>nghiệm</a:t>
            </a:r>
            <a:endParaRPr lang="en-US" sz="3600" b="1" dirty="0">
              <a:solidFill>
                <a:srgbClr val="00B05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DD7843-8863-4542-9D6A-A7D8B6957203}"/>
              </a:ext>
            </a:extLst>
          </p:cNvPr>
          <p:cNvSpPr/>
          <p:nvPr/>
        </p:nvSpPr>
        <p:spPr>
          <a:xfrm>
            <a:off x="1504454" y="2085740"/>
            <a:ext cx="101250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 10Si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10EF52-03E6-4FC7-B316-342EA8F8D74F}"/>
              </a:ext>
            </a:extLst>
          </p:cNvPr>
          <p:cNvSpPr/>
          <p:nvPr/>
        </p:nvSpPr>
        <p:spPr>
          <a:xfrm>
            <a:off x="2500259" y="2663669"/>
            <a:ext cx="7373316" cy="11664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Sinh </a:t>
            </a:r>
            <a:r>
              <a:rPr lang="en-US" sz="3600" b="1" dirty="0" err="1"/>
              <a:t>hoạt</a:t>
            </a:r>
            <a:r>
              <a:rPr lang="en-US" sz="3600" b="1" dirty="0"/>
              <a:t> </a:t>
            </a:r>
            <a:r>
              <a:rPr lang="en-US" sz="3600" b="1" dirty="0" err="1"/>
              <a:t>lớp</a:t>
            </a:r>
            <a:r>
              <a:rPr lang="en-US" sz="3600" b="1" dirty="0"/>
              <a:t>: Sinh </a:t>
            </a:r>
            <a:r>
              <a:rPr lang="en-US" sz="3600" b="1" dirty="0" err="1"/>
              <a:t>hoạt</a:t>
            </a:r>
            <a:r>
              <a:rPr lang="en-US" sz="3600" b="1" dirty="0"/>
              <a:t> </a:t>
            </a:r>
            <a:r>
              <a:rPr lang="en-US" sz="3600" b="1" dirty="0" err="1"/>
              <a:t>theo</a:t>
            </a:r>
            <a:r>
              <a:rPr lang="en-US" sz="3600" b="1" dirty="0"/>
              <a:t> </a:t>
            </a:r>
            <a:r>
              <a:rPr lang="en-US" sz="3600" b="1" dirty="0" err="1"/>
              <a:t>chủ</a:t>
            </a:r>
            <a:r>
              <a:rPr lang="en-US" sz="3600" b="1" dirty="0"/>
              <a:t> </a:t>
            </a:r>
            <a:r>
              <a:rPr lang="en-US" sz="3600" b="1" dirty="0" err="1"/>
              <a:t>đề</a:t>
            </a:r>
            <a:r>
              <a:rPr lang="en-US" sz="3600" b="1" dirty="0"/>
              <a:t>:</a:t>
            </a:r>
          </a:p>
          <a:p>
            <a:pPr algn="ctr"/>
            <a:r>
              <a:rPr lang="en-US" sz="3600" b="1" dirty="0" err="1"/>
              <a:t>Giúp</a:t>
            </a:r>
            <a:r>
              <a:rPr lang="en-US" sz="3600" b="1" dirty="0"/>
              <a:t> </a:t>
            </a:r>
            <a:r>
              <a:rPr lang="en-US" sz="3600" b="1" dirty="0" err="1"/>
              <a:t>nhau</a:t>
            </a:r>
            <a:r>
              <a:rPr lang="en-US" sz="3600" b="1" dirty="0"/>
              <a:t> </a:t>
            </a:r>
            <a:r>
              <a:rPr lang="en-US" sz="3600" b="1" dirty="0" err="1"/>
              <a:t>thực</a:t>
            </a:r>
            <a:r>
              <a:rPr lang="en-US" sz="3600" b="1" dirty="0"/>
              <a:t> </a:t>
            </a:r>
            <a:r>
              <a:rPr lang="en-US" sz="3600" b="1" dirty="0" err="1"/>
              <a:t>hiện</a:t>
            </a:r>
            <a:r>
              <a:rPr lang="en-US" sz="3600" b="1" dirty="0"/>
              <a:t> </a:t>
            </a:r>
            <a:r>
              <a:rPr lang="en-US" sz="3600" b="1" dirty="0" err="1"/>
              <a:t>nề</a:t>
            </a:r>
            <a:r>
              <a:rPr lang="en-US" sz="3600" b="1" dirty="0"/>
              <a:t> </a:t>
            </a:r>
            <a:r>
              <a:rPr lang="en-US" sz="3600" b="1" dirty="0" err="1"/>
              <a:t>nếp</a:t>
            </a:r>
            <a:r>
              <a:rPr lang="en-US" sz="3600" b="1" dirty="0"/>
              <a:t> </a:t>
            </a:r>
            <a:r>
              <a:rPr lang="en-US" sz="3600" b="1" dirty="0" err="1"/>
              <a:t>sinh</a:t>
            </a:r>
            <a:r>
              <a:rPr lang="en-US" sz="3600" b="1" dirty="0"/>
              <a:t> </a:t>
            </a:r>
            <a:r>
              <a:rPr lang="en-US" sz="3600" b="1" dirty="0" err="1"/>
              <a:t>hoạt</a:t>
            </a:r>
            <a:endParaRPr lang="en-US" sz="36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E99C71-7E00-43F1-8667-79614150B63F}"/>
              </a:ext>
            </a:extLst>
          </p:cNvPr>
          <p:cNvSpPr/>
          <p:nvPr/>
        </p:nvSpPr>
        <p:spPr>
          <a:xfrm>
            <a:off x="5430041" y="2081484"/>
            <a:ext cx="2273900" cy="5847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0650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4"/>
          <p:cNvSpPr txBox="1">
            <a:spLocks noChangeArrowheads="1"/>
          </p:cNvSpPr>
          <p:nvPr/>
        </p:nvSpPr>
        <p:spPr bwMode="auto">
          <a:xfrm flipH="1">
            <a:off x="4482109" y="968165"/>
            <a:ext cx="604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 flipH="1">
            <a:off x="1250340" y="1930310"/>
            <a:ext cx="102093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xét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 flipH="1">
            <a:off x="1097296" y="2985638"/>
            <a:ext cx="107850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Phương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</a:p>
        </p:txBody>
      </p:sp>
      <p:sp>
        <p:nvSpPr>
          <p:cNvPr id="5127" name="TextBox 8"/>
          <p:cNvSpPr txBox="1">
            <a:spLocks noChangeArrowheads="1"/>
          </p:cNvSpPr>
          <p:nvPr/>
        </p:nvSpPr>
        <p:spPr bwMode="auto">
          <a:xfrm flipH="1">
            <a:off x="1250339" y="4099332"/>
            <a:ext cx="102093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AutoNum type="arabicPeriod" startAt="3"/>
              <a:defRPr/>
            </a:pP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1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6" grpId="0"/>
      <p:bldP spid="5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3CB0A1-7978-44C0-9313-FC42D8FFDAC9}"/>
              </a:ext>
            </a:extLst>
          </p:cNvPr>
          <p:cNvSpPr txBox="1"/>
          <p:nvPr/>
        </p:nvSpPr>
        <p:spPr>
          <a:xfrm>
            <a:off x="6096000" y="2546030"/>
            <a:ext cx="5394372" cy="153888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1:</a:t>
            </a:r>
          </a:p>
          <a:p>
            <a:pPr algn="ctr"/>
            <a:r>
              <a:rPr lang="en-US" sz="5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SƠ KẾT TUẦN</a:t>
            </a:r>
            <a:endParaRPr lang="en-US" sz="5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1DA870E-D3A9-49BB-9628-51CE03C64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9"/>
          <a:stretch/>
        </p:blipFill>
        <p:spPr bwMode="auto">
          <a:xfrm>
            <a:off x="275690" y="345645"/>
            <a:ext cx="5394372" cy="4688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87641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nen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3200400" y="2819400"/>
            <a:ext cx="62484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    </a:t>
            </a:r>
          </a:p>
          <a:p>
            <a:pPr algn="ctr"/>
            <a:r>
              <a:rPr lang="vi-VN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 Tuyên dương </a:t>
            </a:r>
            <a:endParaRPr lang="en-US" sz="3600" b="1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995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n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00" y="354842"/>
            <a:ext cx="9712657" cy="574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7"/>
          <p:cNvSpPr>
            <a:spLocks noChangeArrowheads="1" noChangeShapeType="1" noTextEdit="1"/>
          </p:cNvSpPr>
          <p:nvPr/>
        </p:nvSpPr>
        <p:spPr bwMode="auto">
          <a:xfrm>
            <a:off x="3698542" y="3207224"/>
            <a:ext cx="5414181" cy="18116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     </a:t>
            </a:r>
            <a:r>
              <a:rPr lang="en-US" sz="3600" b="1" kern="10" dirty="0" err="1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Hoạt</a:t>
            </a:r>
            <a:r>
              <a:rPr lang="en-US" sz="3600" b="1" kern="1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 </a:t>
            </a:r>
            <a:r>
              <a:rPr lang="en-US" sz="3600" b="1" kern="10" dirty="0" err="1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động</a:t>
            </a:r>
            <a:r>
              <a:rPr lang="en-US" sz="3600" b="1" kern="1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 2:</a:t>
            </a:r>
          </a:p>
          <a:p>
            <a:pPr algn="ctr"/>
            <a:r>
              <a:rPr lang="en-US" sz="3600" b="1" kern="1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PHƯƠNG HƯỚNG TUẦN TỚI</a:t>
            </a:r>
          </a:p>
        </p:txBody>
      </p:sp>
    </p:spTree>
    <p:extLst>
      <p:ext uri="{BB962C8B-B14F-4D97-AF65-F5344CB8AC3E}">
        <p14:creationId xmlns:p14="http://schemas.microsoft.com/office/powerpoint/2010/main" val="2548702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467227" y="256193"/>
            <a:ext cx="11938782" cy="660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nl-NL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vào lớp, hát đầu giờ, truy bài đầu giờ…</a:t>
            </a:r>
            <a:endParaRPr lang="en-US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Mặc đồng phục, đeo khăn quàng</a:t>
            </a:r>
            <a:endParaRPr lang="en-US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học đúng giờ quy định</a:t>
            </a:r>
            <a:endParaRPr lang="en-US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Soạn sách vở, đồ dùng và chuẩn bị bài </a:t>
            </a:r>
            <a:r>
              <a:rPr lang="pt-BR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đáo</a:t>
            </a:r>
            <a:endParaRPr lang="en-US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Giữ vệ sinh cá nhân, trường lớp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Tiết kiệm nước và điện</a:t>
            </a:r>
            <a:endParaRPr lang="en-US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(để xe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luồng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Học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Rèn kĩ năng trình bày, 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iết bài văn thuật lại sự việc</a:t>
            </a:r>
            <a:endParaRPr lang="en-US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Rèn kĩ năng tính toán cộng , trừ, nhân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 làm toán và giải toán…</a:t>
            </a:r>
            <a:endParaRPr lang="en-US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Các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alt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Tham gia các hoạt động do Liên đội phát động.</a:t>
            </a:r>
            <a:endParaRPr lang="en-US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Hưởng ứng các phong trào thi đua chào mừng 20/1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920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49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49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49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149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49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9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149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49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49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149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9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49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149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9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9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500" fill="hold"/>
                                        <p:tgtEl>
                                          <p:spTgt spid="149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49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9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4" dur="500" fill="hold"/>
                                        <p:tgtEl>
                                          <p:spTgt spid="149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9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49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">
            <a:extLst>
              <a:ext uri="{FF2B5EF4-FFF2-40B4-BE49-F238E27FC236}">
                <a16:creationId xmlns:a16="http://schemas.microsoft.com/office/drawing/2014/main" id="{4E7B00B2-0285-4130-9475-1939507F7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6"/>
          <a:stretch/>
        </p:blipFill>
        <p:spPr>
          <a:xfrm>
            <a:off x="10373416" y="1962972"/>
            <a:ext cx="2788507" cy="4034359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A5BD5558-5A60-47DC-9884-7427BAE5C7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6"/>
          <a:stretch/>
        </p:blipFill>
        <p:spPr>
          <a:xfrm>
            <a:off x="-725787" y="2021583"/>
            <a:ext cx="2698321" cy="3917136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id="{8A71DE0C-BA17-493E-842F-F51E3D938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414" y="-67511"/>
            <a:ext cx="2320444" cy="1175556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E5393B0E-EAA1-48C1-8C8C-EEA62DB9B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04" y="6178366"/>
            <a:ext cx="913176" cy="462621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875C77B2-46C1-40AA-8ACB-F7E3CAEDFD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66" y="940728"/>
            <a:ext cx="1146537" cy="580845"/>
          </a:xfrm>
          <a:prstGeom prst="rect">
            <a:avLst/>
          </a:prstGeom>
        </p:spPr>
      </p:pic>
      <p:grpSp>
        <p:nvGrpSpPr>
          <p:cNvPr id="14" name="组合 17">
            <a:extLst>
              <a:ext uri="{FF2B5EF4-FFF2-40B4-BE49-F238E27FC236}">
                <a16:creationId xmlns:a16="http://schemas.microsoft.com/office/drawing/2014/main" id="{6E230811-7C57-4DF5-9478-AA057BBC15FB}"/>
              </a:ext>
            </a:extLst>
          </p:cNvPr>
          <p:cNvGrpSpPr/>
          <p:nvPr/>
        </p:nvGrpSpPr>
        <p:grpSpPr>
          <a:xfrm>
            <a:off x="1399267" y="1347538"/>
            <a:ext cx="9626830" cy="4948949"/>
            <a:chOff x="2316000" y="1431475"/>
            <a:chExt cx="7560000" cy="4680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5" name="云形 16">
              <a:extLst>
                <a:ext uri="{FF2B5EF4-FFF2-40B4-BE49-F238E27FC236}">
                  <a16:creationId xmlns:a16="http://schemas.microsoft.com/office/drawing/2014/main" id="{C27A558F-C8C1-4603-9929-9F97AF7CCF11}"/>
                </a:ext>
              </a:extLst>
            </p:cNvPr>
            <p:cNvSpPr/>
            <p:nvPr/>
          </p:nvSpPr>
          <p:spPr>
            <a:xfrm>
              <a:off x="2316000" y="1431475"/>
              <a:ext cx="7560000" cy="4680000"/>
            </a:xfrm>
            <a:prstGeom prst="cloud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6" name="云形 12">
              <a:extLst>
                <a:ext uri="{FF2B5EF4-FFF2-40B4-BE49-F238E27FC236}">
                  <a16:creationId xmlns:a16="http://schemas.microsoft.com/office/drawing/2014/main" id="{C2190721-573A-4532-81D6-A50AB32A43CF}"/>
                </a:ext>
              </a:extLst>
            </p:cNvPr>
            <p:cNvSpPr/>
            <p:nvPr/>
          </p:nvSpPr>
          <p:spPr>
            <a:xfrm>
              <a:off x="2496000" y="1611475"/>
              <a:ext cx="7200000" cy="4320000"/>
            </a:xfrm>
            <a:prstGeom prst="cloud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" name="云形 15">
              <a:extLst>
                <a:ext uri="{FF2B5EF4-FFF2-40B4-BE49-F238E27FC236}">
                  <a16:creationId xmlns:a16="http://schemas.microsoft.com/office/drawing/2014/main" id="{3A568C10-0539-47F3-97A1-574660643EE5}"/>
                </a:ext>
              </a:extLst>
            </p:cNvPr>
            <p:cNvSpPr/>
            <p:nvPr/>
          </p:nvSpPr>
          <p:spPr>
            <a:xfrm>
              <a:off x="2676000" y="1791475"/>
              <a:ext cx="6840000" cy="3960000"/>
            </a:xfrm>
            <a:prstGeom prst="cloud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A4D18EF-753E-367F-542A-022104A65F23}"/>
              </a:ext>
            </a:extLst>
          </p:cNvPr>
          <p:cNvSpPr/>
          <p:nvPr/>
        </p:nvSpPr>
        <p:spPr>
          <a:xfrm>
            <a:off x="2187483" y="2564278"/>
            <a:ext cx="8300780" cy="11664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Sinh </a:t>
            </a:r>
            <a:r>
              <a:rPr lang="en-US" sz="3600" b="1" dirty="0" err="1"/>
              <a:t>hoạt</a:t>
            </a:r>
            <a:r>
              <a:rPr lang="en-US" sz="3600" b="1" dirty="0"/>
              <a:t> </a:t>
            </a:r>
            <a:r>
              <a:rPr lang="en-US" sz="3600" b="1" dirty="0" err="1"/>
              <a:t>theo</a:t>
            </a:r>
            <a:r>
              <a:rPr lang="en-US" sz="3600" b="1" dirty="0"/>
              <a:t> </a:t>
            </a:r>
            <a:r>
              <a:rPr lang="en-US" sz="3600" b="1" dirty="0" err="1"/>
              <a:t>chủ</a:t>
            </a:r>
            <a:r>
              <a:rPr lang="en-US" sz="3600" b="1" dirty="0"/>
              <a:t> </a:t>
            </a:r>
            <a:r>
              <a:rPr lang="en-US" sz="3600" b="1" dirty="0" err="1"/>
              <a:t>đề</a:t>
            </a:r>
            <a:r>
              <a:rPr lang="en-US" sz="3600" b="1" dirty="0"/>
              <a:t>:</a:t>
            </a:r>
          </a:p>
          <a:p>
            <a:pPr algn="ctr"/>
            <a:r>
              <a:rPr lang="en-US" sz="3200" b="1" dirty="0" err="1"/>
              <a:t>Giúp</a:t>
            </a:r>
            <a:r>
              <a:rPr lang="en-US" sz="3200" b="1" dirty="0"/>
              <a:t> </a:t>
            </a:r>
            <a:r>
              <a:rPr lang="en-US" sz="3200" b="1" dirty="0" err="1"/>
              <a:t>nhau</a:t>
            </a:r>
            <a:r>
              <a:rPr lang="en-US" sz="3200" b="1" dirty="0"/>
              <a:t> </a:t>
            </a:r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hiện</a:t>
            </a:r>
            <a:r>
              <a:rPr lang="en-US" sz="3200" b="1" dirty="0"/>
              <a:t> </a:t>
            </a:r>
            <a:r>
              <a:rPr lang="en-US" sz="3200" b="1" dirty="0" err="1"/>
              <a:t>nề</a:t>
            </a:r>
            <a:r>
              <a:rPr lang="en-US" sz="3200" b="1" dirty="0"/>
              <a:t> </a:t>
            </a:r>
            <a:r>
              <a:rPr lang="en-US" sz="3200" b="1" dirty="0" err="1"/>
              <a:t>nếp</a:t>
            </a:r>
            <a:r>
              <a:rPr lang="en-US" sz="3200" b="1" dirty="0"/>
              <a:t> </a:t>
            </a:r>
            <a:r>
              <a:rPr lang="en-US" sz="3200" b="1" dirty="0" err="1"/>
              <a:t>sinh</a:t>
            </a:r>
            <a:r>
              <a:rPr lang="en-US" sz="3200" b="1" dirty="0"/>
              <a:t> </a:t>
            </a:r>
            <a:r>
              <a:rPr lang="en-US" sz="3200" b="1" dirty="0" err="1"/>
              <a:t>hoạt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2390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501</Words>
  <Application>Microsoft Office PowerPoint</Application>
  <PresentationFormat>Widescreen</PresentationFormat>
  <Paragraphs>47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等线</vt:lpstr>
      <vt:lpstr>Arial</vt:lpstr>
      <vt:lpstr>Calibri</vt:lpstr>
      <vt:lpstr>Calibri Light</vt:lpstr>
      <vt:lpstr>HP001 4 hàng</vt:lpstr>
      <vt:lpstr>Tahoma</vt:lpstr>
      <vt:lpstr>Times New Roman</vt:lpstr>
      <vt:lpstr>Wingdings</vt:lpstr>
      <vt:lpstr>Office Theme</vt:lpstr>
      <vt:lpstr>2_Office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192</cp:revision>
  <dcterms:created xsi:type="dcterms:W3CDTF">2021-06-11T14:30:21Z</dcterms:created>
  <dcterms:modified xsi:type="dcterms:W3CDTF">2025-10-11T01:17:38Z</dcterms:modified>
</cp:coreProperties>
</file>