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8" r:id="rId3"/>
  </p:sldMasterIdLst>
  <p:notesMasterIdLst>
    <p:notesMasterId r:id="rId18"/>
  </p:notesMasterIdLst>
  <p:sldIdLst>
    <p:sldId id="2658" r:id="rId4"/>
    <p:sldId id="260" r:id="rId5"/>
    <p:sldId id="341" r:id="rId6"/>
    <p:sldId id="350" r:id="rId7"/>
    <p:sldId id="351" r:id="rId8"/>
    <p:sldId id="271" r:id="rId9"/>
    <p:sldId id="493" r:id="rId10"/>
    <p:sldId id="494" r:id="rId11"/>
    <p:sldId id="495" r:id="rId12"/>
    <p:sldId id="496" r:id="rId13"/>
    <p:sldId id="497" r:id="rId14"/>
    <p:sldId id="498" r:id="rId15"/>
    <p:sldId id="500" r:id="rId16"/>
    <p:sldId id="4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9563" autoAdjust="0"/>
  </p:normalViewPr>
  <p:slideViewPr>
    <p:cSldViewPr snapToGrid="0">
      <p:cViewPr varScale="1">
        <p:scale>
          <a:sx n="63" d="100"/>
          <a:sy n="63" d="100"/>
        </p:scale>
        <p:origin x="80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277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01799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085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2025/10/10</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2025/10/10</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18971" y="1558874"/>
            <a:ext cx="3338286" cy="3972479"/>
          </a:xfrm>
          <a:prstGeom prst="rect">
            <a:avLst/>
          </a:prstGeom>
        </p:spPr>
      </p:pic>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9.gif"/><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240065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Tiếng</a:t>
            </a:r>
            <a:r>
              <a:rPr lang="en-US" sz="66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Việt</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11</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Tập</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làm</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văn</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896307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a:t>
            </a:r>
            <a:r>
              <a:rPr lang="vi-VN" sz="3600">
                <a:solidFill>
                  <a:srgbClr val="FF0000"/>
                </a:solidFill>
                <a:latin typeface="Calibri" panose="020F0502020204030204" charset="0"/>
                <a:cs typeface="Calibri" panose="020F0502020204030204" charset="0"/>
              </a:rPr>
              <a:t>vật (đồ </a:t>
            </a:r>
            <a:r>
              <a:rPr lang="vi-VN" sz="3600" dirty="0">
                <a:solidFill>
                  <a:srgbClr val="FF0000"/>
                </a:solidFill>
                <a:latin typeface="Calibri" panose="020F0502020204030204" charset="0"/>
                <a:cs typeface="Calibri" panose="020F0502020204030204" charset="0"/>
              </a:rPr>
              <a:t>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399790672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07707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a:solidFill>
                    <a:schemeClr val="bg1"/>
                  </a:solidFill>
                  <a:latin typeface="Calibri" panose="020F0502020204030204" pitchFamily="34" charset="0"/>
                  <a:cs typeface="Calibri" panose="020F0502020204030204" pitchFamily="34" charset="0"/>
                </a:rPr>
                <a:t>Luyện đọc</a:t>
              </a:r>
              <a:r>
                <a:rPr lang="en-US" sz="5400" b="1" dirty="0">
                  <a:solidFill>
                    <a:schemeClr val="bg1"/>
                  </a:solidFill>
                  <a:latin typeface="Calibri" panose="020F0502020204030204" pitchFamily="34" charset="0"/>
                  <a:cs typeface="Calibri" panose="020F0502020204030204" pitchFamily="34" charset="0"/>
                </a:rPr>
                <a:t> </a:t>
              </a:r>
              <a:r>
                <a:rPr lang="en-US" sz="5400" b="1" dirty="0" err="1">
                  <a:solidFill>
                    <a:schemeClr val="bg1"/>
                  </a:solidFill>
                  <a:latin typeface="Calibri" panose="020F0502020204030204" pitchFamily="34" charset="0"/>
                  <a:cs typeface="Calibri" panose="020F0502020204030204" pitchFamily="34" charset="0"/>
                </a:rPr>
                <a:t>đoạn</a:t>
              </a:r>
              <a:r>
                <a:rPr lang="vi-VN" sz="5400" b="1" dirty="0">
                  <a:solidFill>
                    <a:schemeClr val="bg1"/>
                  </a:solidFill>
                  <a:latin typeface="Calibri" panose="020F0502020204030204" pitchFamily="34" charset="0"/>
                  <a:cs typeface="Calibri" panose="020F0502020204030204" pitchFamily="34" charset="0"/>
                </a:rPr>
                <a:t> </a:t>
              </a:r>
            </a:p>
            <a:p>
              <a:pPr algn="ct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9160661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217</TotalTime>
  <Words>684</Words>
  <Application>Microsoft Office PowerPoint</Application>
  <PresentationFormat>Widescreen</PresentationFormat>
  <Paragraphs>45</Paragraphs>
  <Slides>14</Slides>
  <Notes>12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等线</vt:lpstr>
      <vt:lpstr>Arial</vt:lpstr>
      <vt:lpstr>Bodoni MT</vt:lpstr>
      <vt:lpstr>Calibri</vt:lpstr>
      <vt:lpstr>Cambria</vt:lpstr>
      <vt:lpstr>Garamond</vt:lpstr>
      <vt:lpstr>Times New Roman</vt:lpstr>
      <vt:lpstr>字魂73号-江南手书</vt:lpstr>
      <vt:lpstr>方正行楷简体</vt:lpstr>
      <vt:lpstr>汉真广标</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72</cp:revision>
  <dcterms:created xsi:type="dcterms:W3CDTF">2023-07-28T23:53:47Z</dcterms:created>
  <dcterms:modified xsi:type="dcterms:W3CDTF">2025-10-10T02:52:12Z</dcterms:modified>
  <cp:category>9Slide.vn</cp:category>
</cp:coreProperties>
</file>