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506" r:id="rId2"/>
    <p:sldId id="257" r:id="rId3"/>
    <p:sldId id="263" r:id="rId4"/>
    <p:sldId id="260" r:id="rId5"/>
    <p:sldId id="337" r:id="rId6"/>
    <p:sldId id="338" r:id="rId7"/>
    <p:sldId id="342" r:id="rId8"/>
    <p:sldId id="343" r:id="rId9"/>
    <p:sldId id="341" r:id="rId10"/>
    <p:sldId id="340" r:id="rId11"/>
    <p:sldId id="271" r:id="rId12"/>
    <p:sldId id="259" r:id="rId13"/>
    <p:sldId id="317" r:id="rId14"/>
    <p:sldId id="344" r:id="rId15"/>
    <p:sldId id="313" r:id="rId16"/>
    <p:sldId id="319" r:id="rId17"/>
    <p:sldId id="346" r:id="rId18"/>
    <p:sldId id="347" r:id="rId19"/>
    <p:sldId id="320" r:id="rId20"/>
    <p:sldId id="322" r:id="rId21"/>
    <p:sldId id="348" r:id="rId22"/>
    <p:sldId id="349" r:id="rId23"/>
    <p:sldId id="350" r:id="rId24"/>
    <p:sldId id="351" r:id="rId25"/>
    <p:sldId id="493" r:id="rId26"/>
    <p:sldId id="494" r:id="rId27"/>
    <p:sldId id="495" r:id="rId28"/>
    <p:sldId id="496" r:id="rId29"/>
    <p:sldId id="497" r:id="rId30"/>
    <p:sldId id="498" r:id="rId31"/>
    <p:sldId id="500" r:id="rId32"/>
    <p:sldId id="499" r:id="rId33"/>
    <p:sldId id="501" r:id="rId34"/>
    <p:sldId id="502" r:id="rId35"/>
    <p:sldId id="505" r:id="rId36"/>
    <p:sldId id="50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p:cViewPr varScale="1">
        <p:scale>
          <a:sx n="63" d="100"/>
          <a:sy n="63" d="100"/>
        </p:scale>
        <p:origin x="-138" y="-2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8346A-550B-4A40-AB08-62B25FB2DD30}"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A6B1A-E83B-4D47-9A99-675A2501850D}" type="slidenum">
              <a:rPr lang="en-US" smtClean="0"/>
              <a:t>‹#›</a:t>
            </a:fld>
            <a:endParaRPr lang="en-US"/>
          </a:p>
        </p:txBody>
      </p:sp>
    </p:spTree>
    <p:extLst>
      <p:ext uri="{BB962C8B-B14F-4D97-AF65-F5344CB8AC3E}">
        <p14:creationId xmlns:p14="http://schemas.microsoft.com/office/powerpoint/2010/main" val="1299173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3118671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7522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17513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87579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54379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06330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979288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70747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3926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40529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a:t>
            </a:r>
            <a:r>
              <a:rPr lang="en-US" dirty="0" err="1"/>
              <a:t>vào</a:t>
            </a:r>
            <a:r>
              <a:rPr lang="en-US" dirty="0"/>
              <a:t> superman </a:t>
            </a:r>
            <a:r>
              <a:rPr lang="en-US" dirty="0" err="1"/>
              <a:t>để</a:t>
            </a:r>
            <a:r>
              <a:rPr lang="en-US" dirty="0"/>
              <a:t> </a:t>
            </a:r>
            <a:r>
              <a:rPr lang="en-US" dirty="0" err="1"/>
              <a:t>tiến</a:t>
            </a:r>
            <a:r>
              <a:rPr lang="en-US" dirty="0"/>
              <a:t> </a:t>
            </a:r>
            <a:r>
              <a:rPr lang="en-US" dirty="0" err="1"/>
              <a:t>thêm</a:t>
            </a:r>
            <a:r>
              <a:rPr lang="en-US" dirty="0"/>
              <a:t> 1 </a:t>
            </a:r>
            <a:r>
              <a:rPr lang="en-US" dirty="0" err="1"/>
              <a:t>bước</a:t>
            </a:r>
            <a:endParaRPr lang="en-US" dirty="0"/>
          </a:p>
        </p:txBody>
      </p:sp>
      <p:sp>
        <p:nvSpPr>
          <p:cNvPr id="4" name="Slide Number Placeholder 3"/>
          <p:cNvSpPr>
            <a:spLocks noGrp="1"/>
          </p:cNvSpPr>
          <p:nvPr>
            <p:ph type="sldNum" sz="quarter" idx="5"/>
          </p:nvPr>
        </p:nvSpPr>
        <p:spPr/>
        <p:txBody>
          <a:bodyPr/>
          <a:lstStyle/>
          <a:p>
            <a:fld id="{F515A74D-9598-4B96-A676-AEF996D5D751}" type="slidenum">
              <a:rPr lang="en-US" smtClean="0"/>
              <a:t>6</a:t>
            </a:fld>
            <a:endParaRPr lang="en-US"/>
          </a:p>
        </p:txBody>
      </p:sp>
    </p:spTree>
    <p:extLst>
      <p:ext uri="{BB962C8B-B14F-4D97-AF65-F5344CB8AC3E}">
        <p14:creationId xmlns:p14="http://schemas.microsoft.com/office/powerpoint/2010/main" val="400232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192959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89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303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F16417-2584-4117-B3D1-5D9759828E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81345ED-5A3B-4A3A-8F54-FABCC2E2A0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73441FE-E753-4ACC-A736-5926AF145A59}"/>
              </a:ext>
            </a:extLst>
          </p:cNvPr>
          <p:cNvSpPr>
            <a:spLocks noGrp="1"/>
          </p:cNvSpPr>
          <p:nvPr>
            <p:ph type="dt" sz="half" idx="10"/>
          </p:nvPr>
        </p:nvSpPr>
        <p:spPr/>
        <p:txBody>
          <a:bodyPr/>
          <a:lstStyle/>
          <a:p>
            <a:fld id="{B03C690D-F6AC-4ED3-A75A-4E68234B3CB3}" type="datetimeFigureOut">
              <a:rPr lang="en-US" smtClean="0"/>
              <a:t>11/10/2025</a:t>
            </a:fld>
            <a:endParaRPr lang="en-US"/>
          </a:p>
        </p:txBody>
      </p:sp>
      <p:sp>
        <p:nvSpPr>
          <p:cNvPr id="5" name="Footer Placeholder 4">
            <a:extLst>
              <a:ext uri="{FF2B5EF4-FFF2-40B4-BE49-F238E27FC236}">
                <a16:creationId xmlns="" xmlns:a16="http://schemas.microsoft.com/office/drawing/2014/main" id="{32D8140F-162D-4ADF-B66D-60ADBD319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647E1B3-7626-47C7-8FEB-EEC23781C47E}"/>
              </a:ext>
            </a:extLst>
          </p:cNvPr>
          <p:cNvSpPr>
            <a:spLocks noGrp="1"/>
          </p:cNvSpPr>
          <p:nvPr>
            <p:ph type="sldNum" sz="quarter" idx="12"/>
          </p:nvPr>
        </p:nvSpPr>
        <p:spPr/>
        <p:txBody>
          <a:bodyPr/>
          <a:lstStyle/>
          <a:p>
            <a:fld id="{A50486A5-4711-4221-B1CE-B63932CA984A}" type="slidenum">
              <a:rPr lang="en-US" smtClean="0"/>
              <a:t>‹#›</a:t>
            </a:fld>
            <a:endParaRPr lang="en-US"/>
          </a:p>
        </p:txBody>
      </p:sp>
    </p:spTree>
    <p:extLst>
      <p:ext uri="{BB962C8B-B14F-4D97-AF65-F5344CB8AC3E}">
        <p14:creationId xmlns:p14="http://schemas.microsoft.com/office/powerpoint/2010/main" val="2391485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2DD22F-7C92-46F1-BC90-A6AD165D06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7A3EEC0-05D9-46FF-A0E6-5A701487FD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AE7D03-12B5-45FF-8041-ADCE734F6897}"/>
              </a:ext>
            </a:extLst>
          </p:cNvPr>
          <p:cNvSpPr>
            <a:spLocks noGrp="1"/>
          </p:cNvSpPr>
          <p:nvPr>
            <p:ph type="dt" sz="half" idx="10"/>
          </p:nvPr>
        </p:nvSpPr>
        <p:spPr/>
        <p:txBody>
          <a:bodyPr/>
          <a:lstStyle/>
          <a:p>
            <a:fld id="{B03C690D-F6AC-4ED3-A75A-4E68234B3CB3}" type="datetimeFigureOut">
              <a:rPr lang="en-US" smtClean="0"/>
              <a:t>11/10/2025</a:t>
            </a:fld>
            <a:endParaRPr lang="en-US"/>
          </a:p>
        </p:txBody>
      </p:sp>
      <p:sp>
        <p:nvSpPr>
          <p:cNvPr id="5" name="Footer Placeholder 4">
            <a:extLst>
              <a:ext uri="{FF2B5EF4-FFF2-40B4-BE49-F238E27FC236}">
                <a16:creationId xmlns="" xmlns:a16="http://schemas.microsoft.com/office/drawing/2014/main" id="{789BE7A1-AADA-42CB-B842-C6D5C9D4C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F1AFA5-E434-4F80-8CBE-F209464F9F2A}"/>
              </a:ext>
            </a:extLst>
          </p:cNvPr>
          <p:cNvSpPr>
            <a:spLocks noGrp="1"/>
          </p:cNvSpPr>
          <p:nvPr>
            <p:ph type="sldNum" sz="quarter" idx="12"/>
          </p:nvPr>
        </p:nvSpPr>
        <p:spPr/>
        <p:txBody>
          <a:bodyPr/>
          <a:lstStyle/>
          <a:p>
            <a:fld id="{A50486A5-4711-4221-B1CE-B63932CA984A}" type="slidenum">
              <a:rPr lang="en-US" smtClean="0"/>
              <a:t>‹#›</a:t>
            </a:fld>
            <a:endParaRPr lang="en-US"/>
          </a:p>
        </p:txBody>
      </p:sp>
    </p:spTree>
    <p:extLst>
      <p:ext uri="{BB962C8B-B14F-4D97-AF65-F5344CB8AC3E}">
        <p14:creationId xmlns:p14="http://schemas.microsoft.com/office/powerpoint/2010/main" val="1823780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707B4C6-E88E-4D2D-82E0-931A9C99CC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23ABD02-F45E-4C45-BA7A-B54BF9E544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F241F97-CB94-4423-A20E-901E379F383D}"/>
              </a:ext>
            </a:extLst>
          </p:cNvPr>
          <p:cNvSpPr>
            <a:spLocks noGrp="1"/>
          </p:cNvSpPr>
          <p:nvPr>
            <p:ph type="dt" sz="half" idx="10"/>
          </p:nvPr>
        </p:nvSpPr>
        <p:spPr/>
        <p:txBody>
          <a:bodyPr/>
          <a:lstStyle/>
          <a:p>
            <a:fld id="{B03C690D-F6AC-4ED3-A75A-4E68234B3CB3}" type="datetimeFigureOut">
              <a:rPr lang="en-US" smtClean="0"/>
              <a:t>11/10/2025</a:t>
            </a:fld>
            <a:endParaRPr lang="en-US"/>
          </a:p>
        </p:txBody>
      </p:sp>
      <p:sp>
        <p:nvSpPr>
          <p:cNvPr id="5" name="Footer Placeholder 4">
            <a:extLst>
              <a:ext uri="{FF2B5EF4-FFF2-40B4-BE49-F238E27FC236}">
                <a16:creationId xmlns="" xmlns:a16="http://schemas.microsoft.com/office/drawing/2014/main" id="{6FFF8A92-03A7-4278-BA2B-8807CDF09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79422EB-9B50-4D3E-B998-C61F8D37517A}"/>
              </a:ext>
            </a:extLst>
          </p:cNvPr>
          <p:cNvSpPr>
            <a:spLocks noGrp="1"/>
          </p:cNvSpPr>
          <p:nvPr>
            <p:ph type="sldNum" sz="quarter" idx="12"/>
          </p:nvPr>
        </p:nvSpPr>
        <p:spPr/>
        <p:txBody>
          <a:bodyPr/>
          <a:lstStyle/>
          <a:p>
            <a:fld id="{A50486A5-4711-4221-B1CE-B63932CA984A}" type="slidenum">
              <a:rPr lang="en-US" smtClean="0"/>
              <a:t>‹#›</a:t>
            </a:fld>
            <a:endParaRPr lang="en-US"/>
          </a:p>
        </p:txBody>
      </p:sp>
    </p:spTree>
    <p:extLst>
      <p:ext uri="{BB962C8B-B14F-4D97-AF65-F5344CB8AC3E}">
        <p14:creationId xmlns:p14="http://schemas.microsoft.com/office/powerpoint/2010/main" val="1407795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405602869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255637595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D010D4-2CBF-4318-A065-19F7C2BBB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0EABC8B-7FED-4712-AA1A-28E48FE998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E9B8BA-DEC5-4B10-8F05-EA749063F337}"/>
              </a:ext>
            </a:extLst>
          </p:cNvPr>
          <p:cNvSpPr>
            <a:spLocks noGrp="1"/>
          </p:cNvSpPr>
          <p:nvPr>
            <p:ph type="dt" sz="half" idx="10"/>
          </p:nvPr>
        </p:nvSpPr>
        <p:spPr/>
        <p:txBody>
          <a:bodyPr/>
          <a:lstStyle/>
          <a:p>
            <a:fld id="{B03C690D-F6AC-4ED3-A75A-4E68234B3CB3}" type="datetimeFigureOut">
              <a:rPr lang="en-US" smtClean="0"/>
              <a:t>11/10/2025</a:t>
            </a:fld>
            <a:endParaRPr lang="en-US"/>
          </a:p>
        </p:txBody>
      </p:sp>
      <p:sp>
        <p:nvSpPr>
          <p:cNvPr id="5" name="Footer Placeholder 4">
            <a:extLst>
              <a:ext uri="{FF2B5EF4-FFF2-40B4-BE49-F238E27FC236}">
                <a16:creationId xmlns="" xmlns:a16="http://schemas.microsoft.com/office/drawing/2014/main" id="{50762D60-CCA5-46B1-8650-7D4DC698C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FF7C845-C4CD-486D-B94C-3B820973EC03}"/>
              </a:ext>
            </a:extLst>
          </p:cNvPr>
          <p:cNvSpPr>
            <a:spLocks noGrp="1"/>
          </p:cNvSpPr>
          <p:nvPr>
            <p:ph type="sldNum" sz="quarter" idx="12"/>
          </p:nvPr>
        </p:nvSpPr>
        <p:spPr/>
        <p:txBody>
          <a:bodyPr/>
          <a:lstStyle/>
          <a:p>
            <a:fld id="{A50486A5-4711-4221-B1CE-B63932CA984A}" type="slidenum">
              <a:rPr lang="en-US" smtClean="0"/>
              <a:t>‹#›</a:t>
            </a:fld>
            <a:endParaRPr lang="en-US"/>
          </a:p>
        </p:txBody>
      </p:sp>
    </p:spTree>
    <p:extLst>
      <p:ext uri="{BB962C8B-B14F-4D97-AF65-F5344CB8AC3E}">
        <p14:creationId xmlns:p14="http://schemas.microsoft.com/office/powerpoint/2010/main" val="111703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60DEBC-902D-4ACE-97A9-8662495E40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2D0580C-439E-401E-B08E-A14971A7E7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C31E3DB-865D-4100-A8A6-26522E4552C4}"/>
              </a:ext>
            </a:extLst>
          </p:cNvPr>
          <p:cNvSpPr>
            <a:spLocks noGrp="1"/>
          </p:cNvSpPr>
          <p:nvPr>
            <p:ph type="dt" sz="half" idx="10"/>
          </p:nvPr>
        </p:nvSpPr>
        <p:spPr/>
        <p:txBody>
          <a:bodyPr/>
          <a:lstStyle/>
          <a:p>
            <a:fld id="{B03C690D-F6AC-4ED3-A75A-4E68234B3CB3}" type="datetimeFigureOut">
              <a:rPr lang="en-US" smtClean="0"/>
              <a:t>11/10/2025</a:t>
            </a:fld>
            <a:endParaRPr lang="en-US"/>
          </a:p>
        </p:txBody>
      </p:sp>
      <p:sp>
        <p:nvSpPr>
          <p:cNvPr id="5" name="Footer Placeholder 4">
            <a:extLst>
              <a:ext uri="{FF2B5EF4-FFF2-40B4-BE49-F238E27FC236}">
                <a16:creationId xmlns="" xmlns:a16="http://schemas.microsoft.com/office/drawing/2014/main" id="{2C3A9235-377B-45AA-81AC-21E81DCBA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45446F-9DEA-44AB-A971-98656B15E281}"/>
              </a:ext>
            </a:extLst>
          </p:cNvPr>
          <p:cNvSpPr>
            <a:spLocks noGrp="1"/>
          </p:cNvSpPr>
          <p:nvPr>
            <p:ph type="sldNum" sz="quarter" idx="12"/>
          </p:nvPr>
        </p:nvSpPr>
        <p:spPr/>
        <p:txBody>
          <a:bodyPr/>
          <a:lstStyle/>
          <a:p>
            <a:fld id="{A50486A5-4711-4221-B1CE-B63932CA984A}" type="slidenum">
              <a:rPr lang="en-US" smtClean="0"/>
              <a:t>‹#›</a:t>
            </a:fld>
            <a:endParaRPr lang="en-US"/>
          </a:p>
        </p:txBody>
      </p:sp>
    </p:spTree>
    <p:extLst>
      <p:ext uri="{BB962C8B-B14F-4D97-AF65-F5344CB8AC3E}">
        <p14:creationId xmlns:p14="http://schemas.microsoft.com/office/powerpoint/2010/main" val="3200288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C0F68C-64A0-40C6-A5D4-FA5E40400B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262152-6FA1-4711-B884-EAE514AE12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538E776-275A-41E7-A340-11E14193A6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44F991F-D7B3-4B56-98D4-5685315BA237}"/>
              </a:ext>
            </a:extLst>
          </p:cNvPr>
          <p:cNvSpPr>
            <a:spLocks noGrp="1"/>
          </p:cNvSpPr>
          <p:nvPr>
            <p:ph type="dt" sz="half" idx="10"/>
          </p:nvPr>
        </p:nvSpPr>
        <p:spPr/>
        <p:txBody>
          <a:bodyPr/>
          <a:lstStyle/>
          <a:p>
            <a:fld id="{B03C690D-F6AC-4ED3-A75A-4E68234B3CB3}" type="datetimeFigureOut">
              <a:rPr lang="en-US" smtClean="0"/>
              <a:t>11/10/2025</a:t>
            </a:fld>
            <a:endParaRPr lang="en-US"/>
          </a:p>
        </p:txBody>
      </p:sp>
      <p:sp>
        <p:nvSpPr>
          <p:cNvPr id="6" name="Footer Placeholder 5">
            <a:extLst>
              <a:ext uri="{FF2B5EF4-FFF2-40B4-BE49-F238E27FC236}">
                <a16:creationId xmlns="" xmlns:a16="http://schemas.microsoft.com/office/drawing/2014/main" id="{D5B390A9-0C3F-4A8F-B54E-0B47FC3F5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B8501C1-4842-4177-8078-0E798E342FBE}"/>
              </a:ext>
            </a:extLst>
          </p:cNvPr>
          <p:cNvSpPr>
            <a:spLocks noGrp="1"/>
          </p:cNvSpPr>
          <p:nvPr>
            <p:ph type="sldNum" sz="quarter" idx="12"/>
          </p:nvPr>
        </p:nvSpPr>
        <p:spPr/>
        <p:txBody>
          <a:bodyPr/>
          <a:lstStyle/>
          <a:p>
            <a:fld id="{A50486A5-4711-4221-B1CE-B63932CA984A}" type="slidenum">
              <a:rPr lang="en-US" smtClean="0"/>
              <a:t>‹#›</a:t>
            </a:fld>
            <a:endParaRPr lang="en-US"/>
          </a:p>
        </p:txBody>
      </p:sp>
    </p:spTree>
    <p:extLst>
      <p:ext uri="{BB962C8B-B14F-4D97-AF65-F5344CB8AC3E}">
        <p14:creationId xmlns:p14="http://schemas.microsoft.com/office/powerpoint/2010/main" val="2184541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44CC96-9CCB-403E-9F15-AC5E7B4E2F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F0AA051-9174-4993-BBB5-75EAC5EF5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2390D4F-49FB-4B00-B8F2-5091E0ED3C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9D7CBA8-0918-4B89-A33E-11908B164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B01A394-1282-4E2D-ACF3-8531F93A36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036CEA3-B9BA-4770-9F54-F8767B49DEDE}"/>
              </a:ext>
            </a:extLst>
          </p:cNvPr>
          <p:cNvSpPr>
            <a:spLocks noGrp="1"/>
          </p:cNvSpPr>
          <p:nvPr>
            <p:ph type="dt" sz="half" idx="10"/>
          </p:nvPr>
        </p:nvSpPr>
        <p:spPr/>
        <p:txBody>
          <a:bodyPr/>
          <a:lstStyle/>
          <a:p>
            <a:fld id="{B03C690D-F6AC-4ED3-A75A-4E68234B3CB3}" type="datetimeFigureOut">
              <a:rPr lang="en-US" smtClean="0"/>
              <a:t>11/10/2025</a:t>
            </a:fld>
            <a:endParaRPr lang="en-US"/>
          </a:p>
        </p:txBody>
      </p:sp>
      <p:sp>
        <p:nvSpPr>
          <p:cNvPr id="8" name="Footer Placeholder 7">
            <a:extLst>
              <a:ext uri="{FF2B5EF4-FFF2-40B4-BE49-F238E27FC236}">
                <a16:creationId xmlns="" xmlns:a16="http://schemas.microsoft.com/office/drawing/2014/main" id="{AA87209A-4E63-440A-A9FD-F65A5469F4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5417486-D6F3-4B2B-9568-90E5841DFBDE}"/>
              </a:ext>
            </a:extLst>
          </p:cNvPr>
          <p:cNvSpPr>
            <a:spLocks noGrp="1"/>
          </p:cNvSpPr>
          <p:nvPr>
            <p:ph type="sldNum" sz="quarter" idx="12"/>
          </p:nvPr>
        </p:nvSpPr>
        <p:spPr/>
        <p:txBody>
          <a:bodyPr/>
          <a:lstStyle/>
          <a:p>
            <a:fld id="{A50486A5-4711-4221-B1CE-B63932CA984A}" type="slidenum">
              <a:rPr lang="en-US" smtClean="0"/>
              <a:t>‹#›</a:t>
            </a:fld>
            <a:endParaRPr lang="en-US"/>
          </a:p>
        </p:txBody>
      </p:sp>
    </p:spTree>
    <p:extLst>
      <p:ext uri="{BB962C8B-B14F-4D97-AF65-F5344CB8AC3E}">
        <p14:creationId xmlns:p14="http://schemas.microsoft.com/office/powerpoint/2010/main" val="2651127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7FFEE4-6753-483E-AC1E-DF8E309852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0133AAD-222A-4D52-B23F-C103EBA33CA1}"/>
              </a:ext>
            </a:extLst>
          </p:cNvPr>
          <p:cNvSpPr>
            <a:spLocks noGrp="1"/>
          </p:cNvSpPr>
          <p:nvPr>
            <p:ph type="dt" sz="half" idx="10"/>
          </p:nvPr>
        </p:nvSpPr>
        <p:spPr/>
        <p:txBody>
          <a:bodyPr/>
          <a:lstStyle/>
          <a:p>
            <a:fld id="{B03C690D-F6AC-4ED3-A75A-4E68234B3CB3}" type="datetimeFigureOut">
              <a:rPr lang="en-US" smtClean="0"/>
              <a:t>11/10/2025</a:t>
            </a:fld>
            <a:endParaRPr lang="en-US"/>
          </a:p>
        </p:txBody>
      </p:sp>
      <p:sp>
        <p:nvSpPr>
          <p:cNvPr id="4" name="Footer Placeholder 3">
            <a:extLst>
              <a:ext uri="{FF2B5EF4-FFF2-40B4-BE49-F238E27FC236}">
                <a16:creationId xmlns="" xmlns:a16="http://schemas.microsoft.com/office/drawing/2014/main" id="{A32ADE8A-C34C-4013-B83E-17DE9D78BB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FCAB060-C6F8-43DD-8406-C0A90DA32B52}"/>
              </a:ext>
            </a:extLst>
          </p:cNvPr>
          <p:cNvSpPr>
            <a:spLocks noGrp="1"/>
          </p:cNvSpPr>
          <p:nvPr>
            <p:ph type="sldNum" sz="quarter" idx="12"/>
          </p:nvPr>
        </p:nvSpPr>
        <p:spPr/>
        <p:txBody>
          <a:bodyPr/>
          <a:lstStyle/>
          <a:p>
            <a:fld id="{A50486A5-4711-4221-B1CE-B63932CA984A}" type="slidenum">
              <a:rPr lang="en-US" smtClean="0"/>
              <a:t>‹#›</a:t>
            </a:fld>
            <a:endParaRPr lang="en-US"/>
          </a:p>
        </p:txBody>
      </p:sp>
    </p:spTree>
    <p:extLst>
      <p:ext uri="{BB962C8B-B14F-4D97-AF65-F5344CB8AC3E}">
        <p14:creationId xmlns:p14="http://schemas.microsoft.com/office/powerpoint/2010/main" val="276995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EA3C993-B945-42DE-8768-03A1B3B99133}"/>
              </a:ext>
            </a:extLst>
          </p:cNvPr>
          <p:cNvSpPr>
            <a:spLocks noGrp="1"/>
          </p:cNvSpPr>
          <p:nvPr>
            <p:ph type="dt" sz="half" idx="10"/>
          </p:nvPr>
        </p:nvSpPr>
        <p:spPr/>
        <p:txBody>
          <a:bodyPr/>
          <a:lstStyle/>
          <a:p>
            <a:fld id="{B03C690D-F6AC-4ED3-A75A-4E68234B3CB3}" type="datetimeFigureOut">
              <a:rPr lang="en-US" smtClean="0"/>
              <a:t>11/10/2025</a:t>
            </a:fld>
            <a:endParaRPr lang="en-US"/>
          </a:p>
        </p:txBody>
      </p:sp>
      <p:sp>
        <p:nvSpPr>
          <p:cNvPr id="3" name="Footer Placeholder 2">
            <a:extLst>
              <a:ext uri="{FF2B5EF4-FFF2-40B4-BE49-F238E27FC236}">
                <a16:creationId xmlns="" xmlns:a16="http://schemas.microsoft.com/office/drawing/2014/main" id="{3EF83A5A-2CA8-41E1-8B5D-564E2F8E25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3D0B670-14D9-4C31-948A-E342CD8893EA}"/>
              </a:ext>
            </a:extLst>
          </p:cNvPr>
          <p:cNvSpPr>
            <a:spLocks noGrp="1"/>
          </p:cNvSpPr>
          <p:nvPr>
            <p:ph type="sldNum" sz="quarter" idx="12"/>
          </p:nvPr>
        </p:nvSpPr>
        <p:spPr/>
        <p:txBody>
          <a:bodyPr/>
          <a:lstStyle/>
          <a:p>
            <a:fld id="{A50486A5-4711-4221-B1CE-B63932CA984A}" type="slidenum">
              <a:rPr lang="en-US" smtClean="0"/>
              <a:t>‹#›</a:t>
            </a:fld>
            <a:endParaRPr lang="en-US"/>
          </a:p>
        </p:txBody>
      </p:sp>
    </p:spTree>
    <p:extLst>
      <p:ext uri="{BB962C8B-B14F-4D97-AF65-F5344CB8AC3E}">
        <p14:creationId xmlns:p14="http://schemas.microsoft.com/office/powerpoint/2010/main" val="3286170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467EDB-4327-47CE-8A66-4533EB55D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E4ECC30-0331-427A-B58C-BBA4B4EA1A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61030DB-E619-4B83-ADA0-047E91373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C3CFDF0-C89B-462A-8649-992DF5F5B7E8}"/>
              </a:ext>
            </a:extLst>
          </p:cNvPr>
          <p:cNvSpPr>
            <a:spLocks noGrp="1"/>
          </p:cNvSpPr>
          <p:nvPr>
            <p:ph type="dt" sz="half" idx="10"/>
          </p:nvPr>
        </p:nvSpPr>
        <p:spPr/>
        <p:txBody>
          <a:bodyPr/>
          <a:lstStyle/>
          <a:p>
            <a:fld id="{B03C690D-F6AC-4ED3-A75A-4E68234B3CB3}" type="datetimeFigureOut">
              <a:rPr lang="en-US" smtClean="0"/>
              <a:t>11/10/2025</a:t>
            </a:fld>
            <a:endParaRPr lang="en-US"/>
          </a:p>
        </p:txBody>
      </p:sp>
      <p:sp>
        <p:nvSpPr>
          <p:cNvPr id="6" name="Footer Placeholder 5">
            <a:extLst>
              <a:ext uri="{FF2B5EF4-FFF2-40B4-BE49-F238E27FC236}">
                <a16:creationId xmlns="" xmlns:a16="http://schemas.microsoft.com/office/drawing/2014/main" id="{EB5CE709-0909-4B3F-A00D-CE5A5F5A3E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FF16CBD-50E1-4E3E-A75F-B771C012C23D}"/>
              </a:ext>
            </a:extLst>
          </p:cNvPr>
          <p:cNvSpPr>
            <a:spLocks noGrp="1"/>
          </p:cNvSpPr>
          <p:nvPr>
            <p:ph type="sldNum" sz="quarter" idx="12"/>
          </p:nvPr>
        </p:nvSpPr>
        <p:spPr/>
        <p:txBody>
          <a:bodyPr/>
          <a:lstStyle/>
          <a:p>
            <a:fld id="{A50486A5-4711-4221-B1CE-B63932CA984A}" type="slidenum">
              <a:rPr lang="en-US" smtClean="0"/>
              <a:t>‹#›</a:t>
            </a:fld>
            <a:endParaRPr lang="en-US"/>
          </a:p>
        </p:txBody>
      </p:sp>
    </p:spTree>
    <p:extLst>
      <p:ext uri="{BB962C8B-B14F-4D97-AF65-F5344CB8AC3E}">
        <p14:creationId xmlns:p14="http://schemas.microsoft.com/office/powerpoint/2010/main" val="64216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8856E6-6906-4777-AAE8-A8B1D0FE43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25290B5-3860-469B-870F-D80E379AB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1586B44-3C5A-48FC-9A3C-2ECE32859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1D6BDD5-2FD4-453B-BA72-05D71746D59C}"/>
              </a:ext>
            </a:extLst>
          </p:cNvPr>
          <p:cNvSpPr>
            <a:spLocks noGrp="1"/>
          </p:cNvSpPr>
          <p:nvPr>
            <p:ph type="dt" sz="half" idx="10"/>
          </p:nvPr>
        </p:nvSpPr>
        <p:spPr/>
        <p:txBody>
          <a:bodyPr/>
          <a:lstStyle/>
          <a:p>
            <a:fld id="{B03C690D-F6AC-4ED3-A75A-4E68234B3CB3}" type="datetimeFigureOut">
              <a:rPr lang="en-US" smtClean="0"/>
              <a:t>11/10/2025</a:t>
            </a:fld>
            <a:endParaRPr lang="en-US"/>
          </a:p>
        </p:txBody>
      </p:sp>
      <p:sp>
        <p:nvSpPr>
          <p:cNvPr id="6" name="Footer Placeholder 5">
            <a:extLst>
              <a:ext uri="{FF2B5EF4-FFF2-40B4-BE49-F238E27FC236}">
                <a16:creationId xmlns="" xmlns:a16="http://schemas.microsoft.com/office/drawing/2014/main" id="{9137AC35-4455-4D81-87AA-2027C65EE0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2CA8E2A-8370-4DFE-85C6-F79945F7D3B3}"/>
              </a:ext>
            </a:extLst>
          </p:cNvPr>
          <p:cNvSpPr>
            <a:spLocks noGrp="1"/>
          </p:cNvSpPr>
          <p:nvPr>
            <p:ph type="sldNum" sz="quarter" idx="12"/>
          </p:nvPr>
        </p:nvSpPr>
        <p:spPr/>
        <p:txBody>
          <a:bodyPr/>
          <a:lstStyle/>
          <a:p>
            <a:fld id="{A50486A5-4711-4221-B1CE-B63932CA984A}" type="slidenum">
              <a:rPr lang="en-US" smtClean="0"/>
              <a:t>‹#›</a:t>
            </a:fld>
            <a:endParaRPr lang="en-US"/>
          </a:p>
        </p:txBody>
      </p:sp>
    </p:spTree>
    <p:extLst>
      <p:ext uri="{BB962C8B-B14F-4D97-AF65-F5344CB8AC3E}">
        <p14:creationId xmlns:p14="http://schemas.microsoft.com/office/powerpoint/2010/main" val="57056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74A820-E957-40EF-A0DD-B6B6FBAC67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8EC7452-413C-4B24-AD3F-109877A788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79DEA9-CAC2-4B0C-9649-0E7B4260B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C690D-F6AC-4ED3-A75A-4E68234B3CB3}" type="datetimeFigureOut">
              <a:rPr lang="en-US" smtClean="0"/>
              <a:t>11/10/2025</a:t>
            </a:fld>
            <a:endParaRPr lang="en-US"/>
          </a:p>
        </p:txBody>
      </p:sp>
      <p:sp>
        <p:nvSpPr>
          <p:cNvPr id="5" name="Footer Placeholder 4">
            <a:extLst>
              <a:ext uri="{FF2B5EF4-FFF2-40B4-BE49-F238E27FC236}">
                <a16:creationId xmlns="" xmlns:a16="http://schemas.microsoft.com/office/drawing/2014/main" id="{8DD1709D-790A-4FE7-ABF1-61A8B9930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F0B0935-45D1-415D-AD21-379844E97F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0486A5-4711-4221-B1CE-B63932CA984A}" type="slidenum">
              <a:rPr lang="en-US" smtClean="0"/>
              <a:t>‹#›</a:t>
            </a:fld>
            <a:endParaRPr lang="en-US"/>
          </a:p>
        </p:txBody>
      </p:sp>
    </p:spTree>
    <p:extLst>
      <p:ext uri="{BB962C8B-B14F-4D97-AF65-F5344CB8AC3E}">
        <p14:creationId xmlns:p14="http://schemas.microsoft.com/office/powerpoint/2010/main" val="3687281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slide" Target="slide6.xml"/><Relationship Id="rId5" Type="http://schemas.microsoft.com/office/2007/relationships/hdphoto" Target="../media/hdphoto6.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5.pn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6.png"/><Relationship Id="rId4" Type="http://schemas.openxmlformats.org/officeDocument/2006/relationships/image" Target="../media/image16.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0.xml"/><Relationship Id="rId11" Type="http://schemas.microsoft.com/office/2007/relationships/hdphoto" Target="../media/hdphoto8.wdp"/><Relationship Id="rId5" Type="http://schemas.openxmlformats.org/officeDocument/2006/relationships/slideLayout" Target="../slideLayouts/slideLayout6.xml"/><Relationship Id="rId10" Type="http://schemas.openxmlformats.org/officeDocument/2006/relationships/image" Target="../media/image44.png"/><Relationship Id="rId4" Type="http://schemas.openxmlformats.org/officeDocument/2006/relationships/tags" Target="../tags/tag4.xml"/><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7.wmf"/><Relationship Id="rId5" Type="http://schemas.openxmlformats.org/officeDocument/2006/relationships/image" Target="../media/image46.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9.wmf"/><Relationship Id="rId5" Type="http://schemas.openxmlformats.org/officeDocument/2006/relationships/image" Target="../media/image46.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1.wmf"/><Relationship Id="rId5" Type="http://schemas.openxmlformats.org/officeDocument/2006/relationships/image" Target="../media/image46.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7.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6.xml"/><Relationship Id="rId7" Type="http://schemas.openxmlformats.org/officeDocument/2006/relationships/image" Target="../media/image5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1.gif"/><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8.png"/><Relationship Id="rId7" Type="http://schemas.microsoft.com/office/2007/relationships/hdphoto" Target="../media/hdphoto10.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8.xml"/><Relationship Id="rId3" Type="http://schemas.openxmlformats.org/officeDocument/2006/relationships/image" Target="../media/image26.GIF"/><Relationship Id="rId7" Type="http://schemas.microsoft.com/office/2007/relationships/hdphoto" Target="../media/hdphoto4.wdp"/><Relationship Id="rId12"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slide" Target="slide11.xml"/><Relationship Id="rId5" Type="http://schemas.microsoft.com/office/2007/relationships/hdphoto" Target="../media/hdphoto3.wdp"/><Relationship Id="rId15" Type="http://schemas.openxmlformats.org/officeDocument/2006/relationships/slide" Target="slide10.xml"/><Relationship Id="rId10" Type="http://schemas.openxmlformats.org/officeDocument/2006/relationships/image" Target="../media/image31.GIF"/><Relationship Id="rId4" Type="http://schemas.openxmlformats.org/officeDocument/2006/relationships/image" Target="../media/image27.png"/><Relationship Id="rId9" Type="http://schemas.openxmlformats.org/officeDocument/2006/relationships/image" Target="../media/image30.GIF"/><Relationship Id="rId14" Type="http://schemas.openxmlformats.org/officeDocument/2006/relationships/slide" Target="slide9.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slide" Target="slide6.xml"/><Relationship Id="rId5" Type="http://schemas.microsoft.com/office/2007/relationships/hdphoto" Target="../media/hdphoto6.wdp"/><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slide" Target="slide6.xml"/><Relationship Id="rId5" Type="http://schemas.microsoft.com/office/2007/relationships/hdphoto" Target="../media/hdphoto6.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slide" Target="slide6.xml"/><Relationship Id="rId5" Type="http://schemas.microsoft.com/office/2007/relationships/hdphoto" Target="../media/hdphoto6.wdp"/><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xmlns="" id="{342A1023-005E-0ADB-9104-64016830CEA5}"/>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21098"/>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8214" y="661684"/>
            <a:ext cx="10584626" cy="270843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66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3200" b="1" dirty="0" err="1">
                <a:solidFill>
                  <a:srgbClr val="FF0000"/>
                </a:solidFill>
                <a:latin typeface="Times New Roman" panose="02020603050405020304" pitchFamily="18" charset="0"/>
                <a:cs typeface="Times New Roman" panose="02020603050405020304" pitchFamily="18" charset="0"/>
              </a:rPr>
              <a:t>CHÀO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a:t>
            </a:r>
            <a:endParaRPr lang="en-US"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err="1">
                <a:solidFill>
                  <a:srgbClr val="FF0000"/>
                </a:solidFill>
                <a:latin typeface="Times New Roman" panose="02020603050405020304" pitchFamily="18" charset="0"/>
                <a:cs typeface="Times New Roman" panose="02020603050405020304" pitchFamily="18" charset="0"/>
              </a:rPr>
              <a:t>VÊ</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GIỜ LỚP </a:t>
            </a:r>
            <a:r>
              <a:rPr lang="vi-VN" sz="3200" b="1" dirty="0" smtClean="0">
                <a:solidFill>
                  <a:srgbClr val="FF0000"/>
                </a:solidFill>
                <a:latin typeface="Times New Roman" panose="02020603050405020304" pitchFamily="18" charset="0"/>
                <a:cs typeface="Times New Roman" panose="02020603050405020304" pitchFamily="18" charset="0"/>
              </a:rPr>
              <a:t>4A</a:t>
            </a:r>
            <a:r>
              <a:rPr lang="en-US" sz="3200" b="1" dirty="0" smtClean="0">
                <a:solidFill>
                  <a:srgbClr val="FF0000"/>
                </a:solidFill>
                <a:latin typeface="Times New Roman" panose="02020603050405020304" pitchFamily="18" charset="0"/>
                <a:cs typeface="Times New Roman" panose="02020603050405020304" pitchFamily="18" charset="0"/>
              </a:rPr>
              <a:t>6</a:t>
            </a:r>
            <a:endParaRPr lang="en-US" sz="3200" b="1" dirty="0">
              <a:solidFill>
                <a:srgbClr val="FF0000"/>
              </a:solidFill>
              <a:latin typeface="Times New Roman" panose="02020603050405020304" pitchFamily="18" charset="0"/>
              <a:cs typeface="Times New Roman" panose="02020603050405020304" pitchFamily="18" charset="0"/>
            </a:endParaRPr>
          </a:p>
          <a:p>
            <a:pPr algn="ctr"/>
            <a:endParaRPr lang="en-US" sz="4000" b="1" i="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A20FE1D7-DC0B-7E39-3F3A-868146A83C46}"/>
              </a:ext>
            </a:extLst>
          </p:cNvPr>
          <p:cNvSpPr txBox="1"/>
          <p:nvPr/>
        </p:nvSpPr>
        <p:spPr>
          <a:xfrm>
            <a:off x="3881718" y="430304"/>
            <a:ext cx="4155305" cy="707886"/>
          </a:xfrm>
          <a:prstGeom prst="rect">
            <a:avLst/>
          </a:prstGeom>
          <a:noFill/>
        </p:spPr>
        <p:txBody>
          <a:bodyPr wrap="none" rtlCol="0">
            <a:spAutoFit/>
          </a:bodyPr>
          <a:lstStyle/>
          <a:p>
            <a:pPr algn="ctr"/>
            <a:r>
              <a:rPr lang="en-US" sz="2000" b="1" dirty="0" err="1">
                <a:solidFill>
                  <a:schemeClr val="accent5">
                    <a:lumMod val="75000"/>
                  </a:schemeClr>
                </a:solidFill>
                <a:latin typeface="Times New Roman" panose="02020603050405020304" pitchFamily="18" charset="0"/>
                <a:cs typeface="Times New Roman" panose="02020603050405020304" pitchFamily="18" charset="0"/>
              </a:rPr>
              <a:t>UBND</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PHƯỜNG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HƯNG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ĐẠO</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p>
          <a:p>
            <a:pPr algn="ct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TRƯỜNG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TIỂU</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HỌC</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HƯNG</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ĐẠO</a:t>
            </a:r>
            <a:endParaRPr lang="en-US" sz="2000" b="1" dirty="0">
              <a:solidFill>
                <a:schemeClr val="accent5">
                  <a:lumMod val="75000"/>
                </a:schemeClr>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xmlns=""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7068F63A-0B78-7FAC-3469-2760FB9346F4}"/>
              </a:ext>
            </a:extLst>
          </p:cNvPr>
          <p:cNvSpPr txBox="1"/>
          <p:nvPr/>
        </p:nvSpPr>
        <p:spPr>
          <a:xfrm>
            <a:off x="1219198" y="5387790"/>
            <a:ext cx="5746573" cy="954107"/>
          </a:xfrm>
          <a:prstGeom prst="rect">
            <a:avLst/>
          </a:prstGeom>
          <a:noFill/>
        </p:spPr>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Đ</a:t>
            </a:r>
            <a:r>
              <a:rPr lang="en-US" sz="2800" b="1" i="1" dirty="0" err="1" smtClean="0">
                <a:solidFill>
                  <a:schemeClr val="accent1">
                    <a:lumMod val="75000"/>
                  </a:schemeClr>
                </a:solidFill>
                <a:latin typeface="Times New Roman" panose="02020603050405020304" pitchFamily="18" charset="0"/>
                <a:cs typeface="Times New Roman" panose="02020603050405020304" pitchFamily="18" charset="0"/>
              </a:rPr>
              <a:t>ào</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 Thị Hi</a:t>
            </a:r>
            <a:r>
              <a:rPr lang="en-US" sz="2800" b="1" i="1" dirty="0" smtClean="0">
                <a:solidFill>
                  <a:schemeClr val="accent1">
                    <a:lumMod val="75000"/>
                  </a:schemeClr>
                </a:solidFill>
                <a:latin typeface="Times New Roman" panose="02020603050405020304" pitchFamily="18" charset="0"/>
                <a:cs typeface="Times New Roman" panose="02020603050405020304" pitchFamily="18" charset="0"/>
              </a:rPr>
              <a:t>ề</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n</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Đơn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Trường</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Tiểu</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học</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Hưng</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Đạo</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8D7FEAF-205A-4F3E-F34E-965A1F62EEE8}"/>
              </a:ext>
            </a:extLst>
          </p:cNvPr>
          <p:cNvSpPr txBox="1"/>
          <p:nvPr/>
        </p:nvSpPr>
        <p:spPr>
          <a:xfrm>
            <a:off x="1303562" y="2964570"/>
            <a:ext cx="8933688" cy="2123658"/>
          </a:xfrm>
          <a:prstGeom prst="rect">
            <a:avLst/>
          </a:prstGeom>
          <a:noFill/>
        </p:spPr>
        <p:txBody>
          <a:bodyPr wrap="square" rtlCol="0">
            <a:spAutoFit/>
          </a:bodyPr>
          <a:lstStyle/>
          <a:p>
            <a:pPr algn="ctr"/>
            <a:r>
              <a:rPr lang="vi-VN" sz="4400" b="1" dirty="0" smtClean="0">
                <a:solidFill>
                  <a:schemeClr val="accent4">
                    <a:lumMod val="50000"/>
                  </a:schemeClr>
                </a:solidFill>
                <a:latin typeface="Times New Roman" panose="02020603050405020304" pitchFamily="18" charset="0"/>
                <a:cs typeface="Times New Roman" panose="02020603050405020304" pitchFamily="18" charset="0"/>
              </a:rPr>
              <a:t>T</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iếng</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Việt</a:t>
            </a:r>
            <a:endParaRPr lang="en-US" sz="4400" b="1" dirty="0" smtClean="0">
              <a:solidFill>
                <a:schemeClr val="accent4">
                  <a:lumMod val="50000"/>
                </a:schemeClr>
              </a:solidFill>
              <a:latin typeface="Times New Roman" panose="02020603050405020304" pitchFamily="18" charset="0"/>
              <a:cs typeface="Times New Roman" panose="02020603050405020304" pitchFamily="18" charset="0"/>
            </a:endParaRPr>
          </a:p>
          <a:p>
            <a:pPr algn="ct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vi-VN" sz="4400" b="1" dirty="0" smtClean="0">
                <a:solidFill>
                  <a:schemeClr val="accent4">
                    <a:lumMod val="50000"/>
                  </a:schemeClr>
                </a:solidFill>
                <a:latin typeface="Times New Roman" panose="02020603050405020304" pitchFamily="18" charset="0"/>
                <a:cs typeface="Times New Roman" panose="02020603050405020304" pitchFamily="18" charset="0"/>
              </a:rPr>
              <a:t>B</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ài</a:t>
            </a:r>
            <a:r>
              <a:rPr lang="vi-VN"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11</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Đọc</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Tập</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làm</a:t>
            </a:r>
            <a:r>
              <a:rPr lang="en-US" sz="44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4">
                    <a:lumMod val="50000"/>
                  </a:schemeClr>
                </a:solidFill>
                <a:latin typeface="Times New Roman" panose="02020603050405020304" pitchFamily="18" charset="0"/>
                <a:cs typeface="Times New Roman" panose="02020603050405020304" pitchFamily="18" charset="0"/>
              </a:rPr>
              <a:t>văn</a:t>
            </a:r>
            <a:r>
              <a:rPr lang="vi-VN" sz="4400" b="1" i="1" dirty="0">
                <a:solidFill>
                  <a:schemeClr val="accent4">
                    <a:lumMod val="50000"/>
                  </a:schemeClr>
                </a:solidFill>
                <a:latin typeface="Times New Roman" panose="02020603050405020304" pitchFamily="18" charset="0"/>
                <a:cs typeface="Times New Roman" panose="02020603050405020304" pitchFamily="18" charset="0"/>
              </a:rPr>
              <a:t>			</a:t>
            </a:r>
            <a:endParaRPr lang="en-US" sz="4400" b="1" dirty="0">
              <a:solidFill>
                <a:schemeClr val="accent4">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282636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00FF"/>
                </a:solidFill>
                <a:latin typeface="Arial" panose="020B0604020202020204" pitchFamily="34" charset="0"/>
                <a:cs typeface="Arial" panose="020B0604020202020204" pitchFamily="34" charset="0"/>
              </a:rPr>
              <a:t>Trong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Ta-</a:t>
            </a:r>
            <a:r>
              <a:rPr lang="en-US" sz="3600" dirty="0" err="1">
                <a:solidFill>
                  <a:srgbClr val="0000FF"/>
                </a:solidFill>
                <a:latin typeface="Arial" panose="020B0604020202020204" pitchFamily="34" charset="0"/>
                <a:cs typeface="Arial" panose="020B0604020202020204" pitchFamily="34" charset="0"/>
              </a:rPr>
              <a:t>nhi</a:t>
            </a:r>
            <a:r>
              <a:rPr lang="en-US" sz="3600" dirty="0">
                <a:solidFill>
                  <a:srgbClr val="0000FF"/>
                </a:solidFill>
                <a:latin typeface="Arial" panose="020B0604020202020204" pitchFamily="34" charset="0"/>
                <a:cs typeface="Arial" panose="020B0604020202020204" pitchFamily="34" charset="0"/>
              </a:rPr>
              <a:t>-a </a:t>
            </a:r>
            <a:r>
              <a:rPr lang="en-US" sz="3600" dirty="0" err="1">
                <a:solidFill>
                  <a:srgbClr val="0000FF"/>
                </a:solidFill>
                <a:latin typeface="Arial" panose="020B0604020202020204" pitchFamily="34" charset="0"/>
                <a:cs typeface="Arial" panose="020B0604020202020204" pitchFamily="34" charset="0"/>
              </a:rPr>
              <a:t>đã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suy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nhân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biến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đổi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hồng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huệ</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020726" y="3276600"/>
            <a:ext cx="10334846"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FF0000"/>
                </a:solidFill>
                <a:latin typeface="Calibri" panose="020F0502020204030204" charset="0"/>
                <a:cs typeface="Calibri" panose="020F0502020204030204" charset="0"/>
              </a:rPr>
              <a:t>Ta-nhi-a đã suy đoán về nguyên nhân dẫn tới sự biến đổi của hai cây hoa: “Có lẽ là do chỗ ở mới của chúng thoảng hơn, không bị rễ của cây khác tranh chất màu dưới đất.”,... </a:t>
            </a:r>
            <a:endParaRPr kumimoji="0" lang="en-US" sz="32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6"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 xmlns:a16="http://schemas.microsoft.com/office/drawing/2014/main" id="{9A307B63-5B1E-2B20-DA77-595C37CCE85F}"/>
                </a:ext>
              </a:extLst>
            </p:cNvPr>
            <p:cNvSpPr txBox="1"/>
            <p:nvPr/>
          </p:nvSpPr>
          <p:spPr>
            <a:xfrm>
              <a:off x="4910472" y="-1644888"/>
              <a:ext cx="7209821"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chemeClr val="bg1"/>
                  </a:solidFill>
                  <a:latin typeface="Calibri" panose="020F0502020204030204" pitchFamily="34" charset="0"/>
                  <a:cs typeface="Calibri" panose="020F0502020204030204" pitchFamily="34" charset="0"/>
                </a:rPr>
                <a:t>Luyện</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đọc</a:t>
              </a:r>
              <a:r>
                <a:rPr lang="vi-VN" sz="5400" b="1" dirty="0">
                  <a:solidFill>
                    <a:schemeClr val="bg1"/>
                  </a:solidFill>
                  <a:latin typeface="Calibri" panose="020F0502020204030204" pitchFamily="34" charset="0"/>
                  <a:cs typeface="Calibri" panose="020F0502020204030204" pitchFamily="34" charset="0"/>
                </a:rPr>
                <a:t> </a:t>
              </a:r>
            </a:p>
            <a:p>
              <a:pPr algn="ctr"/>
              <a:r>
                <a:rPr lang="vi-VN" sz="5400" b="1" dirty="0" err="1">
                  <a:solidFill>
                    <a:schemeClr val="bg1"/>
                  </a:solidFill>
                  <a:latin typeface="Calibri" panose="020F0502020204030204" pitchFamily="34" charset="0"/>
                  <a:cs typeface="Calibri" panose="020F0502020204030204" pitchFamily="34" charset="0"/>
                </a:rPr>
                <a:t>thành</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tiếng</a:t>
              </a: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1095543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33D4627C-86E4-41A0-8989-38B0BF680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251564" y="3792116"/>
            <a:ext cx="1696345" cy="2914650"/>
          </a:xfrm>
          <a:prstGeom prst="rect">
            <a:avLst/>
          </a:prstGeom>
        </p:spPr>
      </p:pic>
      <p:pic>
        <p:nvPicPr>
          <p:cNvPr id="16" name="图片 15">
            <a:extLst>
              <a:ext uri="{FF2B5EF4-FFF2-40B4-BE49-F238E27FC236}">
                <a16:creationId xmlns="" xmlns:a16="http://schemas.microsoft.com/office/drawing/2014/main" id="{6821E47A-E05C-4FAE-8C3D-CF54A24D8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548" y="5285595"/>
            <a:ext cx="851006" cy="1428125"/>
          </a:xfrm>
          <a:prstGeom prst="rect">
            <a:avLst/>
          </a:prstGeom>
        </p:spPr>
      </p:pic>
      <p:sp>
        <p:nvSpPr>
          <p:cNvPr id="2" name="Rectangle 1">
            <a:extLst>
              <a:ext uri="{FF2B5EF4-FFF2-40B4-BE49-F238E27FC236}">
                <a16:creationId xmlns="" xmlns:a16="http://schemas.microsoft.com/office/drawing/2014/main" id="{A46A5E71-49EB-D5D3-F40C-629E3C6227F9}"/>
              </a:ext>
            </a:extLst>
          </p:cNvPr>
          <p:cNvSpPr/>
          <p:nvPr/>
        </p:nvSpPr>
        <p:spPr>
          <a:xfrm>
            <a:off x="2649314" y="4012399"/>
            <a:ext cx="2379177"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Google Shape;1990;p50">
            <a:extLst>
              <a:ext uri="{FF2B5EF4-FFF2-40B4-BE49-F238E27FC236}">
                <a16:creationId xmlns="" xmlns:a16="http://schemas.microsoft.com/office/drawing/2014/main" id="{817ECC7D-BF66-70BE-2B71-41BC30874EEB}"/>
              </a:ext>
            </a:extLst>
          </p:cNvPr>
          <p:cNvSpPr/>
          <p:nvPr/>
        </p:nvSpPr>
        <p:spPr>
          <a:xfrm>
            <a:off x="2791180" y="2801719"/>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 name="Google Shape;1991;p50">
            <a:extLst>
              <a:ext uri="{FF2B5EF4-FFF2-40B4-BE49-F238E27FC236}">
                <a16:creationId xmlns="" xmlns:a16="http://schemas.microsoft.com/office/drawing/2014/main" id="{5C5B6E92-EE3C-638D-F74F-7853F03DA9B8}"/>
              </a:ext>
            </a:extLst>
          </p:cNvPr>
          <p:cNvSpPr/>
          <p:nvPr/>
        </p:nvSpPr>
        <p:spPr>
          <a:xfrm>
            <a:off x="8200201" y="2771755"/>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 xmlns:a16="http://schemas.microsoft.com/office/drawing/2014/main" id="{B982E8A3-BFED-7204-C33E-23942AB8D390}"/>
              </a:ext>
            </a:extLst>
          </p:cNvPr>
          <p:cNvSpPr/>
          <p:nvPr/>
        </p:nvSpPr>
        <p:spPr>
          <a:xfrm>
            <a:off x="2642586" y="4014296"/>
            <a:ext cx="2379177"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 xmlns:a16="http://schemas.microsoft.com/office/drawing/2014/main" id="{98C1E9C7-748C-92F2-BAD0-AE83E32152FF}"/>
              </a:ext>
            </a:extLst>
          </p:cNvPr>
          <p:cNvSpPr/>
          <p:nvPr/>
        </p:nvSpPr>
        <p:spPr>
          <a:xfrm>
            <a:off x="5267296" y="3944574"/>
            <a:ext cx="2514214"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 xmlns:a16="http://schemas.microsoft.com/office/drawing/2014/main" id="{496752EA-2A70-24BA-349B-0768200B5598}"/>
              </a:ext>
            </a:extLst>
          </p:cNvPr>
          <p:cNvSpPr/>
          <p:nvPr/>
        </p:nvSpPr>
        <p:spPr>
          <a:xfrm>
            <a:off x="5267296" y="3935248"/>
            <a:ext cx="2514214"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 xmlns:a16="http://schemas.microsoft.com/office/drawing/2014/main" id="{B75A3988-6039-AA4A-C380-320F9F828A25}"/>
              </a:ext>
            </a:extLst>
          </p:cNvPr>
          <p:cNvSpPr/>
          <p:nvPr/>
        </p:nvSpPr>
        <p:spPr>
          <a:xfrm>
            <a:off x="8146790" y="3935248"/>
            <a:ext cx="1988429"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 xmlns:a16="http://schemas.microsoft.com/office/drawing/2014/main" id="{BD85F937-389A-ED71-696E-0E2A5F57ED3B}"/>
              </a:ext>
            </a:extLst>
          </p:cNvPr>
          <p:cNvSpPr/>
          <p:nvPr/>
        </p:nvSpPr>
        <p:spPr>
          <a:xfrm>
            <a:off x="8146790" y="3944574"/>
            <a:ext cx="1988429"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 xmlns:a16="http://schemas.microsoft.com/office/drawing/2014/main" id="{2E79D1B7-6E67-C321-96DE-90A3DA539134}"/>
              </a:ext>
            </a:extLst>
          </p:cNvPr>
          <p:cNvSpPr/>
          <p:nvPr/>
        </p:nvSpPr>
        <p:spPr>
          <a:xfrm>
            <a:off x="4470333" y="1177989"/>
            <a:ext cx="3823149" cy="105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7" name="Picture 4" descr="Detailed anime eye set">
            <a:extLst>
              <a:ext uri="{FF2B5EF4-FFF2-40B4-BE49-F238E27FC236}">
                <a16:creationId xmlns="" xmlns:a16="http://schemas.microsoft.com/office/drawing/2014/main" id="{79FED15E-8630-43B7-0252-FBDDF20CD0B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2940081" y="2959173"/>
            <a:ext cx="1860753" cy="930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Woman eavesdropping curious hearing deafness overheard illustration">
            <a:extLst>
              <a:ext uri="{FF2B5EF4-FFF2-40B4-BE49-F238E27FC236}">
                <a16:creationId xmlns="" xmlns:a16="http://schemas.microsoft.com/office/drawing/2014/main" id="{1D91CBF6-FC85-226F-4DF1-E4C6CD874B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28" t="3141" r="8869" b="2200"/>
          <a:stretch/>
        </p:blipFill>
        <p:spPr bwMode="auto">
          <a:xfrm>
            <a:off x="5844485" y="2543148"/>
            <a:ext cx="1777696" cy="1537788"/>
          </a:xfrm>
          <a:prstGeom prst="cloud">
            <a:avLst/>
          </a:prstGeom>
          <a:noFill/>
          <a:extLst>
            <a:ext uri="{909E8E84-426E-40DD-AFC4-6F175D3DCCD1}">
              <a14:hiddenFill xmlns:a14="http://schemas.microsoft.com/office/drawing/2010/main">
                <a:solidFill>
                  <a:srgbClr val="FFFFFF"/>
                </a:solidFill>
              </a14:hiddenFill>
            </a:ext>
          </a:extLst>
        </p:spPr>
      </p:pic>
      <p:pic>
        <p:nvPicPr>
          <p:cNvPr id="19" name="Picture 18" descr="Pixel mouse cursors pointer, arrow and wait">
            <a:extLst>
              <a:ext uri="{FF2B5EF4-FFF2-40B4-BE49-F238E27FC236}">
                <a16:creationId xmlns="" xmlns:a16="http://schemas.microsoft.com/office/drawing/2014/main" id="{691FCD6A-25DA-3E7B-FC98-96B9E9F58F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8801915" y="2924935"/>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 xmlns:a16="http://schemas.microsoft.com/office/drawing/2014/main" id="{8012DBC2-5554-F93B-2200-CD62C821B72F}"/>
              </a:ext>
            </a:extLst>
          </p:cNvPr>
          <p:cNvPicPr>
            <a:picLocks noChangeAspect="1"/>
          </p:cNvPicPr>
          <p:nvPr/>
        </p:nvPicPr>
        <p:blipFill>
          <a:blip r:embed="rId9"/>
          <a:stretch>
            <a:fillRect/>
          </a:stretch>
        </p:blipFill>
        <p:spPr>
          <a:xfrm>
            <a:off x="2880947" y="960534"/>
            <a:ext cx="7706012" cy="1896020"/>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algn="just"/>
            <a:r>
              <a:rPr lang="vi-VN" sz="2400" b="0" i="1" dirty="0">
                <a:solidFill>
                  <a:srgbClr val="000000"/>
                </a:solidFill>
                <a:effectLst/>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algn="just"/>
            <a:r>
              <a:rPr lang="en-US" sz="2400" b="0" i="1" dirty="0">
                <a:solidFill>
                  <a:srgbClr val="000000"/>
                </a:solidFill>
                <a:effectLst/>
                <a:latin typeface="Calibri" panose="020F0502020204030204" pitchFamily="34" charset="0"/>
                <a:cs typeface="Calibri" panose="020F0502020204030204" pitchFamily="34" charset="0"/>
              </a:rPr>
              <a:t>   </a:t>
            </a:r>
            <a:r>
              <a:rPr lang="vi-VN" sz="2400" b="0" i="1" dirty="0">
                <a:solidFill>
                  <a:srgbClr val="000000"/>
                </a:solidFill>
                <a:effectLst/>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227441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805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vi-VN" sz="3200" dirty="0">
                <a:solidFill>
                  <a:prstClr val="black"/>
                </a:solidFill>
                <a:latin typeface="Calibri" panose="020F0502020204030204"/>
              </a:rPr>
              <a:t>Cuối tuần, ba cho tôi về quê để tôi tìm được nhiều ý cho bài văn "Tả cây hoa nhà em". Ngồi đò dọc ba mươi cây số, tôi đã viết mở bài thế này:</a:t>
            </a:r>
          </a:p>
          <a:p>
            <a:pPr algn="just" defTabSz="914377"/>
            <a:r>
              <a:rPr lang="vi-VN" sz="3200" dirty="0">
                <a:solidFill>
                  <a:prstClr val="black"/>
                </a:solidFill>
                <a:latin typeface="Calibri" panose="020F0502020204030204"/>
              </a:rPr>
              <a:t>Chiều thứ Bảy về quê, tôi gặp lại cây hoa hồng mà ngoại đã trồng ở mảnh vườn trước cửa.</a:t>
            </a:r>
          </a:p>
          <a:p>
            <a:pPr algn="just" defTabSz="914377"/>
            <a:r>
              <a:rPr lang="vi-VN" sz="3200" dirty="0">
                <a:solidFill>
                  <a:prstClr val="black"/>
                </a:solidFill>
                <a:latin typeface="Calibri" panose="020F0502020204030204"/>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8" r:id="rId2" imgW="5283360" imgH="1784520"/>
        </mc:Choice>
        <mc:Fallback>
          <p:control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 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libri" panose="020F0502020204030204"/>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libri" panose="020F0502020204030204"/>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0" name="Picture 9">
            <a:extLst>
              <a:ext uri="{FF2B5EF4-FFF2-40B4-BE49-F238E27FC236}">
                <a16:creationId xmlns=""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2" r:id="rId2" imgW="5283360" imgH="1784520"/>
        </mc:Choice>
        <mc:Fallback>
          <p:control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libri" panose="020F0502020204030204"/>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0" name="Picture 9">
            <a:extLst>
              <a:ext uri="{FF2B5EF4-FFF2-40B4-BE49-F238E27FC236}">
                <a16:creationId xmlns=""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6" r:id="rId2" imgW="5283360" imgH="1784520"/>
        </mc:Choice>
        <mc:Fallback>
          <p:control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 xmlns:a16="http://schemas.microsoft.com/office/drawing/2014/main" id="{BB924619-FD57-CE67-343A-A450A93BFC4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153506866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AB315076-E09A-4A10-97FB-6ED966DB6F32}"/>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 xmlns:a16="http://schemas.microsoft.com/office/drawing/2014/main" id="{A9F1C1E4-4675-44EB-810F-9504BED8E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 name="组合 1">
            <a:extLst>
              <a:ext uri="{FF2B5EF4-FFF2-40B4-BE49-F238E27FC236}">
                <a16:creationId xmlns="" xmlns:a16="http://schemas.microsoft.com/office/drawing/2014/main" id="{5F570BC8-9E1F-4BFF-9666-BD46A90ACB7A}"/>
              </a:ext>
            </a:extLst>
          </p:cNvPr>
          <p:cNvGrpSpPr/>
          <p:nvPr/>
        </p:nvGrpSpPr>
        <p:grpSpPr>
          <a:xfrm>
            <a:off x="6468897" y="3093363"/>
            <a:ext cx="4112129" cy="3291072"/>
            <a:chOff x="6987162" y="3076286"/>
            <a:chExt cx="4112129" cy="3291072"/>
          </a:xfrm>
        </p:grpSpPr>
        <p:pic>
          <p:nvPicPr>
            <p:cNvPr id="17" name="图片 16">
              <a:extLst>
                <a:ext uri="{FF2B5EF4-FFF2-40B4-BE49-F238E27FC236}">
                  <a16:creationId xmlns="" xmlns:a16="http://schemas.microsoft.com/office/drawing/2014/main" id="{5341D046-96C7-4EA2-AB99-DE58BAA9E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35" name="文本框 34">
              <a:extLst>
                <a:ext uri="{FF2B5EF4-FFF2-40B4-BE49-F238E27FC236}">
                  <a16:creationId xmlns="" xmlns:a16="http://schemas.microsoft.com/office/drawing/2014/main" id="{116FEEC7-58CF-4A7A-B3FF-BCF82C312A6C}"/>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6" name="图片 5">
            <a:extLst>
              <a:ext uri="{FF2B5EF4-FFF2-40B4-BE49-F238E27FC236}">
                <a16:creationId xmlns="" xmlns:a16="http://schemas.microsoft.com/office/drawing/2014/main" id="{45A9A7DC-1BF6-4D4E-95DC-ABEBC75E9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 xmlns:a16="http://schemas.microsoft.com/office/drawing/2014/main" id="{F0F38228-C03E-4D15-BB08-A4990B96D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 xmlns:a16="http://schemas.microsoft.com/office/drawing/2014/main" id="{C44BA859-79F5-4C83-A4B9-0B1939FDA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4" name="Picture 3">
            <a:extLst>
              <a:ext uri="{FF2B5EF4-FFF2-40B4-BE49-F238E27FC236}">
                <a16:creationId xmlns="" xmlns:a16="http://schemas.microsoft.com/office/drawing/2014/main" id="{6543CD27-6ECD-6285-FF6A-4EBFC3751BD7}"/>
              </a:ext>
            </a:extLst>
          </p:cNvPr>
          <p:cNvPicPr>
            <a:picLocks noChangeAspect="1"/>
          </p:cNvPicPr>
          <p:nvPr/>
        </p:nvPicPr>
        <p:blipFill>
          <a:blip r:embed="rId9"/>
          <a:stretch>
            <a:fillRect/>
          </a:stretch>
        </p:blipFill>
        <p:spPr>
          <a:xfrm>
            <a:off x="3309914" y="0"/>
            <a:ext cx="3671912" cy="1064584"/>
          </a:xfrm>
          <a:prstGeom prst="rect">
            <a:avLst/>
          </a:prstGeom>
        </p:spPr>
      </p:pic>
      <p:pic>
        <p:nvPicPr>
          <p:cNvPr id="5" name="Picture 4">
            <a:extLst>
              <a:ext uri="{FF2B5EF4-FFF2-40B4-BE49-F238E27FC236}">
                <a16:creationId xmlns="" xmlns:a16="http://schemas.microsoft.com/office/drawing/2014/main" id="{D2958066-EDFB-EDEB-56D5-7A66E1FBFB2E}"/>
              </a:ext>
            </a:extLst>
          </p:cNvPr>
          <p:cNvPicPr>
            <a:picLocks noChangeAspect="1"/>
          </p:cNvPicPr>
          <p:nvPr/>
        </p:nvPicPr>
        <p:blipFill>
          <a:blip r:embed="rId10"/>
          <a:stretch>
            <a:fillRect/>
          </a:stretch>
        </p:blipFill>
        <p:spPr>
          <a:xfrm>
            <a:off x="222437" y="86806"/>
            <a:ext cx="1536325" cy="1426588"/>
          </a:xfrm>
          <a:prstGeom prst="rect">
            <a:avLst/>
          </a:prstGeom>
        </p:spPr>
      </p:pic>
      <p:pic>
        <p:nvPicPr>
          <p:cNvPr id="14" name="Picture 13">
            <a:extLst>
              <a:ext uri="{FF2B5EF4-FFF2-40B4-BE49-F238E27FC236}">
                <a16:creationId xmlns="" xmlns:a16="http://schemas.microsoft.com/office/drawing/2014/main" id="{12BABEC4-854C-F000-B883-4943C854CE29}"/>
              </a:ext>
            </a:extLst>
          </p:cNvPr>
          <p:cNvPicPr>
            <a:picLocks noChangeAspect="1"/>
          </p:cNvPicPr>
          <p:nvPr/>
        </p:nvPicPr>
        <p:blipFill>
          <a:blip r:embed="rId11"/>
          <a:stretch>
            <a:fillRect/>
          </a:stretch>
        </p:blipFill>
        <p:spPr>
          <a:xfrm>
            <a:off x="2298174" y="911832"/>
            <a:ext cx="5742930" cy="4273666"/>
          </a:xfrm>
          <a:prstGeom prst="rect">
            <a:avLst/>
          </a:prstGeom>
        </p:spPr>
      </p:pic>
      <p:pic>
        <p:nvPicPr>
          <p:cNvPr id="21" name="Picture 20">
            <a:extLst>
              <a:ext uri="{FF2B5EF4-FFF2-40B4-BE49-F238E27FC236}">
                <a16:creationId xmlns="" xmlns:a16="http://schemas.microsoft.com/office/drawing/2014/main" id="{9EE7CECE-F91C-ECE4-8267-D08E2181AD97}"/>
              </a:ext>
            </a:extLst>
          </p:cNvPr>
          <p:cNvPicPr>
            <a:picLocks noChangeAspect="1"/>
          </p:cNvPicPr>
          <p:nvPr/>
        </p:nvPicPr>
        <p:blipFill>
          <a:blip r:embed="rId12"/>
          <a:stretch>
            <a:fillRect/>
          </a:stretch>
        </p:blipFill>
        <p:spPr>
          <a:xfrm rot="20131568">
            <a:off x="1897477" y="1030101"/>
            <a:ext cx="1889924" cy="118272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963" fill="hold"/>
                                        <p:tgtEl>
                                          <p:spTgt spid="2"/>
                                        </p:tgtEl>
                                        <p:attrNameLst>
                                          <p:attrName>ppt_x</p:attrName>
                                        </p:attrNameLst>
                                      </p:cBhvr>
                                      <p:tavLst>
                                        <p:tav tm="0">
                                          <p:val>
                                            <p:strVal val="1+#ppt_w/2"/>
                                          </p:val>
                                        </p:tav>
                                        <p:tav tm="100000">
                                          <p:val>
                                            <p:strVal val="#ppt_x"/>
                                          </p:val>
                                        </p:tav>
                                      </p:tavLst>
                                    </p:anim>
                                    <p:anim calcmode="lin" valueType="num">
                                      <p:cBhvr additive="base">
                                        <p:cTn id="8" dur="1963"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110" fill="hold"/>
                                        <p:tgtEl>
                                          <p:spTgt spid="13"/>
                                        </p:tgtEl>
                                        <p:attrNameLst>
                                          <p:attrName>ppt_x</p:attrName>
                                        </p:attrNameLst>
                                      </p:cBhvr>
                                      <p:tavLst>
                                        <p:tav tm="0">
                                          <p:val>
                                            <p:strVal val="1+#ppt_w/2"/>
                                          </p:val>
                                        </p:tav>
                                        <p:tav tm="100000">
                                          <p:val>
                                            <p:strVal val="#ppt_x"/>
                                          </p:val>
                                        </p:tav>
                                      </p:tavLst>
                                    </p:anim>
                                    <p:anim calcmode="lin" valueType="num">
                                      <p:cBhvr additive="base">
                                        <p:cTn id="12" dur="211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916" fill="hold"/>
                                        <p:tgtEl>
                                          <p:spTgt spid="6"/>
                                        </p:tgtEl>
                                        <p:attrNameLst>
                                          <p:attrName>ppt_x</p:attrName>
                                        </p:attrNameLst>
                                      </p:cBhvr>
                                      <p:tavLst>
                                        <p:tav tm="0">
                                          <p:val>
                                            <p:strVal val="0-#ppt_w/2"/>
                                          </p:val>
                                        </p:tav>
                                        <p:tav tm="100000">
                                          <p:val>
                                            <p:strVal val="#ppt_x"/>
                                          </p:val>
                                        </p:tav>
                                      </p:tavLst>
                                    </p:anim>
                                    <p:anim calcmode="lin" valueType="num">
                                      <p:cBhvr additive="base">
                                        <p:cTn id="16" dur="1916"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158" fill="hold"/>
                                        <p:tgtEl>
                                          <p:spTgt spid="19"/>
                                        </p:tgtEl>
                                        <p:attrNameLst>
                                          <p:attrName>ppt_x</p:attrName>
                                        </p:attrNameLst>
                                      </p:cBhvr>
                                      <p:tavLst>
                                        <p:tav tm="0">
                                          <p:val>
                                            <p:strVal val="0-#ppt_w/2"/>
                                          </p:val>
                                        </p:tav>
                                        <p:tav tm="100000">
                                          <p:val>
                                            <p:strVal val="#ppt_x"/>
                                          </p:val>
                                        </p:tav>
                                      </p:tavLst>
                                    </p:anim>
                                    <p:anim calcmode="lin" valueType="num">
                                      <p:cBhvr additive="base">
                                        <p:cTn id="20" dur="2158"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191" fill="hold"/>
                                        <p:tgtEl>
                                          <p:spTgt spid="18"/>
                                        </p:tgtEl>
                                        <p:attrNameLst>
                                          <p:attrName>ppt_x</p:attrName>
                                        </p:attrNameLst>
                                      </p:cBhvr>
                                      <p:tavLst>
                                        <p:tav tm="0">
                                          <p:val>
                                            <p:strVal val="1+#ppt_w/2"/>
                                          </p:val>
                                        </p:tav>
                                        <p:tav tm="100000">
                                          <p:val>
                                            <p:strVal val="#ppt_x"/>
                                          </p:val>
                                        </p:tav>
                                      </p:tavLst>
                                    </p:anim>
                                    <p:anim calcmode="lin" valueType="num">
                                      <p:cBhvr additive="base">
                                        <p:cTn id="24" dur="2191" fill="hold"/>
                                        <p:tgtEl>
                                          <p:spTgt spid="1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strVal val="#ppt_w+.3"/>
                                          </p:val>
                                        </p:tav>
                                        <p:tav tm="100000">
                                          <p:val>
                                            <p:strVal val="#ppt_w"/>
                                          </p:val>
                                        </p:tav>
                                      </p:tavLst>
                                    </p:anim>
                                    <p:anim calcmode="lin" valueType="num">
                                      <p:cBhvr>
                                        <p:cTn id="43" dur="1000" fill="hold"/>
                                        <p:tgtEl>
                                          <p:spTgt spid="21"/>
                                        </p:tgtEl>
                                        <p:attrNameLst>
                                          <p:attrName>ppt_h</p:attrName>
                                        </p:attrNameLst>
                                      </p:cBhvr>
                                      <p:tavLst>
                                        <p:tav tm="0">
                                          <p:val>
                                            <p:strVal val="#ppt_h"/>
                                          </p:val>
                                        </p:tav>
                                        <p:tav tm="100000">
                                          <p:val>
                                            <p:strVal val="#ppt_h"/>
                                          </p:val>
                                        </p:tav>
                                      </p:tavLst>
                                    </p:anim>
                                    <p:animEffect transition="in" filter="fade">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4" name="Title 3">
            <a:extLst>
              <a:ext uri="{FF2B5EF4-FFF2-40B4-BE49-F238E27FC236}">
                <a16:creationId xmlns="" xmlns:a16="http://schemas.microsoft.com/office/drawing/2014/main" id="{2CE2EFC7-530A-CF44-B64D-5076BEEFAA5D}"/>
              </a:ext>
            </a:extLst>
          </p:cNvPr>
          <p:cNvSpPr>
            <a:spLocks noGrp="1"/>
          </p:cNvSpPr>
          <p:nvPr>
            <p:ph type="title"/>
          </p:nvPr>
        </p:nvSpPr>
        <p:spPr/>
        <p:txBody>
          <a:bodyPr/>
          <a:lstStyle/>
          <a:p>
            <a:endParaRPr lang="en-US"/>
          </a:p>
        </p:txBody>
      </p:sp>
      <p:grpSp>
        <p:nvGrpSpPr>
          <p:cNvPr id="8" name="Group 7">
            <a:extLst>
              <a:ext uri="{FF2B5EF4-FFF2-40B4-BE49-F238E27FC236}">
                <a16:creationId xmlns=""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408948142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err="1">
                  <a:solidFill>
                    <a:prstClr val="white"/>
                  </a:solidFill>
                  <a:latin typeface="Calibri" panose="020F0502020204030204" pitchFamily="34" charset="0"/>
                  <a:cs typeface="Calibri" panose="020F0502020204030204" pitchFamily="34" charset="0"/>
                </a:rPr>
                <a:t>hiểu</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12008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 xmlns:a16="http://schemas.microsoft.com/office/drawing/2014/main" id="{F5A22DE1-34DD-9AF6-EF63-6046E5700C85}"/>
              </a:ext>
            </a:extLst>
          </p:cNvPr>
          <p:cNvPicPr>
            <a:picLocks noChangeAspect="1"/>
          </p:cNvPicPr>
          <p:nvPr/>
        </p:nvPicPr>
        <p:blipFill>
          <a:blip r:embed="rId6"/>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 xmlns:a16="http://schemas.microsoft.com/office/drawing/2014/main" id="{164490DC-9098-402D-A333-65CED54637B9}"/>
              </a:ext>
            </a:extLst>
          </p:cNvPr>
          <p:cNvGrpSpPr/>
          <p:nvPr/>
        </p:nvGrpSpPr>
        <p:grpSpPr>
          <a:xfrm>
            <a:off x="425761" y="1081088"/>
            <a:ext cx="434146" cy="803172"/>
            <a:chOff x="2190839" y="2076381"/>
            <a:chExt cx="571500" cy="1057275"/>
          </a:xfrm>
        </p:grpSpPr>
        <p:pic>
          <p:nvPicPr>
            <p:cNvPr id="8" name="图片 7">
              <a:extLst>
                <a:ext uri="{FF2B5EF4-FFF2-40B4-BE49-F238E27FC236}">
                  <a16:creationId xmlns="" xmlns:a16="http://schemas.microsoft.com/office/drawing/2014/main" id="{DEB17272-7614-420F-9390-4B25FCA43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9" name="椭圆 18">
              <a:extLst>
                <a:ext uri="{FF2B5EF4-FFF2-40B4-BE49-F238E27FC236}">
                  <a16:creationId xmlns="" xmlns:a16="http://schemas.microsoft.com/office/drawing/2014/main" id="{74E6B945-0B37-4283-A7B5-801FC601E647}"/>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1</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0" name="文本框 19">
            <a:extLst>
              <a:ext uri="{FF2B5EF4-FFF2-40B4-BE49-F238E27FC236}">
                <a16:creationId xmlns="" xmlns:a16="http://schemas.microsoft.com/office/drawing/2014/main" id="{6BAB6E43-4BF5-4A90-A051-2DE616529B90}"/>
              </a:ext>
            </a:extLst>
          </p:cNvPr>
          <p:cNvSpPr txBox="1"/>
          <p:nvPr/>
        </p:nvSpPr>
        <p:spPr>
          <a:xfrm>
            <a:off x="883831" y="1361040"/>
            <a:ext cx="10822616" cy="1815882"/>
          </a:xfrm>
          <a:prstGeom prst="rect">
            <a:avLst/>
          </a:prstGeom>
          <a:solidFill>
            <a:schemeClr val="bg1"/>
          </a:solid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Đọc đúng và diễn cảm bài đọc Tập làm văn, biết đọc phân biệt lời kể chuyện của bạn nhỏ (nhân vật xưng “tôi”) và những câu văn bạn viết trong bài tập làm văn của mình, biết nhẫn giọng vào những từ ngữ cần thiết để thể hiện cảm xúc, suy nghĩ của nhân vật.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2" name="图片 11">
            <a:extLst>
              <a:ext uri="{FF2B5EF4-FFF2-40B4-BE49-F238E27FC236}">
                <a16:creationId xmlns="" xmlns:a16="http://schemas.microsoft.com/office/drawing/2014/main" id="{CD38C3C9-7832-46EE-8FB8-2BC36AD35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150" y="5419213"/>
            <a:ext cx="2209800" cy="1219200"/>
          </a:xfrm>
          <a:prstGeom prst="rect">
            <a:avLst/>
          </a:prstGeom>
        </p:spPr>
      </p:pic>
      <p:pic>
        <p:nvPicPr>
          <p:cNvPr id="10" name="Picture 9">
            <a:extLst>
              <a:ext uri="{FF2B5EF4-FFF2-40B4-BE49-F238E27FC236}">
                <a16:creationId xmlns="" xmlns:a16="http://schemas.microsoft.com/office/drawing/2014/main" id="{9BE99CA8-D3E1-2E86-877D-73A37B11F71F}"/>
              </a:ext>
            </a:extLst>
          </p:cNvPr>
          <p:cNvPicPr>
            <a:picLocks noChangeAspect="1"/>
          </p:cNvPicPr>
          <p:nvPr/>
        </p:nvPicPr>
        <p:blipFill>
          <a:blip r:embed="rId5"/>
          <a:stretch>
            <a:fillRect/>
          </a:stretch>
        </p:blipFill>
        <p:spPr>
          <a:xfrm>
            <a:off x="4969332" y="-179691"/>
            <a:ext cx="4230991" cy="1603387"/>
          </a:xfrm>
          <a:prstGeom prst="rect">
            <a:avLst/>
          </a:prstGeom>
        </p:spPr>
      </p:pic>
      <p:grpSp>
        <p:nvGrpSpPr>
          <p:cNvPr id="11" name="组合 8">
            <a:extLst>
              <a:ext uri="{FF2B5EF4-FFF2-40B4-BE49-F238E27FC236}">
                <a16:creationId xmlns="" xmlns:a16="http://schemas.microsoft.com/office/drawing/2014/main" id="{089C390D-63EB-B547-2262-FC920EC0C55E}"/>
              </a:ext>
            </a:extLst>
          </p:cNvPr>
          <p:cNvGrpSpPr/>
          <p:nvPr/>
        </p:nvGrpSpPr>
        <p:grpSpPr>
          <a:xfrm>
            <a:off x="330068" y="2984316"/>
            <a:ext cx="434146" cy="803172"/>
            <a:chOff x="2190839" y="2076381"/>
            <a:chExt cx="571500" cy="1057275"/>
          </a:xfrm>
        </p:grpSpPr>
        <p:pic>
          <p:nvPicPr>
            <p:cNvPr id="13" name="图片 7">
              <a:extLst>
                <a:ext uri="{FF2B5EF4-FFF2-40B4-BE49-F238E27FC236}">
                  <a16:creationId xmlns="" xmlns:a16="http://schemas.microsoft.com/office/drawing/2014/main" id="{FBCA6A11-605D-8C2F-B078-E6676C8F9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4" name="椭圆 18">
              <a:extLst>
                <a:ext uri="{FF2B5EF4-FFF2-40B4-BE49-F238E27FC236}">
                  <a16:creationId xmlns="" xmlns:a16="http://schemas.microsoft.com/office/drawing/2014/main" id="{669A5EB2-296F-34A1-EEDE-5CF66A283899}"/>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2</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15" name="文本框 19">
            <a:extLst>
              <a:ext uri="{FF2B5EF4-FFF2-40B4-BE49-F238E27FC236}">
                <a16:creationId xmlns="" xmlns:a16="http://schemas.microsoft.com/office/drawing/2014/main" id="{3FA70300-1203-B5F8-F265-03634F387034}"/>
              </a:ext>
            </a:extLst>
          </p:cNvPr>
          <p:cNvSpPr txBox="1"/>
          <p:nvPr/>
        </p:nvSpPr>
        <p:spPr>
          <a:xfrm>
            <a:off x="788138" y="3264268"/>
            <a:ext cx="10822616" cy="1815882"/>
          </a:xfrm>
          <a:prstGeom prst="rect">
            <a:avLst/>
          </a:prstGeom>
          <a:solidFill>
            <a:schemeClr val="bg1"/>
          </a:solid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Nhận biết được trình tự các sự việc qua lời kể chuyện của bạn nhỏ (trên đường đi đỏ dọc về quê đến khi về đến quê, quá trình quan sát cây hoa hồng, việc tưới nước cho cây, tương ứng với việc bắt đầu viết bài tập làm văn cho đến khi hoàn thành bài viết).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6" name="图片 11">
            <a:extLst>
              <a:ext uri="{FF2B5EF4-FFF2-40B4-BE49-F238E27FC236}">
                <a16:creationId xmlns="" xmlns:a16="http://schemas.microsoft.com/office/drawing/2014/main" id="{DC3A1537-30A4-C141-CCCF-C4640D8CE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7987" y="7290543"/>
            <a:ext cx="2209800" cy="1219200"/>
          </a:xfrm>
          <a:prstGeom prst="rect">
            <a:avLst/>
          </a:prstGeom>
        </p:spPr>
      </p:pic>
      <p:grpSp>
        <p:nvGrpSpPr>
          <p:cNvPr id="17" name="组合 8">
            <a:extLst>
              <a:ext uri="{FF2B5EF4-FFF2-40B4-BE49-F238E27FC236}">
                <a16:creationId xmlns="" xmlns:a16="http://schemas.microsoft.com/office/drawing/2014/main" id="{7B50D4F6-4386-CAB2-4193-C61D74395E64}"/>
              </a:ext>
            </a:extLst>
          </p:cNvPr>
          <p:cNvGrpSpPr/>
          <p:nvPr/>
        </p:nvGrpSpPr>
        <p:grpSpPr>
          <a:xfrm>
            <a:off x="276905" y="4855646"/>
            <a:ext cx="434146" cy="803172"/>
            <a:chOff x="2190839" y="2076381"/>
            <a:chExt cx="571500" cy="1057275"/>
          </a:xfrm>
        </p:grpSpPr>
        <p:pic>
          <p:nvPicPr>
            <p:cNvPr id="24" name="图片 7">
              <a:extLst>
                <a:ext uri="{FF2B5EF4-FFF2-40B4-BE49-F238E27FC236}">
                  <a16:creationId xmlns="" xmlns:a16="http://schemas.microsoft.com/office/drawing/2014/main" id="{FD4A7693-0CA6-0CBB-C16E-BE65512C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6" name="椭圆 18">
              <a:extLst>
                <a:ext uri="{FF2B5EF4-FFF2-40B4-BE49-F238E27FC236}">
                  <a16:creationId xmlns="" xmlns:a16="http://schemas.microsoft.com/office/drawing/2014/main" id="{886CC205-B840-E185-DF5B-733857887E5B}"/>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3</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7" name="文本框 19">
            <a:extLst>
              <a:ext uri="{FF2B5EF4-FFF2-40B4-BE49-F238E27FC236}">
                <a16:creationId xmlns="" xmlns:a16="http://schemas.microsoft.com/office/drawing/2014/main" id="{169EC6E6-1809-54D6-64FE-AFE28E458C47}"/>
              </a:ext>
            </a:extLst>
          </p:cNvPr>
          <p:cNvSpPr txBox="1"/>
          <p:nvPr/>
        </p:nvSpPr>
        <p:spPr>
          <a:xfrm>
            <a:off x="734975" y="5135598"/>
            <a:ext cx="10822616" cy="954107"/>
          </a:xfrm>
          <a:prstGeom prst="rect">
            <a:avLst/>
          </a:prstGeom>
          <a:solidFill>
            <a:schemeClr val="bg1"/>
          </a:solid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Hiểu vì sao bài văn của bạn nhỏ có thêm các chi tiết đặc sắc. Hiểu điều tác giả muốn nói qua câu chuyện. </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spTree>
    <p:extLst>
      <p:ext uri="{BB962C8B-B14F-4D97-AF65-F5344CB8AC3E}">
        <p14:creationId xmlns:p14="http://schemas.microsoft.com/office/powerpoint/2010/main" val="15057138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6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6000">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14:presetBounceEnd="56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6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56000">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14:bounceEnd="56000">
                                          <p:cBhvr additive="base">
                                            <p:cTn id="36" dur="750" fill="hold"/>
                                            <p:tgtEl>
                                              <p:spTgt spid="17"/>
                                            </p:tgtEl>
                                            <p:attrNameLst>
                                              <p:attrName>ppt_x</p:attrName>
                                            </p:attrNameLst>
                                          </p:cBhvr>
                                          <p:tavLst>
                                            <p:tav tm="0">
                                              <p:val>
                                                <p:strVal val="#ppt_x"/>
                                              </p:val>
                                            </p:tav>
                                            <p:tav tm="100000">
                                              <p:val>
                                                <p:strVal val="#ppt_x"/>
                                              </p:val>
                                            </p:tav>
                                          </p:tavLst>
                                        </p:anim>
                                        <p:anim calcmode="lin" valueType="num" p14:bounceEnd="56000">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ppt_x"/>
                                              </p:val>
                                            </p:tav>
                                            <p:tav tm="100000">
                                              <p:val>
                                                <p:strVal val="#ppt_x"/>
                                              </p:val>
                                            </p:tav>
                                          </p:tavLst>
                                        </p:anim>
                                        <p:anim calcmode="lin" valueType="num">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2710726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Times New Roman"/>
              <a:cs typeface="+mn-cs"/>
            </a:endParaRPr>
          </a:p>
        </p:txBody>
      </p:sp>
    </p:spTree>
    <p:extLst>
      <p:ext uri="{BB962C8B-B14F-4D97-AF65-F5344CB8AC3E}">
        <p14:creationId xmlns:p14="http://schemas.microsoft.com/office/powerpoint/2010/main" val="386697233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20754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kumimoji="0" lang="vi-VN"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mn-cs"/>
              </a:rPr>
              <a:t>2</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103622772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 xmlns:a16="http://schemas.microsoft.com/office/drawing/2014/main" id="{F99E0004-532B-0053-A5FE-A74772DA4D0E}"/>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0" name="Picture 9">
              <a:extLst>
                <a:ext uri="{FF2B5EF4-FFF2-40B4-BE49-F238E27FC236}">
                  <a16:creationId xmlns=""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9848229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8"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9"/>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0"/>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9"/>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1"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2"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3"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4"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5"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FF"/>
                </a:solidFill>
                <a:latin typeface="Times New Roman" panose="02020603050405020304" pitchFamily="18" charset="0"/>
                <a:cs typeface="Times New Roman" panose="02020603050405020304" pitchFamily="18" charset="0"/>
              </a:rPr>
              <a:t>3 </a:t>
            </a:r>
            <a:r>
              <a:rPr lang="en-US" sz="3600" i="1" dirty="0" err="1">
                <a:solidFill>
                  <a:srgbClr val="0000FF"/>
                </a:solidFill>
                <a:latin typeface="Times New Roman" panose="02020603050405020304" pitchFamily="18" charset="0"/>
                <a:cs typeface="Times New Roman" panose="02020603050405020304" pitchFamily="18" charset="0"/>
              </a:rPr>
              <a:t>bạn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đọc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nối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tiếp</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bài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Tiếng</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nói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của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cỏ</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cây</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5" name="Left Arrow 14">
            <a:hlinkClick r:id="rId6"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000FF"/>
                </a:solidFill>
                <a:cs typeface="Times New Roman" panose="02020603050405020304" pitchFamily="18" charset="0"/>
              </a:rPr>
              <a:t>Đ</a:t>
            </a:r>
            <a:r>
              <a:rPr lang="vi-VN" sz="3600" i="1" dirty="0">
                <a:solidFill>
                  <a:srgbClr val="0000FF"/>
                </a:solidFill>
                <a:cs typeface="Times New Roman" panose="02020603050405020304" pitchFamily="18" charset="0"/>
              </a:rPr>
              <a:t>ào cây cùng bầu đất xung quanh rễ để chuyển đi trồng ở nơi khác</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là</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nghĩa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của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từ</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nào</a:t>
            </a:r>
            <a:r>
              <a:rPr lang="en-US" sz="3600" i="1" dirty="0">
                <a:solidFill>
                  <a:srgbClr val="0000FF"/>
                </a:solidFill>
                <a:cs typeface="Times New Roman" panose="02020603050405020304" pitchFamily="18" charset="0"/>
              </a:rPr>
              <a:t>?</a:t>
            </a:r>
            <a:r>
              <a:rPr lang="vi-VN" sz="3600" i="1" dirty="0">
                <a:solidFill>
                  <a:srgbClr val="0000FF"/>
                </a:solidFill>
                <a:cs typeface="Times New Roman" panose="02020603050405020304" pitchFamily="18" charset="0"/>
              </a:rPr>
              <a:t> </a:t>
            </a:r>
            <a:endParaRPr kumimoji="0" lang="en-US" sz="3600" b="0" i="0" u="none" strike="noStrike" kern="1200" cap="none" spc="0" normalizeH="0" baseline="0" noProof="0" dirty="0">
              <a:ln>
                <a:noFill/>
              </a:ln>
              <a:solidFill>
                <a:srgbClr val="0000FF"/>
              </a:solidFill>
              <a:effectLst/>
              <a:uLnTx/>
              <a:uFillTx/>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FF0000"/>
                </a:solidFill>
                <a:cs typeface="Calibri" panose="020F0502020204030204" charset="0"/>
              </a:rPr>
              <a:t>bứng</a:t>
            </a:r>
            <a:r>
              <a:rPr lang="en-US" sz="6600" dirty="0">
                <a:solidFill>
                  <a:srgbClr val="FF0000"/>
                </a:solidFill>
                <a:cs typeface="Calibri" panose="020F0502020204030204" charset="0"/>
              </a:rPr>
              <a:t> (</a:t>
            </a:r>
            <a:r>
              <a:rPr lang="en-US" sz="6600" dirty="0" err="1">
                <a:solidFill>
                  <a:srgbClr val="FF0000"/>
                </a:solidFill>
                <a:cs typeface="Calibri" panose="020F0502020204030204" charset="0"/>
              </a:rPr>
              <a:t>cây</a:t>
            </a:r>
            <a:r>
              <a:rPr lang="en-US" sz="6600" dirty="0">
                <a:solidFill>
                  <a:srgbClr val="FF0000"/>
                </a:solidFill>
                <a:cs typeface="Calibri" panose="020F0502020204030204" charset="0"/>
              </a:rPr>
              <a:t>)</a:t>
            </a:r>
            <a:endParaRPr kumimoji="0" lang="en-US" sz="6600" b="0" i="0" u="none" strike="noStrike" kern="1200" cap="none" spc="0" normalizeH="0" baseline="0" noProof="0" dirty="0">
              <a:ln>
                <a:noFill/>
              </a:ln>
              <a:solidFill>
                <a:srgbClr val="FF0000"/>
              </a:solidFill>
              <a:effectLst/>
              <a:uLnTx/>
              <a:uFillTx/>
              <a:cs typeface="Calibri" panose="020F0502020204030204" charset="0"/>
            </a:endParaRPr>
          </a:p>
        </p:txBody>
      </p:sp>
      <p:sp>
        <p:nvSpPr>
          <p:cNvPr id="15" name="Left Arrow 14">
            <a:hlinkClick r:id="rId6"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vật (đồ vật, con vật, cây cối,...), cần quan sát kĩ sự vật đó bằng nhiều giác quan (mắt, tai, mũi,.. ), nhìn, nghe, ngửi, chạm tay vào vật,... quan sát ở nhiều thời điểm khác nhau,...</a:t>
            </a:r>
          </a:p>
        </p:txBody>
      </p:sp>
      <p:sp>
        <p:nvSpPr>
          <p:cNvPr id="15" name="Left Arrow 14">
            <a:hlinkClick r:id="rId6"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2546</Words>
  <Application>Microsoft Office PowerPoint</Application>
  <PresentationFormat>Custom</PresentationFormat>
  <Paragraphs>166</Paragraphs>
  <Slides>36</Slides>
  <Notes>29</Notes>
  <HiddenSlides>0</HiddenSlides>
  <MMClips>2</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2023-09-27T03:36:08Z</dcterms:created>
  <dcterms:modified xsi:type="dcterms:W3CDTF">2025-10-11T01:45:14Z</dcterms:modified>
</cp:coreProperties>
</file>