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64" r:id="rId3"/>
  </p:sldMasterIdLst>
  <p:notesMasterIdLst>
    <p:notesMasterId r:id="rId35"/>
  </p:notesMasterIdLst>
  <p:sldIdLst>
    <p:sldId id="314" r:id="rId4"/>
    <p:sldId id="257" r:id="rId5"/>
    <p:sldId id="291" r:id="rId6"/>
    <p:sldId id="293" r:id="rId7"/>
    <p:sldId id="292" r:id="rId8"/>
    <p:sldId id="294" r:id="rId9"/>
    <p:sldId id="295" r:id="rId10"/>
    <p:sldId id="265" r:id="rId11"/>
    <p:sldId id="258" r:id="rId12"/>
    <p:sldId id="266" r:id="rId13"/>
    <p:sldId id="256" r:id="rId14"/>
    <p:sldId id="299" r:id="rId15"/>
    <p:sldId id="296" r:id="rId16"/>
    <p:sldId id="267" r:id="rId17"/>
    <p:sldId id="297" r:id="rId18"/>
    <p:sldId id="298" r:id="rId19"/>
    <p:sldId id="300" r:id="rId20"/>
    <p:sldId id="302" r:id="rId21"/>
    <p:sldId id="301" r:id="rId22"/>
    <p:sldId id="303" r:id="rId23"/>
    <p:sldId id="304" r:id="rId24"/>
    <p:sldId id="305" r:id="rId25"/>
    <p:sldId id="306" r:id="rId26"/>
    <p:sldId id="307" r:id="rId27"/>
    <p:sldId id="308" r:id="rId28"/>
    <p:sldId id="309" r:id="rId29"/>
    <p:sldId id="310" r:id="rId30"/>
    <p:sldId id="311" r:id="rId31"/>
    <p:sldId id="312" r:id="rId32"/>
    <p:sldId id="313"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t>‹#›</a:t>
            </a:fld>
            <a:endParaRPr lang="en-US"/>
          </a:p>
        </p:txBody>
      </p:sp>
    </p:spTree>
    <p:extLst>
      <p:ext uri="{BB962C8B-B14F-4D97-AF65-F5344CB8AC3E}">
        <p14:creationId xmlns:p14="http://schemas.microsoft.com/office/powerpoint/2010/main" val="3914968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extLst>
      <p:ext uri="{BB962C8B-B14F-4D97-AF65-F5344CB8AC3E}">
        <p14:creationId xmlns:p14="http://schemas.microsoft.com/office/powerpoint/2010/main" val="2091379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391565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45380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10811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443564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618012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80332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607139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95509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485514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51986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ngôi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sao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ra</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Trả</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lời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xong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chú</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thỏ</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588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378930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708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078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870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72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20882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9982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969360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10/16/2025</a:t>
            </a:fld>
            <a:endParaRPr lang="en-US"/>
          </a:p>
        </p:txBody>
      </p:sp>
      <p:sp>
        <p:nvSpPr>
          <p:cNvPr id="3" name="Footer Placeholder 2"/>
          <p:cNvSpPr>
            <a:spLocks noGrp="1"/>
          </p:cNvSpPr>
          <p:nvPr>
            <p:ph type="ftr" sz="quarter" idx="11"/>
          </p:nvPr>
        </p:nvSpPr>
        <p:spPr>
          <a:xfrm>
            <a:off x="3949148" y="6223828"/>
            <a:ext cx="4717774"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10/16/2025</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a:prstGeom prst="rect">
            <a:avLst/>
          </a:prstGeo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10/16/2025</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43000" y="2057400"/>
            <a:ext cx="9872871" cy="4038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10/16/2025</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10/16/2025</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39AD88-BAFA-4514-9052-49598D0DBE27}"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FB88E-4C8A-463D-982E-43ABF42C71D1}"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FB88E-4C8A-463D-982E-43ABF42C71D1}"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39AD88-BAFA-4514-9052-49598D0DBE27}"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FB88E-4C8A-463D-982E-43ABF42C71D1}"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39AD88-BAFA-4514-9052-49598D0DBE27}"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FB88E-4C8A-463D-982E-43ABF42C71D1}"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39AD88-BAFA-4514-9052-49598D0DBE27}" type="datetimeFigureOut">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CFB88E-4C8A-463D-982E-43ABF42C71D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39AD88-BAFA-4514-9052-49598D0DBE27}" type="datetimeFigureOut">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CFB88E-4C8A-463D-982E-43ABF42C71D1}"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9AD88-BAFA-4514-9052-49598D0DBE27}" type="datetimeFigureOut">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CFB88E-4C8A-463D-982E-43ABF42C71D1}"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FB88E-4C8A-463D-982E-43ABF42C71D1}"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39AD88-BAFA-4514-9052-49598D0DBE27}"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FB88E-4C8A-463D-982E-43ABF42C71D1}"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FB88E-4C8A-463D-982E-43ABF42C71D1}"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9AD88-BAFA-4514-9052-49598D0DBE27}"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FB88E-4C8A-463D-982E-43ABF42C71D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10/16/2025</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a:prstGeom prst="rect">
            <a:avLst/>
          </a:prstGeo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a:prstGeom prst="rect">
            <a:avLst/>
          </a:prstGeo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10/16/2025</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10/16/2025</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10/16/2025</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10/16/2025</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jpe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感谢您下载包图网平台上提供的</a:t>
            </a:r>
            <a:r>
              <a:rPr lang="en-US" altLang="zh-CN" dirty="0">
                <a:solidFill>
                  <a:schemeClr val="tx1">
                    <a:lumMod val="75000"/>
                    <a:lumOff val="25000"/>
                    <a:alpha val="0"/>
                  </a:schemeClr>
                </a:solidFill>
                <a:latin typeface="SimSun" panose="02010600030101010101" pitchFamily="2" charset="-122"/>
                <a:ea typeface="SimSun" panose="02010600030101010101" pitchFamily="2" charset="-122"/>
                <a:sym typeface="+mn-ea"/>
              </a:rPr>
              <a:t>PPT</a:t>
            </a:r>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作品，</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下载次数进行十倍的索取赔偿！</a:t>
            </a:r>
          </a:p>
        </p:txBody>
      </p:sp>
      <p:pic>
        <p:nvPicPr>
          <p:cNvPr id="3" name="Picture 2" descr="A pink background with white leaves and black text&#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nk background with white leaves and black text&#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anose="020B0503020204020204"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5pPr>
      <a:lvl6pPr marL="1600200"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6pPr>
      <a:lvl7pPr marL="1899920"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7pPr>
      <a:lvl8pPr marL="2200275"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8pPr>
      <a:lvl9pPr marL="2499995"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t>10/16/2025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t>‹#›</a:t>
            </a:fld>
            <a:endParaRPr lang="en-US"/>
          </a:p>
        </p:txBody>
      </p:sp>
      <p:pic>
        <p:nvPicPr>
          <p:cNvPr id="7" name="Picture 6"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9.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4.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32.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4.pn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4.pn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5.png"/><Relationship Id="rId2" Type="http://schemas.openxmlformats.org/officeDocument/2006/relationships/image" Target="../media/image32.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3.wav"/><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44.png"/><Relationship Id="rId4" Type="http://schemas.openxmlformats.org/officeDocument/2006/relationships/image" Target="../media/image6.jpe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slide" Target="slide7.xml"/><Relationship Id="rId3" Type="http://schemas.openxmlformats.org/officeDocument/2006/relationships/image" Target="../media/image3.png"/><Relationship Id="rId7" Type="http://schemas.openxmlformats.org/officeDocument/2006/relationships/slide" Target="slide4.xml"/><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emf"/><Relationship Id="rId1" Type="http://schemas.openxmlformats.org/officeDocument/2006/relationships/slideLayout" Target="../slideLayouts/slideLayout5.xml"/><Relationship Id="rId6" Type="http://schemas.openxmlformats.org/officeDocument/2006/relationships/image" Target="../media/image13.jpeg"/><Relationship Id="rId11" Type="http://schemas.openxmlformats.org/officeDocument/2006/relationships/slide" Target="slide6.xml"/><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image" Target="../media/image11.jpeg"/><Relationship Id="rId9" Type="http://schemas.openxmlformats.org/officeDocument/2006/relationships/slide" Target="slide5.xml"/><Relationship Id="rId14"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24.jpeg"/><Relationship Id="rId5" Type="http://schemas.openxmlformats.org/officeDocument/2006/relationships/image" Target="../media/image3.png"/><Relationship Id="rId10" Type="http://schemas.openxmlformats.org/officeDocument/2006/relationships/image" Target="../media/image23.jpeg"/><Relationship Id="rId4" Type="http://schemas.openxmlformats.org/officeDocument/2006/relationships/audio" Target="../media/audio2.wav"/><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24.jpeg"/><Relationship Id="rId5" Type="http://schemas.openxmlformats.org/officeDocument/2006/relationships/image" Target="../media/image3.png"/><Relationship Id="rId10" Type="http://schemas.openxmlformats.org/officeDocument/2006/relationships/image" Target="../media/image23.jpeg"/><Relationship Id="rId4" Type="http://schemas.openxmlformats.org/officeDocument/2006/relationships/audio" Target="../media/audio2.wav"/><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24.jpeg"/><Relationship Id="rId5" Type="http://schemas.openxmlformats.org/officeDocument/2006/relationships/image" Target="../media/image3.png"/><Relationship Id="rId10" Type="http://schemas.openxmlformats.org/officeDocument/2006/relationships/image" Target="../media/image23.jpeg"/><Relationship Id="rId4" Type="http://schemas.openxmlformats.org/officeDocument/2006/relationships/audio" Target="../media/audio2.wav"/><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24.jpeg"/><Relationship Id="rId5" Type="http://schemas.openxmlformats.org/officeDocument/2006/relationships/image" Target="../media/image3.png"/><Relationship Id="rId10" Type="http://schemas.openxmlformats.org/officeDocument/2006/relationships/image" Target="../media/image23.jpeg"/><Relationship Id="rId4" Type="http://schemas.openxmlformats.org/officeDocument/2006/relationships/audio" Target="../media/audio2.wav"/><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pic>
        <p:nvPicPr>
          <p:cNvPr id="2" name="Picture 2" descr="Bộ hình nền &quot;Hoạt hình siêu dễ thương 2&quot; chất lượng cao cho Powerpoint">
            <a:extLst>
              <a:ext uri="{FF2B5EF4-FFF2-40B4-BE49-F238E27FC236}">
                <a16:creationId xmlns:a16="http://schemas.microsoft.com/office/drawing/2014/main" xmlns="" id="{F3B48790-F29F-21A7-22D2-C96C7392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ộ hình nền &quot;Hoạt hình siêu dễ thương 2&quot; chất lượng cao cho Powerpoint">
            <a:extLst>
              <a:ext uri="{FF2B5EF4-FFF2-40B4-BE49-F238E27FC236}">
                <a16:creationId xmlns:a16="http://schemas.microsoft.com/office/drawing/2014/main" xmlns="" id="{2C6FDC0C-FFA3-0F40-74BA-3494913C7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060083A9-2D46-BA2E-FC9E-4739CF696498}"/>
              </a:ext>
            </a:extLst>
          </p:cNvPr>
          <p:cNvSpPr txBox="1"/>
          <p:nvPr/>
        </p:nvSpPr>
        <p:spPr>
          <a:xfrm>
            <a:off x="2506717" y="2359733"/>
            <a:ext cx="7520151" cy="2400657"/>
          </a:xfrm>
          <a:prstGeom prst="rect">
            <a:avLst/>
          </a:prstGeom>
          <a:noFill/>
        </p:spPr>
        <p:txBody>
          <a:bodyPr wrap="square" rtlCol="0">
            <a:spAutoFit/>
          </a:bodyPr>
          <a:lstStyle/>
          <a:p>
            <a:pPr algn="ctr">
              <a:lnSpc>
                <a:spcPct val="150000"/>
              </a:lnSpc>
            </a:pPr>
            <a:r>
              <a:rPr lang="en-US" sz="3600" b="1" dirty="0" err="1">
                <a:solidFill>
                  <a:schemeClr val="accent1">
                    <a:lumMod val="50000"/>
                  </a:schemeClr>
                </a:solidFill>
                <a:latin typeface="Times New Roman" panose="02020603050405020304" pitchFamily="18" charset="0"/>
                <a:cs typeface="Times New Roman" panose="02020603050405020304" pitchFamily="18" charset="0"/>
              </a:rPr>
              <a:t>Môn</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smtClean="0">
                <a:solidFill>
                  <a:schemeClr val="accent1">
                    <a:lumMod val="50000"/>
                  </a:schemeClr>
                </a:solidFill>
                <a:latin typeface="Times New Roman" panose="02020603050405020304" pitchFamily="18" charset="0"/>
                <a:cs typeface="Times New Roman" panose="02020603050405020304" pitchFamily="18" charset="0"/>
              </a:rPr>
              <a:t>Toán</a:t>
            </a:r>
            <a:endParaRPr lang="en-US" sz="3600" b="1" dirty="0">
              <a:solidFill>
                <a:schemeClr val="accent1">
                  <a:lumMod val="50000"/>
                </a:schemeClr>
              </a:solidFill>
              <a:latin typeface="Times New Roman" panose="02020603050405020304" pitchFamily="18" charset="0"/>
              <a:cs typeface="Times New Roman" panose="02020603050405020304" pitchFamily="18" charset="0"/>
            </a:endParaRPr>
          </a:p>
          <a:p>
            <a:pPr algn="ctr">
              <a:lnSpc>
                <a:spcPct val="150000"/>
              </a:lnSpc>
            </a:pPr>
            <a:r>
              <a:rPr lang="en-US" sz="3200" b="1" dirty="0" err="1">
                <a:solidFill>
                  <a:schemeClr val="accent1">
                    <a:lumMod val="50000"/>
                  </a:schemeClr>
                </a:solidFill>
                <a:latin typeface="Times New Roman" panose="02020603050405020304" pitchFamily="18" charset="0"/>
                <a:cs typeface="Times New Roman" panose="02020603050405020304" pitchFamily="18" charset="0"/>
              </a:rPr>
              <a:t>Giáo</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viên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Nguyễn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Thị</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Ngọc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Hân</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a:p>
            <a:pPr algn="ctr">
              <a:lnSpc>
                <a:spcPct val="150000"/>
              </a:lnSpc>
            </a:pPr>
            <a:r>
              <a:rPr lang="en-US" sz="3200" b="1" dirty="0" err="1">
                <a:solidFill>
                  <a:schemeClr val="accent1">
                    <a:lumMod val="50000"/>
                  </a:schemeClr>
                </a:solidFill>
                <a:latin typeface="Times New Roman" panose="02020603050405020304" pitchFamily="18" charset="0"/>
                <a:cs typeface="Times New Roman" panose="02020603050405020304" pitchFamily="18" charset="0"/>
              </a:rPr>
              <a:t>Lớp</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4A3</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0D38D9C3-1617-3639-252F-225EF468183A}"/>
              </a:ext>
            </a:extLst>
          </p:cNvPr>
          <p:cNvSpPr txBox="1"/>
          <p:nvPr/>
        </p:nvSpPr>
        <p:spPr>
          <a:xfrm>
            <a:off x="2629293" y="618565"/>
            <a:ext cx="6933414" cy="400110"/>
          </a:xfrm>
          <a:prstGeom prst="rect">
            <a:avLst/>
          </a:prstGeom>
          <a:noFill/>
        </p:spPr>
        <p:txBody>
          <a:bodyPr wrap="square">
            <a:spAutoFit/>
          </a:bodyPr>
          <a:lstStyle/>
          <a:p>
            <a:pPr algn="ctr" eaLnBrk="1" hangingPunct="1">
              <a:spcBef>
                <a:spcPct val="0"/>
              </a:spcBef>
              <a:buFontTx/>
              <a:buNone/>
            </a:pPr>
            <a:r>
              <a:rPr lang="en-US" altLang="en-US" sz="2000" b="1" dirty="0" smtClean="0">
                <a:solidFill>
                  <a:srgbClr val="0000FF"/>
                </a:solidFill>
                <a:latin typeface=".VnTimeH" panose="020B7200000000000000" pitchFamily="34" charset="0"/>
                <a:cs typeface="Arial" panose="020B0604020202020204" pitchFamily="34" charset="0"/>
              </a:rPr>
              <a:t>T</a:t>
            </a:r>
            <a:r>
              <a:rPr lang="en-US" altLang="en-US" sz="2000" b="1" dirty="0" smtClean="0">
                <a:solidFill>
                  <a:srgbClr val="0000FF"/>
                </a:solidFill>
                <a:latin typeface="Times New Roman" panose="02020603050405020304" pitchFamily="18" charset="0"/>
                <a:cs typeface="Times New Roman" panose="02020603050405020304" pitchFamily="18" charset="0"/>
              </a:rPr>
              <a:t>RƯỜNG </a:t>
            </a:r>
            <a:r>
              <a:rPr lang="en-US" altLang="en-US" sz="2000" b="1" dirty="0">
                <a:solidFill>
                  <a:srgbClr val="0000FF"/>
                </a:solidFill>
                <a:latin typeface="Times New Roman" panose="02020603050405020304" pitchFamily="18" charset="0"/>
                <a:cs typeface="Times New Roman" panose="02020603050405020304" pitchFamily="18" charset="0"/>
              </a:rPr>
              <a:t>TIỂU HỌC HƯNG ĐẠO</a:t>
            </a:r>
          </a:p>
        </p:txBody>
      </p:sp>
      <p:sp>
        <p:nvSpPr>
          <p:cNvPr id="8" name="Rectangle 7"/>
          <p:cNvSpPr/>
          <p:nvPr/>
        </p:nvSpPr>
        <p:spPr>
          <a:xfrm>
            <a:off x="1985578" y="1667410"/>
            <a:ext cx="8220840"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CHÀO MỪNG CÁC THẦY CÔ  VỀ DỰ </a:t>
            </a:r>
            <a:r>
              <a:rPr lang="en-US" sz="32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GIỜ</a:t>
            </a:r>
            <a:endPar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89492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2" name="Picture 1"/>
          <p:cNvPicPr>
            <a:picLocks noChangeAspect="1"/>
          </p:cNvPicPr>
          <p:nvPr/>
        </p:nvPicPr>
        <p:blipFill>
          <a:blip r:embed="rId6"/>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3683662" y="2535928"/>
            <a:ext cx="1134978" cy="1132427"/>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367328" y="2534648"/>
            <a:ext cx="1134978" cy="1134978"/>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9186679" y="2540669"/>
            <a:ext cx="1121781" cy="113497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5558583" y="2532528"/>
            <a:ext cx="1134978" cy="1123196"/>
          </a:xfrm>
          <a:prstGeom prst="rect">
            <a:avLst/>
          </a:prstGeom>
        </p:spPr>
      </p:pic>
      <p:grpSp>
        <p:nvGrpSpPr>
          <p:cNvPr id="2" name="Group 1"/>
          <p:cNvGrpSpPr/>
          <p:nvPr/>
        </p:nvGrpSpPr>
        <p:grpSpPr>
          <a:xfrm>
            <a:off x="11506200" y="481965"/>
            <a:ext cx="5235575" cy="2316480"/>
            <a:chOff x="14105" y="810"/>
            <a:chExt cx="8245" cy="3648"/>
          </a:xfrm>
        </p:grpSpPr>
        <p:sp>
          <p:nvSpPr>
            <p:cNvPr id="3"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icture4"/>
            <p:cNvPicPr>
              <a:picLocks noChangeAspect="1"/>
            </p:cNvPicPr>
            <p:nvPr/>
          </p:nvPicPr>
          <p:blipFill>
            <a:blip r:embed="rId9"/>
            <a:stretch>
              <a:fillRect/>
            </a:stretch>
          </p:blipFill>
          <p:spPr>
            <a:xfrm>
              <a:off x="14766" y="1814"/>
              <a:ext cx="7584" cy="1642"/>
            </a:xfrm>
            <a:prstGeom prst="rect">
              <a:avLst/>
            </a:prstGeom>
          </p:spPr>
        </p:pic>
      </p:grpSp>
      <p:pic>
        <p:nvPicPr>
          <p:cNvPr id="6" name="图片 4" descr="C:\Users\HP\Downloads\Picture2.pngPicture2"/>
          <p:cNvPicPr>
            <a:picLocks noChangeAspect="1"/>
          </p:cNvPicPr>
          <p:nvPr/>
        </p:nvPicPr>
        <p:blipFill>
          <a:blip r:embed="rId10"/>
          <a:srcRect l="38959" t="25262" r="29770" b="26726"/>
          <a:stretch>
            <a:fillRect/>
          </a:stretch>
        </p:blipFill>
        <p:spPr>
          <a:xfrm>
            <a:off x="10185400" y="67945"/>
            <a:ext cx="2102485" cy="3228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8177 0.01088 -0.32135 -0.01389 -0.41406 0.10185 C -0.50664 0.21759 -0.23906 0.50556 -0.46354 0.5787 C -0.68789 0.65185 -1.32291 0.49931 -1.53645 0.46759 " pathEditMode="relative" rAng="0" ptsTypes="AAAA">
                                      <p:cBhvr>
                                        <p:cTn id="12" dur="5000" fill="hold"/>
                                        <p:tgtEl>
                                          <p:spTgt spid="2"/>
                                        </p:tgtEl>
                                        <p:attrNameLst>
                                          <p:attrName>ppt_x</p:attrName>
                                          <p:attrName>ppt_y</p:attrName>
                                        </p:attrNameLst>
                                      </p:cBhvr>
                                      <p:rCtr x="-76823" y="29907"/>
                                    </p:animMotion>
                                  </p:childTnLst>
                                </p:cTn>
                              </p:par>
                              <p:par>
                                <p:cTn id="13" presetID="0" presetClass="path" presetSubtype="0" accel="50000" decel="50000" fill="hold" nodeType="withEffect">
                                  <p:stCondLst>
                                    <p:cond delay="0"/>
                                  </p:stCondLst>
                                  <p:childTnLst>
                                    <p:animMotion origin="layout" path="M -4.58333E-6 1.11111E-6 C -0.08177 0.01088 -0.32122 -0.01389 -0.41406 0.10185 C -0.50664 0.21759 -0.23906 0.50555 -0.46341 0.5787 C -0.68789 0.65185 -1.32291 0.4993 -1.53645 0.46759 " pathEditMode="relative" rAng="0" ptsTypes="AAAA">
                                      <p:cBhvr>
                                        <p:cTn id="14" dur="5000" fill="hold"/>
                                        <p:tgtEl>
                                          <p:spTgt spid="6"/>
                                        </p:tgtEl>
                                        <p:attrNameLst>
                                          <p:attrName>ppt_x</p:attrName>
                                          <p:attrName>ppt_y</p:attrName>
                                        </p:attrNameLst>
                                      </p:cBhvr>
                                      <p:rCtr x="-76823" y="2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p:cNvGrpSpPr/>
          <p:nvPr/>
        </p:nvGrpSpPr>
        <p:grpSpPr>
          <a:xfrm>
            <a:off x="1202026" y="1983804"/>
            <a:ext cx="8383905" cy="3574415"/>
            <a:chOff x="-2783" y="1765"/>
            <a:chExt cx="13203" cy="5629"/>
          </a:xfrm>
        </p:grpSpPr>
        <p:pic>
          <p:nvPicPr>
            <p:cNvPr id="24" name="图片 3"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p:cNvPicPr>
              <a:picLocks noChangeAspect="1"/>
            </p:cNvPicPr>
            <p:nvPr/>
          </p:nvPicPr>
          <p:blipFill>
            <a:blip r:embed="rId7"/>
            <a:stretch>
              <a:fillRect/>
            </a:stretch>
          </p:blipFill>
          <p:spPr>
            <a:xfrm>
              <a:off x="1480" y="2029"/>
              <a:ext cx="3168" cy="1536"/>
            </a:xfrm>
            <a:prstGeom prst="rect">
              <a:avLst/>
            </a:prstGeom>
          </p:spPr>
        </p:pic>
      </p:grpSp>
      <p:sp>
        <p:nvSpPr>
          <p:cNvPr id="26" name="Text Box 24"/>
          <p:cNvSpPr txBox="1"/>
          <p:nvPr/>
        </p:nvSpPr>
        <p:spPr>
          <a:xfrm>
            <a:off x="2546942" y="3055506"/>
            <a:ext cx="47243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sao</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Hỏa</a:t>
            </a:r>
            <a:endParaRPr kumimoji="0" lang="en-US" sz="44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ảng cách từ Trái Đất đến Mặt Trời xa gay gần_ _ Hệ Mặt Tr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4"/>
          <a:stretch>
            <a:fillRect/>
          </a:stretch>
        </p:blipFill>
        <p:spPr>
          <a:xfrm>
            <a:off x="256854" y="0"/>
            <a:ext cx="11784458" cy="6858000"/>
          </a:xfrm>
          <a:prstGeom prst="rect">
            <a:avLst/>
          </a:prstGeom>
        </p:spPr>
      </p:pic>
      <p:pic>
        <p:nvPicPr>
          <p:cNvPr id="8" name="Picture 7"/>
          <p:cNvPicPr>
            <a:picLocks noChangeAspect="1"/>
          </p:cNvPicPr>
          <p:nvPr/>
        </p:nvPicPr>
        <p:blipFill>
          <a:blip r:embed="rId5" cstate="print"/>
          <a:stretch>
            <a:fillRect/>
          </a:stretch>
        </p:blipFill>
        <p:spPr>
          <a:xfrm>
            <a:off x="102742" y="-142459"/>
            <a:ext cx="2591810" cy="1295905"/>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pitchFamily="34" charset="0"/>
                <a:cs typeface="Calibri" panose="020F0502020204030204" pitchFamily="34" charset="0"/>
              </a:rPr>
              <a:t>Trái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Đất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Mặt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trời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khoảng</a:t>
            </a:r>
            <a:r>
              <a:rPr lang="en-US" sz="3600" b="1" dirty="0">
                <a:solidFill>
                  <a:schemeClr val="tx1"/>
                </a:solidFill>
                <a:latin typeface="Calibri" panose="020F0502020204030204" pitchFamily="34" charset="0"/>
                <a:cs typeface="Calibri" panose="020F0502020204030204" pitchFamily="34" charset="0"/>
              </a:rPr>
              <a:t> </a:t>
            </a:r>
          </a:p>
          <a:p>
            <a:pPr indent="0" algn="l">
              <a:lnSpc>
                <a:spcPct val="110000"/>
              </a:lnSpc>
              <a:buFont typeface="Arial" panose="020B0604020202020204" pitchFamily="34" charset="0"/>
              <a:buNone/>
            </a:pPr>
            <a:r>
              <a:rPr lang="en-US" sz="3600" b="1" dirty="0">
                <a:solidFill>
                  <a:schemeClr val="tx1"/>
                </a:solidFill>
                <a:latin typeface="Calibri" panose="020F0502020204030204" pitchFamily="34" charset="0"/>
                <a:cs typeface="Calibri" panose="020F0502020204030204" pitchFamily="34" charset="0"/>
              </a:rPr>
              <a:t>149 597 876 km</a:t>
            </a:r>
          </a:p>
        </p:txBody>
      </p:sp>
      <p:sp>
        <p:nvSpPr>
          <p:cNvPr id="15" name="TextBox 14"/>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p>
        </p:txBody>
      </p:sp>
      <p:sp>
        <p:nvSpPr>
          <p:cNvPr id="16" name="TextBox 15"/>
          <p:cNvSpPr txBox="1"/>
          <p:nvPr/>
        </p:nvSpPr>
        <p:spPr>
          <a:xfrm>
            <a:off x="893852" y="1037690"/>
            <a:ext cx="678094" cy="646331"/>
          </a:xfrm>
          <a:prstGeom prst="rect">
            <a:avLst/>
          </a:prstGeom>
          <a:noFill/>
        </p:spPr>
        <p:txBody>
          <a:bodyPr wrap="square" rtlCol="0">
            <a:spAutoFit/>
          </a:bodyPr>
          <a:lstStyle/>
          <a:p>
            <a:r>
              <a:rPr lang="en-US" sz="3600" dirty="0"/>
              <a:t>a)</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4"/>
          <a:stretch>
            <a:fillRect/>
          </a:stretch>
        </p:blipFill>
        <p:spPr>
          <a:xfrm>
            <a:off x="123290" y="0"/>
            <a:ext cx="11897474" cy="6858000"/>
          </a:xfrm>
          <a:prstGeom prst="rect">
            <a:avLst/>
          </a:prstGeom>
        </p:spPr>
      </p:pic>
      <p:pic>
        <p:nvPicPr>
          <p:cNvPr id="8" name="Picture 7"/>
          <p:cNvPicPr>
            <a:picLocks noChangeAspect="1"/>
          </p:cNvPicPr>
          <p:nvPr/>
        </p:nvPicPr>
        <p:blipFill>
          <a:blip r:embed="rId5" cstate="print"/>
          <a:stretch>
            <a:fillRect/>
          </a:stretch>
        </p:blipFill>
        <p:spPr>
          <a:xfrm>
            <a:off x="102742" y="-142459"/>
            <a:ext cx="2591810" cy="1295905"/>
          </a:xfrm>
          <a:prstGeom prst="rect">
            <a:avLst/>
          </a:prstGeom>
        </p:spPr>
      </p:pic>
      <p:graphicFrame>
        <p:nvGraphicFramePr>
          <p:cNvPr id="2" name="Table 2"/>
          <p:cNvGraphicFramePr>
            <a:graphicFrameLocks noGrp="1"/>
          </p:cNvGraphicFramePr>
          <p:nvPr/>
        </p:nvGraphicFramePr>
        <p:xfrm>
          <a:off x="1089062" y="1058713"/>
          <a:ext cx="10253610" cy="3392548"/>
        </p:xfrm>
        <a:graphic>
          <a:graphicData uri="http://schemas.openxmlformats.org/drawingml/2006/table">
            <a:tbl>
              <a:tblPr firstRow="1" bandRow="1">
                <a:tableStyleId>{21E4AEA4-8DFA-4A89-87EB-49C32662AFE0}</a:tableStyleId>
              </a:tblPr>
              <a:tblGrid>
                <a:gridCol w="1139290"/>
                <a:gridCol w="1139290"/>
                <a:gridCol w="1139290"/>
                <a:gridCol w="1139290"/>
                <a:gridCol w="1139290"/>
                <a:gridCol w="1139290"/>
                <a:gridCol w="1139290"/>
                <a:gridCol w="1139290"/>
                <a:gridCol w="1139290"/>
              </a:tblGrid>
              <a:tr h="600599">
                <a:tc gridSpan="3">
                  <a:txBody>
                    <a:bodyPr/>
                    <a:lstStyle/>
                    <a:p>
                      <a:pPr algn="ctr"/>
                      <a:r>
                        <a:rPr lang="en-US" sz="2800" b="1" dirty="0" err="1"/>
                        <a:t>Lớp</a:t>
                      </a:r>
                      <a:r>
                        <a:rPr lang="en-US" sz="2800" b="1" dirty="0"/>
                        <a:t> </a:t>
                      </a:r>
                      <a:r>
                        <a:rPr lang="en-US" sz="2800" b="1" dirty="0" err="1"/>
                        <a:t>triệu</a:t>
                      </a:r>
                      <a:endParaRPr lang="en-US" sz="2800" b="1" dirty="0"/>
                    </a:p>
                  </a:txBody>
                  <a:tcPr/>
                </a:tc>
                <a:tc hMerge="1">
                  <a:txBody>
                    <a:bodyPr/>
                    <a:lstStyle/>
                    <a:p>
                      <a:endParaRPr lang="en-US"/>
                    </a:p>
                  </a:txBody>
                  <a:tcPr/>
                </a:tc>
                <a:tc hMerge="1">
                  <a:txBody>
                    <a:bodyPr/>
                    <a:lstStyle/>
                    <a:p>
                      <a:endParaRPr lang="en-US"/>
                    </a:p>
                  </a:txBody>
                  <a:tcPr/>
                </a:tc>
                <a:tc gridSpan="3">
                  <a:txBody>
                    <a:bodyPr/>
                    <a:lstStyle/>
                    <a:p>
                      <a:pPr algn="ctr"/>
                      <a:r>
                        <a:rPr lang="en-US" sz="2800" b="1" dirty="0" err="1"/>
                        <a:t>Lớp</a:t>
                      </a:r>
                      <a:r>
                        <a:rPr lang="en-US" sz="2800" b="1" dirty="0"/>
                        <a:t> </a:t>
                      </a:r>
                      <a:r>
                        <a:rPr lang="en-US" sz="2800" b="1" dirty="0" err="1"/>
                        <a:t>nghìn</a:t>
                      </a:r>
                      <a:endParaRPr lang="en-US" sz="2800" b="1" dirty="0"/>
                    </a:p>
                  </a:txBody>
                  <a:tcPr/>
                </a:tc>
                <a:tc hMerge="1">
                  <a:txBody>
                    <a:bodyPr/>
                    <a:lstStyle/>
                    <a:p>
                      <a:endParaRPr lang="en-US"/>
                    </a:p>
                  </a:txBody>
                  <a:tcPr/>
                </a:tc>
                <a:tc hMerge="1">
                  <a:txBody>
                    <a:bodyPr/>
                    <a:lstStyle/>
                    <a:p>
                      <a:endParaRPr lang="en-US"/>
                    </a:p>
                  </a:txBody>
                  <a:tcPr/>
                </a:tc>
                <a:tc gridSpan="3">
                  <a:txBody>
                    <a:bodyPr/>
                    <a:lstStyle/>
                    <a:p>
                      <a:pPr algn="ctr"/>
                      <a:r>
                        <a:rPr lang="en-US" sz="2800" b="1" dirty="0" err="1"/>
                        <a:t>Lớp</a:t>
                      </a:r>
                      <a:r>
                        <a:rPr lang="en-US" sz="2800" b="1" dirty="0"/>
                        <a:t> </a:t>
                      </a:r>
                      <a:r>
                        <a:rPr lang="en-US" sz="2800" b="1" dirty="0" err="1"/>
                        <a:t>đơn</a:t>
                      </a:r>
                      <a:r>
                        <a:rPr lang="en-US" sz="2800" b="1" dirty="0"/>
                        <a:t> </a:t>
                      </a:r>
                      <a:r>
                        <a:rPr lang="en-US" sz="2800" b="1" dirty="0" err="1"/>
                        <a:t>vị</a:t>
                      </a:r>
                      <a:endParaRPr lang="en-US" sz="2800" b="1" dirty="0"/>
                    </a:p>
                  </a:txBody>
                  <a:tcPr/>
                </a:tc>
                <a:tc hMerge="1">
                  <a:txBody>
                    <a:bodyPr/>
                    <a:lstStyle/>
                    <a:p>
                      <a:endParaRPr lang="en-US"/>
                    </a:p>
                  </a:txBody>
                  <a:tcPr/>
                </a:tc>
                <a:tc hMerge="1">
                  <a:txBody>
                    <a:bodyPr/>
                    <a:lstStyle/>
                    <a:p>
                      <a:endParaRPr lang="en-US"/>
                    </a:p>
                  </a:txBody>
                  <a:tcPr/>
                </a:tc>
              </a:tr>
              <a:tr h="1556499">
                <a:tc>
                  <a:txBody>
                    <a:bodyPr/>
                    <a:lstStyle/>
                    <a:p>
                      <a:pPr algn="ctr"/>
                      <a:r>
                        <a:rPr lang="en-US" sz="2800" b="1" dirty="0" err="1"/>
                        <a:t>Hàng</a:t>
                      </a:r>
                      <a:r>
                        <a:rPr lang="en-US" sz="2800" b="1" dirty="0"/>
                        <a:t> </a:t>
                      </a:r>
                      <a:r>
                        <a:rPr lang="en-US" sz="2800" b="1" dirty="0" err="1"/>
                        <a:t>trăm</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đơn</a:t>
                      </a:r>
                      <a:r>
                        <a:rPr lang="en-US" sz="2800" b="1" dirty="0"/>
                        <a:t> </a:t>
                      </a:r>
                      <a:r>
                        <a:rPr lang="en-US" sz="2800" b="1" dirty="0" err="1"/>
                        <a:t>vị</a:t>
                      </a:r>
                      <a:endParaRPr lang="en-US" sz="2800" b="1" dirty="0"/>
                    </a:p>
                  </a:txBody>
                  <a:tcPr>
                    <a:solidFill>
                      <a:schemeClr val="accent2">
                        <a:lumMod val="40000"/>
                        <a:lumOff val="60000"/>
                      </a:schemeClr>
                    </a:solidFill>
                  </a:tcPr>
                </a:tc>
              </a:tr>
              <a:tr h="1235450">
                <a:tc>
                  <a:txBody>
                    <a:bodyPr/>
                    <a:lstStyle/>
                    <a:p>
                      <a:pPr algn="ctr"/>
                      <a:endParaRPr lang="en-US" sz="2800" b="1"/>
                    </a:p>
                  </a:txBody>
                  <a:tcPr/>
                </a:tc>
                <a:tc>
                  <a:txBody>
                    <a:bodyPr/>
                    <a:lstStyle/>
                    <a:p>
                      <a:pPr algn="ctr"/>
                      <a:endParaRPr lang="en-US" sz="2800" b="1" dirty="0"/>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dirty="0"/>
                    </a:p>
                  </a:txBody>
                  <a:tcPr/>
                </a:tc>
              </a:tr>
            </a:tbl>
          </a:graphicData>
        </a:graphic>
      </p:graphicFrame>
      <p:sp>
        <p:nvSpPr>
          <p:cNvPr id="3" name="Text Box 421"/>
          <p:cNvSpPr txBox="1"/>
          <p:nvPr/>
        </p:nvSpPr>
        <p:spPr>
          <a:xfrm>
            <a:off x="4530903" y="0"/>
            <a:ext cx="3780890" cy="781685"/>
          </a:xfrm>
          <a:prstGeom prst="rect">
            <a:avLst/>
          </a:prstGeom>
          <a:solidFill>
            <a:srgbClr val="FFFE95"/>
          </a:solidFill>
          <a:ln>
            <a:solidFill>
              <a:srgbClr val="F03829"/>
            </a:solidFill>
          </a:ln>
        </p:spPr>
        <p:txBody>
          <a:bodyPr wrap="square" rtlCol="0">
            <a:spAutoFit/>
          </a:bodyPr>
          <a:lstStyle/>
          <a:p>
            <a:pPr>
              <a:lnSpc>
                <a:spcPct val="120000"/>
              </a:lnSpc>
            </a:pPr>
            <a:r>
              <a:rPr lang="en-US" sz="4000" b="1" dirty="0" err="1">
                <a:latin typeface="Calibri" panose="020F0502020204030204" pitchFamily="34" charset="0"/>
                <a:cs typeface="Calibri" panose="020F0502020204030204" pitchFamily="34" charset="0"/>
              </a:rPr>
              <a:t>Số</a:t>
            </a:r>
            <a:r>
              <a:rPr lang="en-US" sz="4000" b="1" dirty="0">
                <a:latin typeface="Calibri" panose="020F0502020204030204" pitchFamily="34" charset="0"/>
                <a:cs typeface="Calibri" panose="020F0502020204030204" pitchFamily="34" charset="0"/>
              </a:rPr>
              <a:t> 149 597 876 </a:t>
            </a:r>
          </a:p>
        </p:txBody>
      </p:sp>
      <p:sp>
        <p:nvSpPr>
          <p:cNvPr id="4" name="TextBox 3"/>
          <p:cNvSpPr txBox="1"/>
          <p:nvPr/>
        </p:nvSpPr>
        <p:spPr>
          <a:xfrm>
            <a:off x="1325366" y="3421294"/>
            <a:ext cx="832207" cy="769441"/>
          </a:xfrm>
          <a:prstGeom prst="rect">
            <a:avLst/>
          </a:prstGeom>
          <a:noFill/>
        </p:spPr>
        <p:txBody>
          <a:bodyPr wrap="square" rtlCol="0">
            <a:spAutoFit/>
          </a:bodyPr>
          <a:lstStyle/>
          <a:p>
            <a:r>
              <a:rPr lang="en-US" sz="4400" b="1" dirty="0">
                <a:solidFill>
                  <a:srgbClr val="FF0000"/>
                </a:solidFill>
              </a:rPr>
              <a:t>1</a:t>
            </a:r>
          </a:p>
        </p:txBody>
      </p:sp>
      <p:sp>
        <p:nvSpPr>
          <p:cNvPr id="5" name="TextBox 4"/>
          <p:cNvSpPr txBox="1"/>
          <p:nvPr/>
        </p:nvSpPr>
        <p:spPr>
          <a:xfrm>
            <a:off x="2476072" y="3421294"/>
            <a:ext cx="832207" cy="769441"/>
          </a:xfrm>
          <a:prstGeom prst="rect">
            <a:avLst/>
          </a:prstGeom>
          <a:noFill/>
        </p:spPr>
        <p:txBody>
          <a:bodyPr wrap="square" rtlCol="0">
            <a:spAutoFit/>
          </a:bodyPr>
          <a:lstStyle/>
          <a:p>
            <a:r>
              <a:rPr lang="en-US" sz="4400" b="1" dirty="0">
                <a:solidFill>
                  <a:srgbClr val="FF0000"/>
                </a:solidFill>
              </a:rPr>
              <a:t>4</a:t>
            </a:r>
          </a:p>
        </p:txBody>
      </p:sp>
      <p:sp>
        <p:nvSpPr>
          <p:cNvPr id="6" name="TextBox 5"/>
          <p:cNvSpPr txBox="1"/>
          <p:nvPr/>
        </p:nvSpPr>
        <p:spPr>
          <a:xfrm>
            <a:off x="362677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9" name="TextBox 8"/>
          <p:cNvSpPr txBox="1"/>
          <p:nvPr/>
        </p:nvSpPr>
        <p:spPr>
          <a:xfrm>
            <a:off x="4736386" y="3441843"/>
            <a:ext cx="832207" cy="769441"/>
          </a:xfrm>
          <a:prstGeom prst="rect">
            <a:avLst/>
          </a:prstGeom>
          <a:noFill/>
        </p:spPr>
        <p:txBody>
          <a:bodyPr wrap="square" rtlCol="0">
            <a:spAutoFit/>
          </a:bodyPr>
          <a:lstStyle/>
          <a:p>
            <a:r>
              <a:rPr lang="en-US" sz="4400" b="1" dirty="0">
                <a:solidFill>
                  <a:srgbClr val="FF0000"/>
                </a:solidFill>
              </a:rPr>
              <a:t>5</a:t>
            </a:r>
          </a:p>
        </p:txBody>
      </p:sp>
      <p:sp>
        <p:nvSpPr>
          <p:cNvPr id="11" name="TextBox 10"/>
          <p:cNvSpPr txBox="1"/>
          <p:nvPr/>
        </p:nvSpPr>
        <p:spPr>
          <a:xfrm>
            <a:off x="594873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13" name="TextBox 12"/>
          <p:cNvSpPr txBox="1"/>
          <p:nvPr/>
        </p:nvSpPr>
        <p:spPr>
          <a:xfrm>
            <a:off x="7027525" y="3441843"/>
            <a:ext cx="832207" cy="769441"/>
          </a:xfrm>
          <a:prstGeom prst="rect">
            <a:avLst/>
          </a:prstGeom>
          <a:noFill/>
        </p:spPr>
        <p:txBody>
          <a:bodyPr wrap="square" rtlCol="0">
            <a:spAutoFit/>
          </a:bodyPr>
          <a:lstStyle/>
          <a:p>
            <a:r>
              <a:rPr lang="en-US" sz="4400" b="1" dirty="0">
                <a:solidFill>
                  <a:srgbClr val="FF0000"/>
                </a:solidFill>
              </a:rPr>
              <a:t>7</a:t>
            </a:r>
          </a:p>
        </p:txBody>
      </p:sp>
      <p:sp>
        <p:nvSpPr>
          <p:cNvPr id="14" name="TextBox 13"/>
          <p:cNvSpPr txBox="1"/>
          <p:nvPr/>
        </p:nvSpPr>
        <p:spPr>
          <a:xfrm>
            <a:off x="8301520" y="3441844"/>
            <a:ext cx="832207" cy="769441"/>
          </a:xfrm>
          <a:prstGeom prst="rect">
            <a:avLst/>
          </a:prstGeom>
          <a:noFill/>
        </p:spPr>
        <p:txBody>
          <a:bodyPr wrap="square" rtlCol="0">
            <a:spAutoFit/>
          </a:bodyPr>
          <a:lstStyle/>
          <a:p>
            <a:r>
              <a:rPr lang="en-US" sz="4400" b="1" dirty="0">
                <a:solidFill>
                  <a:srgbClr val="FF0000"/>
                </a:solidFill>
              </a:rPr>
              <a:t>8</a:t>
            </a:r>
          </a:p>
        </p:txBody>
      </p:sp>
      <p:sp>
        <p:nvSpPr>
          <p:cNvPr id="16" name="TextBox 15"/>
          <p:cNvSpPr txBox="1"/>
          <p:nvPr/>
        </p:nvSpPr>
        <p:spPr>
          <a:xfrm>
            <a:off x="9328936" y="3482941"/>
            <a:ext cx="832207" cy="769441"/>
          </a:xfrm>
          <a:prstGeom prst="rect">
            <a:avLst/>
          </a:prstGeom>
          <a:noFill/>
        </p:spPr>
        <p:txBody>
          <a:bodyPr wrap="square" rtlCol="0">
            <a:spAutoFit/>
          </a:bodyPr>
          <a:lstStyle/>
          <a:p>
            <a:r>
              <a:rPr lang="en-US" sz="4400" b="1" dirty="0">
                <a:solidFill>
                  <a:srgbClr val="FF0000"/>
                </a:solidFill>
              </a:rPr>
              <a:t>7</a:t>
            </a:r>
          </a:p>
        </p:txBody>
      </p:sp>
      <p:sp>
        <p:nvSpPr>
          <p:cNvPr id="17" name="TextBox 16"/>
          <p:cNvSpPr txBox="1"/>
          <p:nvPr/>
        </p:nvSpPr>
        <p:spPr>
          <a:xfrm>
            <a:off x="10469368" y="3462393"/>
            <a:ext cx="832207" cy="769441"/>
          </a:xfrm>
          <a:prstGeom prst="rect">
            <a:avLst/>
          </a:prstGeom>
          <a:noFill/>
        </p:spPr>
        <p:txBody>
          <a:bodyPr wrap="square" rtlCol="0">
            <a:spAutoFit/>
          </a:bodyPr>
          <a:lstStyle/>
          <a:p>
            <a:r>
              <a:rPr lang="en-US" sz="4400" b="1" dirty="0">
                <a:solidFill>
                  <a:srgbClr val="FF0000"/>
                </a:solidFill>
              </a:rPr>
              <a:t>6</a:t>
            </a:r>
          </a:p>
        </p:txBody>
      </p:sp>
      <p:sp>
        <p:nvSpPr>
          <p:cNvPr id="18" name="TextBox 17"/>
          <p:cNvSpPr txBox="1"/>
          <p:nvPr/>
        </p:nvSpPr>
        <p:spPr>
          <a:xfrm>
            <a:off x="976044" y="4530903"/>
            <a:ext cx="9914562" cy="954107"/>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Số 149 597 876 gồm: 1 trăm triệu, 4 chục triệu, 9 triệu, 5 trăm nghìn, 9 chục nghìn, 7 nghìn, 8 trăm, 7 chục và 6 đơn vị.</a:t>
            </a:r>
            <a:endParaRPr lang="vi-VN" sz="2800" b="1" dirty="0">
              <a:solidFill>
                <a:srgbClr val="002060"/>
              </a:solidFill>
              <a:effectLst/>
              <a:latin typeface="Calibri" panose="020F0502020204030204" pitchFamily="34" charset="0"/>
              <a:cs typeface="Calibri" panose="020F0502020204030204" pitchFamily="34" charset="0"/>
            </a:endParaRPr>
          </a:p>
        </p:txBody>
      </p:sp>
      <p:sp>
        <p:nvSpPr>
          <p:cNvPr id="19" name="TextBox 18"/>
          <p:cNvSpPr txBox="1"/>
          <p:nvPr/>
        </p:nvSpPr>
        <p:spPr>
          <a:xfrm>
            <a:off x="976044" y="5517222"/>
            <a:ext cx="9914562" cy="954107"/>
          </a:xfrm>
          <a:prstGeom prst="rect">
            <a:avLst/>
          </a:prstGeom>
          <a:noFill/>
        </p:spPr>
        <p:txBody>
          <a:bodyPr wrap="square" rtlCol="0">
            <a:spAutoFit/>
          </a:bodyPr>
          <a:lstStyle/>
          <a:p>
            <a:pPr algn="just">
              <a:spcAft>
                <a:spcPts val="500"/>
              </a:spcAft>
            </a:pPr>
            <a:r>
              <a:rPr lang="vi-VN" sz="2800" b="1" dirty="0">
                <a:solidFill>
                  <a:srgbClr val="002060"/>
                </a:solidFill>
                <a:latin typeface="Calibri" panose="020F0502020204030204" pitchFamily="34" charset="0"/>
                <a:cs typeface="Calibri" panose="020F0502020204030204" pitchFamily="34" charset="0"/>
              </a:rPr>
              <a:t>Đọc là: Một trăm bốn mươi chín triệu năm trăm chín mươi bảy nghìn tám trăm bảy mươi sáu.</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Effect transition="in" filter="barn(inVertical)">
                                      <p:cBhvr>
                                        <p:cTn id="59" dur="500"/>
                                        <p:tgtEl>
                                          <p:spTgt spid="1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barn(inVertical)">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4"/>
          <a:stretch>
            <a:fillRect/>
          </a:stretch>
        </p:blipFill>
        <p:spPr>
          <a:xfrm>
            <a:off x="256854" y="0"/>
            <a:ext cx="11784458" cy="6858000"/>
          </a:xfrm>
          <a:prstGeom prst="rect">
            <a:avLst/>
          </a:prstGeom>
        </p:spPr>
      </p:pic>
      <p:pic>
        <p:nvPicPr>
          <p:cNvPr id="8" name="Picture 7"/>
          <p:cNvPicPr>
            <a:picLocks noChangeAspect="1"/>
          </p:cNvPicPr>
          <p:nvPr/>
        </p:nvPicPr>
        <p:blipFill>
          <a:blip r:embed="rId5" cstate="print"/>
          <a:stretch>
            <a:fillRect/>
          </a:stretch>
        </p:blipFill>
        <p:spPr>
          <a:xfrm>
            <a:off x="102742" y="-142459"/>
            <a:ext cx="2591810" cy="1295905"/>
          </a:xfrm>
          <a:prstGeom prst="rect">
            <a:avLst/>
          </a:prstGeom>
        </p:spPr>
      </p:pic>
      <p:sp>
        <p:nvSpPr>
          <p:cNvPr id="16" name="TextBox 15"/>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grpSp>
        <p:nvGrpSpPr>
          <p:cNvPr id="21" name="Group 20"/>
          <p:cNvGrpSpPr/>
          <p:nvPr/>
        </p:nvGrpSpPr>
        <p:grpSpPr>
          <a:xfrm>
            <a:off x="1551398" y="2024009"/>
            <a:ext cx="9061806" cy="287676"/>
            <a:chOff x="1551398" y="2024009"/>
            <a:chExt cx="9061806" cy="287676"/>
          </a:xfrm>
        </p:grpSpPr>
        <p:cxnSp>
          <p:nvCxnSpPr>
            <p:cNvPr id="3" name="Straight Arrow Connector 2"/>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500026" y="2434974"/>
            <a:ext cx="2270589" cy="523220"/>
          </a:xfrm>
          <a:prstGeom prst="rect">
            <a:avLst/>
          </a:prstGeom>
          <a:noFill/>
        </p:spPr>
        <p:txBody>
          <a:bodyPr wrap="square" rtlCol="0">
            <a:spAutoFit/>
          </a:bodyPr>
          <a:lstStyle/>
          <a:p>
            <a:r>
              <a:rPr lang="en-US" sz="2800" b="1" dirty="0"/>
              <a:t>999 999 997</a:t>
            </a:r>
          </a:p>
        </p:txBody>
      </p:sp>
      <p:sp>
        <p:nvSpPr>
          <p:cNvPr id="23" name="TextBox 22"/>
          <p:cNvSpPr txBox="1"/>
          <p:nvPr/>
        </p:nvSpPr>
        <p:spPr>
          <a:xfrm>
            <a:off x="3832258" y="2414426"/>
            <a:ext cx="2270589" cy="523220"/>
          </a:xfrm>
          <a:prstGeom prst="rect">
            <a:avLst/>
          </a:prstGeom>
          <a:noFill/>
        </p:spPr>
        <p:txBody>
          <a:bodyPr wrap="square" rtlCol="0">
            <a:spAutoFit/>
          </a:bodyPr>
          <a:lstStyle/>
          <a:p>
            <a:r>
              <a:rPr lang="en-US" sz="2800" b="1" dirty="0"/>
              <a:t>999 999 998</a:t>
            </a:r>
          </a:p>
        </p:txBody>
      </p:sp>
      <p:sp>
        <p:nvSpPr>
          <p:cNvPr id="24" name="TextBox 23"/>
          <p:cNvSpPr txBox="1"/>
          <p:nvPr/>
        </p:nvSpPr>
        <p:spPr>
          <a:xfrm>
            <a:off x="6164493" y="2445248"/>
            <a:ext cx="2270589" cy="523220"/>
          </a:xfrm>
          <a:prstGeom prst="rect">
            <a:avLst/>
          </a:prstGeom>
          <a:noFill/>
        </p:spPr>
        <p:txBody>
          <a:bodyPr wrap="square" rtlCol="0">
            <a:spAutoFit/>
          </a:bodyPr>
          <a:lstStyle/>
          <a:p>
            <a:r>
              <a:rPr lang="en-US" sz="2800" b="1" dirty="0"/>
              <a:t>999 999 999</a:t>
            </a:r>
          </a:p>
        </p:txBody>
      </p:sp>
      <p:sp>
        <p:nvSpPr>
          <p:cNvPr id="25" name="TextBox 24"/>
          <p:cNvSpPr txBox="1"/>
          <p:nvPr/>
        </p:nvSpPr>
        <p:spPr>
          <a:xfrm>
            <a:off x="8537823" y="2455522"/>
            <a:ext cx="2270589" cy="523220"/>
          </a:xfrm>
          <a:prstGeom prst="rect">
            <a:avLst/>
          </a:prstGeom>
          <a:noFill/>
        </p:spPr>
        <p:txBody>
          <a:bodyPr wrap="square" rtlCol="0">
            <a:spAutoFit/>
          </a:bodyPr>
          <a:lstStyle/>
          <a:p>
            <a:r>
              <a:rPr lang="en-US" sz="2800" b="1" dirty="0"/>
              <a:t>1 000 000 000</a:t>
            </a:r>
          </a:p>
        </p:txBody>
      </p:sp>
      <p:pic>
        <p:nvPicPr>
          <p:cNvPr id="26" name="Picture 25" descr="Picture3"/>
          <p:cNvPicPr>
            <a:picLocks noChangeAspect="1"/>
          </p:cNvPicPr>
          <p:nvPr/>
        </p:nvPicPr>
        <p:blipFill>
          <a:blip r:embed="rId6"/>
          <a:srcRect l="39964" t="30048" r="31983" b="28356"/>
          <a:stretch>
            <a:fillRect/>
          </a:stretch>
        </p:blipFill>
        <p:spPr>
          <a:xfrm>
            <a:off x="1626357" y="4585634"/>
            <a:ext cx="1250408" cy="1854109"/>
          </a:xfrm>
          <a:prstGeom prst="rect">
            <a:avLst/>
          </a:prstGeom>
        </p:spPr>
      </p:pic>
      <p:sp>
        <p:nvSpPr>
          <p:cNvPr id="27" name="Speech Bubble: Rectangle with Corners Rounded 26"/>
          <p:cNvSpPr/>
          <p:nvPr/>
        </p:nvSpPr>
        <p:spPr>
          <a:xfrm>
            <a:off x="2219218" y="3349375"/>
            <a:ext cx="8013844" cy="10376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Số</a:t>
            </a:r>
            <a:r>
              <a:rPr lang="en-US" sz="2800" b="1" dirty="0">
                <a:solidFill>
                  <a:srgbClr val="002060"/>
                </a:solidFill>
              </a:rPr>
              <a:t> </a:t>
            </a:r>
            <a:r>
              <a:rPr lang="en-US" sz="2800" b="1" dirty="0" err="1">
                <a:solidFill>
                  <a:srgbClr val="002060"/>
                </a:solidFill>
              </a:rPr>
              <a:t>liền</a:t>
            </a:r>
            <a:r>
              <a:rPr lang="en-US" sz="2800" b="1" dirty="0">
                <a:solidFill>
                  <a:srgbClr val="002060"/>
                </a:solidFill>
              </a:rPr>
              <a:t> </a:t>
            </a:r>
            <a:r>
              <a:rPr lang="en-US" sz="2800" b="1" dirty="0" err="1">
                <a:solidFill>
                  <a:srgbClr val="002060"/>
                </a:solidFill>
              </a:rPr>
              <a:t>sau</a:t>
            </a:r>
            <a:r>
              <a:rPr lang="en-US" sz="2800" b="1" dirty="0">
                <a:solidFill>
                  <a:srgbClr val="002060"/>
                </a:solidFill>
              </a:rPr>
              <a:t> </a:t>
            </a:r>
            <a:r>
              <a:rPr lang="en-US" sz="2800" b="1" dirty="0" err="1">
                <a:solidFill>
                  <a:srgbClr val="002060"/>
                </a:solidFill>
              </a:rPr>
              <a:t>số</a:t>
            </a:r>
            <a:r>
              <a:rPr lang="en-US" sz="2800" b="1" dirty="0">
                <a:solidFill>
                  <a:srgbClr val="002060"/>
                </a:solidFill>
              </a:rPr>
              <a:t> 999 9999 9999 </a:t>
            </a:r>
            <a:r>
              <a:rPr lang="en-US" sz="2800" b="1" dirty="0" err="1">
                <a:solidFill>
                  <a:srgbClr val="002060"/>
                </a:solidFill>
              </a:rPr>
              <a:t>là</a:t>
            </a:r>
            <a:r>
              <a:rPr lang="en-US" sz="2800" b="1" dirty="0">
                <a:solidFill>
                  <a:srgbClr val="002060"/>
                </a:solidFill>
              </a:rPr>
              <a:t> </a:t>
            </a:r>
            <a:r>
              <a:rPr lang="en-US" sz="2800" b="1" dirty="0" err="1">
                <a:solidFill>
                  <a:srgbClr val="002060"/>
                </a:solidFill>
              </a:rPr>
              <a:t>số</a:t>
            </a:r>
            <a:r>
              <a:rPr lang="en-US" sz="2800" b="1" dirty="0">
                <a:solidFill>
                  <a:srgbClr val="002060"/>
                </a:solidFill>
              </a:rPr>
              <a:t> 1 000 000 000,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Một</a:t>
            </a:r>
            <a:r>
              <a:rPr lang="en-US" sz="2800" b="1" dirty="0">
                <a:solidFill>
                  <a:srgbClr val="002060"/>
                </a:solidFill>
              </a:rPr>
              <a:t> </a:t>
            </a:r>
            <a:r>
              <a:rPr lang="en-US" sz="2800" b="1" dirty="0" err="1">
                <a:solidFill>
                  <a:srgbClr val="002060"/>
                </a:solidFill>
              </a:rPr>
              <a:t>tỉ</a:t>
            </a:r>
            <a:r>
              <a:rPr lang="en-US" sz="2800" b="1" dirty="0">
                <a:solidFill>
                  <a:srgbClr val="002060"/>
                </a:solidFill>
              </a:rPr>
              <a:t>.</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404152" y="265962"/>
            <a:ext cx="10664575" cy="5117695"/>
          </a:xfrm>
          <a:prstGeom prst="rect">
            <a:avLst/>
          </a:prstGeom>
        </p:spPr>
      </p:pic>
      <p:sp>
        <p:nvSpPr>
          <p:cNvPr id="13" name="Text Box 24"/>
          <p:cNvSpPr txBox="1"/>
          <p:nvPr/>
        </p:nvSpPr>
        <p:spPr>
          <a:xfrm>
            <a:off x="4009218" y="1058138"/>
            <a:ext cx="6614261" cy="2246769"/>
          </a:xfrm>
          <a:prstGeom prst="rect">
            <a:avLst/>
          </a:prstGeom>
          <a:noFill/>
        </p:spPr>
        <p:txBody>
          <a:bodyPr wrap="square" rtlCol="0">
            <a:spAutoFit/>
          </a:bodyPr>
          <a:lstStyle/>
          <a:p>
            <a:pPr lvl="0" algn="just" defTabSz="457200">
              <a:defRPr/>
            </a:pPr>
            <a:r>
              <a:rPr lang="vi-VN" sz="2800" b="1" dirty="0">
                <a:solidFill>
                  <a:srgbClr val="002060"/>
                </a:solidFill>
                <a:latin typeface="Calibri" panose="020F0502020204030204" pitchFamily="34" charset="0"/>
                <a:cs typeface="Calibri" panose="020F0502020204030204" pitchFamily="34" charset="0"/>
              </a:rPr>
              <a:t>Sao 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3"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6" name="Picture 5"/>
          <p:cNvPicPr>
            <a:picLocks noChangeAspect="1"/>
          </p:cNvPicPr>
          <p:nvPr/>
        </p:nvPicPr>
        <p:blipFill>
          <a:blip r:embed="rId6"/>
          <a:stretch>
            <a:fillRect/>
          </a:stretch>
        </p:blipFill>
        <p:spPr>
          <a:xfrm>
            <a:off x="4364706" y="2251700"/>
            <a:ext cx="3853006" cy="2786113"/>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259668" y="130267"/>
            <a:ext cx="3070057" cy="306315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p:cNvGrpSpPr/>
          <p:nvPr/>
        </p:nvGrpSpPr>
        <p:grpSpPr>
          <a:xfrm rot="935111">
            <a:off x="2044656" y="834567"/>
            <a:ext cx="6644640" cy="3157341"/>
            <a:chOff x="-3074" y="5755"/>
            <a:chExt cx="10464" cy="7549"/>
          </a:xfrm>
        </p:grpSpPr>
        <p:grpSp>
          <p:nvGrpSpPr>
            <p:cNvPr id="16" name="Group 15"/>
            <p:cNvGrpSpPr/>
            <p:nvPr/>
          </p:nvGrpSpPr>
          <p:grpSpPr>
            <a:xfrm>
              <a:off x="-3074" y="5755"/>
              <a:ext cx="10464" cy="7549"/>
              <a:chOff x="-3074" y="5755"/>
              <a:chExt cx="10464" cy="7549"/>
            </a:xfrm>
          </p:grpSpPr>
          <p:pic>
            <p:nvPicPr>
              <p:cNvPr id="19" name="图片 8"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p:cNvPicPr>
                <a:picLocks noChangeAspect="1"/>
              </p:cNvPicPr>
              <p:nvPr/>
            </p:nvPicPr>
            <p:blipFill>
              <a:blip r:embed="rId7"/>
              <a:stretch>
                <a:fillRect/>
              </a:stretch>
            </p:blipFill>
            <p:spPr>
              <a:xfrm>
                <a:off x="1085" y="8335"/>
                <a:ext cx="3485" cy="1411"/>
              </a:xfrm>
              <a:prstGeom prst="rect">
                <a:avLst/>
              </a:prstGeom>
            </p:spPr>
          </p:pic>
        </p:grpSp>
        <p:sp>
          <p:nvSpPr>
            <p:cNvPr id="18" name="Text Box 24"/>
            <p:cNvSpPr txBox="1"/>
            <p:nvPr/>
          </p:nvSpPr>
          <p:spPr>
            <a:xfrm>
              <a:off x="-469" y="9819"/>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p:cNvGrpSpPr/>
          <p:nvPr/>
        </p:nvGrpSpPr>
        <p:grpSpPr>
          <a:xfrm>
            <a:off x="1489753" y="4793661"/>
            <a:ext cx="10058400" cy="1668888"/>
            <a:chOff x="6856" y="7538"/>
            <a:chExt cx="24894" cy="7481"/>
          </a:xfrm>
          <a:solidFill>
            <a:srgbClr val="FFE6E8"/>
          </a:solidFill>
        </p:grpSpPr>
        <p:sp>
          <p:nvSpPr>
            <p:cNvPr id="22" name="Rounded Rectangular Callout 2"/>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BT1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khám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phá</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Sao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undefined (11)"/>
          <p:cNvPicPr>
            <a:picLocks noChangeAspect="1"/>
          </p:cNvPicPr>
          <p:nvPr/>
        </p:nvPicPr>
        <p:blipFill>
          <a:blip r:embed="rId4"/>
          <a:stretch>
            <a:fillRect/>
          </a:stretch>
        </p:blipFill>
        <p:spPr>
          <a:xfrm>
            <a:off x="107950" y="1155700"/>
            <a:ext cx="4146550" cy="4146550"/>
          </a:xfrm>
          <a:prstGeom prst="rect">
            <a:avLst/>
          </a:prstGeom>
        </p:spPr>
      </p:pic>
      <p:pic>
        <p:nvPicPr>
          <p:cNvPr id="6" name="图片 5" descr="61c1b4b54d2965e75f8a432c441188e0"/>
          <p:cNvPicPr>
            <a:picLocks noChangeAspect="1"/>
          </p:cNvPicPr>
          <p:nvPr/>
        </p:nvPicPr>
        <p:blipFill>
          <a:blip r:embed="rId5"/>
          <a:stretch>
            <a:fillRect/>
          </a:stretch>
        </p:blipFill>
        <p:spPr>
          <a:xfrm rot="20160000">
            <a:off x="9928225" y="3041650"/>
            <a:ext cx="1641475" cy="3322320"/>
          </a:xfrm>
          <a:prstGeom prst="rect">
            <a:avLst/>
          </a:prstGeom>
        </p:spPr>
      </p:pic>
      <p:pic>
        <p:nvPicPr>
          <p:cNvPr id="15" name="图片 14" descr="a6a6d201e3a52359e6f7f4c39de68391"/>
          <p:cNvPicPr>
            <a:picLocks noChangeAspect="1"/>
          </p:cNvPicPr>
          <p:nvPr/>
        </p:nvPicPr>
        <p:blipFill>
          <a:blip r:embed="rId6"/>
          <a:stretch>
            <a:fillRect/>
          </a:stretch>
        </p:blipFill>
        <p:spPr>
          <a:xfrm>
            <a:off x="1476375" y="-711200"/>
            <a:ext cx="9848849" cy="7762405"/>
          </a:xfrm>
          <a:prstGeom prst="rect">
            <a:avLst/>
          </a:prstGeom>
        </p:spPr>
      </p:pic>
      <p:pic>
        <p:nvPicPr>
          <p:cNvPr id="2" name="Picture 1" descr="Picture2"/>
          <p:cNvPicPr>
            <a:picLocks noChangeAspect="1"/>
          </p:cNvPicPr>
          <p:nvPr/>
        </p:nvPicPr>
        <p:blipFill>
          <a:blip r:embed="rId7"/>
          <a:stretch>
            <a:fillRect/>
          </a:stretch>
        </p:blipFill>
        <p:spPr>
          <a:xfrm>
            <a:off x="3924300" y="1031875"/>
            <a:ext cx="4639310" cy="46024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5"/>
          <a:stretch>
            <a:fillRect/>
          </a:stretch>
        </p:blipFill>
        <p:spPr>
          <a:xfrm>
            <a:off x="174661" y="0"/>
            <a:ext cx="11866651" cy="6858000"/>
          </a:xfrm>
          <a:prstGeom prst="rect">
            <a:avLst/>
          </a:prstGeom>
        </p:spPr>
      </p:pic>
      <p:grpSp>
        <p:nvGrpSpPr>
          <p:cNvPr id="2" name="Group 1"/>
          <p:cNvGrpSpPr/>
          <p:nvPr/>
        </p:nvGrpSpPr>
        <p:grpSpPr>
          <a:xfrm>
            <a:off x="244846" y="286350"/>
            <a:ext cx="10995025" cy="1307465"/>
            <a:chOff x="191" y="680"/>
            <a:chExt cx="17315" cy="2059"/>
          </a:xfrm>
        </p:grpSpPr>
        <p:sp>
          <p:nvSpPr>
            <p:cNvPr id="4" name="Text Box 421"/>
            <p:cNvSpPr txBox="1"/>
            <p:nvPr/>
          </p:nvSpPr>
          <p:spPr>
            <a:xfrm>
              <a:off x="1342" y="794"/>
              <a:ext cx="16164"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số dân (theo Tổng hợp dữ liệu của Ban Dân số năm 2019) của mỗi nước dưới đây.</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组合 24"/>
            <p:cNvGrpSpPr/>
            <p:nvPr/>
          </p:nvGrpSpPr>
          <p:grpSpPr>
            <a:xfrm>
              <a:off x="191" y="680"/>
              <a:ext cx="1334" cy="1210"/>
              <a:chOff x="5846404" y="1619423"/>
              <a:chExt cx="581207" cy="527780"/>
            </a:xfrm>
          </p:grpSpPr>
          <p:sp>
            <p:nvSpPr>
              <p:cNvPr id="9"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 name="文本框 27"/>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Source Han Sans CN Medium" panose="020B0600000000000000" pitchFamily="34" charset="-122"/>
                    <a:cs typeface="Calibri" panose="020F0502020204030204" pitchFamily="34" charset="0"/>
                  </a:rPr>
                  <a:t>1</a:t>
                </a:r>
              </a:p>
            </p:txBody>
          </p:sp>
        </p:grpSp>
      </p:gr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458288" y="1892479"/>
            <a:ext cx="9563100" cy="2990850"/>
          </a:xfrm>
          <a:prstGeom prst="rect">
            <a:avLst/>
          </a:prstGeom>
        </p:spPr>
      </p:pic>
      <p:grpSp>
        <p:nvGrpSpPr>
          <p:cNvPr id="13" name="Group 12"/>
          <p:cNvGrpSpPr/>
          <p:nvPr/>
        </p:nvGrpSpPr>
        <p:grpSpPr>
          <a:xfrm>
            <a:off x="1500027" y="4978598"/>
            <a:ext cx="3236360" cy="1658406"/>
            <a:chOff x="6856" y="7538"/>
            <a:chExt cx="24894" cy="3760"/>
          </a:xfrm>
          <a:solidFill>
            <a:srgbClr val="FFE6E8"/>
          </a:solidFill>
        </p:grpSpPr>
        <p:sp>
          <p:nvSpPr>
            <p:cNvPr id="14" name="Rounded Rectangular Callout 2"/>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15" name="Text Box 27"/>
            <p:cNvSpPr txBox="1"/>
            <p:nvPr/>
          </p:nvSpPr>
          <p:spPr>
            <a:xfrm>
              <a:off x="7286" y="7815"/>
              <a:ext cx="24069" cy="3241"/>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M</a:t>
              </a:r>
              <a:r>
                <a:rPr lang="vi-VN" sz="2000" b="1" dirty="0">
                  <a:solidFill>
                    <a:srgbClr val="002060"/>
                  </a:solidFill>
                  <a:latin typeface="Cambria" panose="02040503050406030204" pitchFamily="18" charset="0"/>
                  <a:ea typeface="Cambria" panose="02040503050406030204" pitchFamily="18" charset="0"/>
                  <a:cs typeface="Calibri" panose="020F0502020204030204" pitchFamily="34" charset="0"/>
                </a:rPr>
                <a:t>ột trăm hai mươi sáu triệu bốn trăm bảy mươi sáu nghìn bốn trăm sáu mươi mốt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19" name="Group 18"/>
          <p:cNvGrpSpPr/>
          <p:nvPr/>
        </p:nvGrpSpPr>
        <p:grpSpPr>
          <a:xfrm>
            <a:off x="4931595" y="4978598"/>
            <a:ext cx="3010329" cy="1658406"/>
            <a:chOff x="6856" y="7538"/>
            <a:chExt cx="24894" cy="3760"/>
          </a:xfrm>
          <a:solidFill>
            <a:srgbClr val="FFE6E8"/>
          </a:solidFill>
        </p:grpSpPr>
        <p:sp>
          <p:nvSpPr>
            <p:cNvPr id="28" name="Rounded Rectangular Callout 2"/>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29" name="Text Box 27"/>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C</a:t>
              </a:r>
              <a:r>
                <a:rPr lang="vi-VN" sz="2000" b="1" dirty="0">
                  <a:solidFill>
                    <a:srgbClr val="002060"/>
                  </a:solidFill>
                  <a:latin typeface="Cambria" panose="02040503050406030204" pitchFamily="18" charset="0"/>
                  <a:ea typeface="Cambria" panose="02040503050406030204" pitchFamily="18" charset="0"/>
                  <a:cs typeface="Calibri" panose="020F0502020204030204" pitchFamily="34" charset="0"/>
                </a:rPr>
                <a:t>hín mươi bảy triệu ba trăm ba mươi tám nghìn năm trăm bảy mươi chín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30" name="Group 29"/>
          <p:cNvGrpSpPr/>
          <p:nvPr/>
        </p:nvGrpSpPr>
        <p:grpSpPr>
          <a:xfrm>
            <a:off x="8178229" y="4968324"/>
            <a:ext cx="3010329" cy="1658406"/>
            <a:chOff x="6856" y="7538"/>
            <a:chExt cx="24894" cy="3760"/>
          </a:xfrm>
          <a:solidFill>
            <a:srgbClr val="FFE6E8"/>
          </a:solidFill>
        </p:grpSpPr>
        <p:sp>
          <p:nvSpPr>
            <p:cNvPr id="31" name="Rounded Rectangular Callout 2"/>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32" name="Text Box 27"/>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H</a:t>
              </a:r>
              <a:r>
                <a:rPr lang="vi-VN" sz="2000" b="1" dirty="0">
                  <a:solidFill>
                    <a:srgbClr val="002060"/>
                  </a:solidFill>
                  <a:latin typeface="Cambria" panose="02040503050406030204" pitchFamily="18" charset="0"/>
                  <a:ea typeface="Cambria" panose="02040503050406030204" pitchFamily="18" charset="0"/>
                  <a:cs typeface="Calibri" panose="020F0502020204030204" pitchFamily="34" charset="0"/>
                </a:rPr>
                <a:t>ai trăm bảy mươi ba triệu năm trăm hai mươi ba nghìn sáu trăm mười lăm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34194" y="3520739"/>
            <a:ext cx="3070057" cy="306315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p:cNvGrpSpPr/>
          <p:nvPr/>
        </p:nvGrpSpPr>
        <p:grpSpPr>
          <a:xfrm rot="11258933">
            <a:off x="1809709" y="328645"/>
            <a:ext cx="11948592" cy="5580278"/>
            <a:chOff x="-2916" y="5691"/>
            <a:chExt cx="10464" cy="7930"/>
          </a:xfrm>
        </p:grpSpPr>
        <p:pic>
          <p:nvPicPr>
            <p:cNvPr id="19" name="图片 8"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p:cNvSpPr txBox="1"/>
            <p:nvPr/>
          </p:nvSpPr>
          <p:spPr>
            <a:xfrm rot="10736691">
              <a:off x="-546" y="8291"/>
              <a:ext cx="6401" cy="44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vi-VN" sz="2800" b="1" i="0" dirty="0">
                  <a:solidFill>
                    <a:srgbClr val="202124"/>
                  </a:solidFill>
                  <a:effectLst/>
                  <a:latin typeface="Calibri" panose="020F0502020204030204" pitchFamily="34"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04407" y="1047694"/>
            <a:ext cx="3661003" cy="362299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p:cNvGrpSpPr/>
          <p:nvPr/>
        </p:nvGrpSpPr>
        <p:grpSpPr>
          <a:xfrm>
            <a:off x="3133617" y="698642"/>
            <a:ext cx="6822041" cy="3236359"/>
            <a:chOff x="7843" y="0"/>
            <a:chExt cx="5029" cy="3628"/>
          </a:xfrm>
        </p:grpSpPr>
        <p:grpSp>
          <p:nvGrpSpPr>
            <p:cNvPr id="4" name="Group 3"/>
            <p:cNvGrpSpPr/>
            <p:nvPr/>
          </p:nvGrpSpPr>
          <p:grpSpPr>
            <a:xfrm>
              <a:off x="7843" y="0"/>
              <a:ext cx="5029" cy="3628"/>
              <a:chOff x="7843" y="0"/>
              <a:chExt cx="5029" cy="3628"/>
            </a:xfrm>
          </p:grpSpPr>
          <p:pic>
            <p:nvPicPr>
              <p:cNvPr id="9" name="图片 16"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7"/>
              <a:stretch>
                <a:fillRect/>
              </a:stretch>
            </p:blipFill>
            <p:spPr>
              <a:xfrm>
                <a:off x="9252" y="282"/>
                <a:ext cx="2088" cy="1031"/>
              </a:xfrm>
              <a:prstGeom prst="rect">
                <a:avLst/>
              </a:prstGeom>
            </p:spPr>
          </p:pic>
        </p:grpSp>
        <p:sp>
          <p:nvSpPr>
            <p:cNvPr id="6" name="Text Box 25"/>
            <p:cNvSpPr txBox="1"/>
            <p:nvPr/>
          </p:nvSpPr>
          <p:spPr>
            <a:xfrm>
              <a:off x="8791" y="1454"/>
              <a:ext cx="3155"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7030A0"/>
                  </a:solidFill>
                  <a:effectLst/>
                  <a:uLnTx/>
                  <a:uFillTx/>
                  <a:latin typeface="iCiel Cadena" panose="02000503000000020004" charset="0"/>
                  <a:ea typeface="+mn-ea"/>
                  <a:cs typeface="iCiel Cadena" panose="02000503000000020004" charset="0"/>
                </a:rPr>
                <a:t>KHÁM PHÁ SAO THỔ</a:t>
              </a:r>
            </a:p>
          </p:txBody>
        </p:sp>
      </p:grpSp>
      <p:grpSp>
        <p:nvGrpSpPr>
          <p:cNvPr id="12" name="Group 11"/>
          <p:cNvGrpSpPr/>
          <p:nvPr/>
        </p:nvGrpSpPr>
        <p:grpSpPr>
          <a:xfrm>
            <a:off x="1489753" y="4793661"/>
            <a:ext cx="10058400" cy="1668888"/>
            <a:chOff x="6856" y="7538"/>
            <a:chExt cx="24894" cy="7481"/>
          </a:xfrm>
          <a:solidFill>
            <a:srgbClr val="FFE6E8"/>
          </a:solidFill>
        </p:grpSpPr>
        <p:sp>
          <p:nvSpPr>
            <p:cNvPr id="13" name="Rounded Rectangular Callout 2"/>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defRPr/>
              </a:pPr>
              <a:r>
                <a:rPr lang="en-US" sz="3600" b="1" dirty="0" err="1">
                  <a:solidFill>
                    <a:prstClr val="black"/>
                  </a:solidFill>
                  <a:latin typeface="Calibri" panose="020F0502020204030204" pitchFamily="34" charset="0"/>
                  <a:cs typeface="Calibri" panose="020F0502020204030204" pitchFamily="34" charset="0"/>
                </a:rPr>
                <a:t>Hãy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giúp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mình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hoàn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thành</a:t>
              </a:r>
              <a:r>
                <a:rPr lang="en-US" sz="3600" b="1" dirty="0">
                  <a:solidFill>
                    <a:prstClr val="black"/>
                  </a:solidFill>
                  <a:latin typeface="Calibri" panose="020F0502020204030204" pitchFamily="34" charset="0"/>
                  <a:cs typeface="Calibri" panose="020F0502020204030204" pitchFamily="34" charset="0"/>
                </a:rPr>
                <a:t> BT2 </a:t>
              </a:r>
              <a:r>
                <a:rPr lang="en-US" sz="3600" b="1" dirty="0" err="1">
                  <a:solidFill>
                    <a:prstClr val="black"/>
                  </a:solidFill>
                  <a:latin typeface="Calibri" panose="020F0502020204030204" pitchFamily="34" charset="0"/>
                  <a:cs typeface="Calibri" panose="020F0502020204030204" pitchFamily="34" charset="0"/>
                </a:rPr>
                <a:t>để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khám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phá</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xem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sao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Thổ</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có</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gì</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nhé</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4"/>
          <a:stretch>
            <a:fillRect/>
          </a:stretch>
        </p:blipFill>
        <p:spPr>
          <a:xfrm>
            <a:off x="174661" y="0"/>
            <a:ext cx="11866651" cy="6858000"/>
          </a:xfrm>
          <a:prstGeom prst="rect">
            <a:avLst/>
          </a:prstGeom>
        </p:spPr>
      </p:pic>
      <p:grpSp>
        <p:nvGrpSpPr>
          <p:cNvPr id="2" name="Group 1"/>
          <p:cNvGrpSpPr/>
          <p:nvPr/>
        </p:nvGrpSpPr>
        <p:grpSpPr>
          <a:xfrm>
            <a:off x="244846" y="286350"/>
            <a:ext cx="7635240" cy="854075"/>
            <a:chOff x="191" y="680"/>
            <a:chExt cx="12024" cy="1345"/>
          </a:xfrm>
        </p:grpSpPr>
        <p:sp>
          <p:nvSpPr>
            <p:cNvPr id="4" name="Text Box 421"/>
            <p:cNvSpPr txBox="1"/>
            <p:nvPr/>
          </p:nvSpPr>
          <p:spPr>
            <a:xfrm>
              <a:off x="1342" y="794"/>
              <a:ext cx="10873" cy="1231"/>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Viết số thành tổng (theo mẫu):</a:t>
              </a:r>
            </a:p>
          </p:txBody>
        </p:sp>
        <p:grpSp>
          <p:nvGrpSpPr>
            <p:cNvPr id="5" name="组合 24"/>
            <p:cNvGrpSpPr/>
            <p:nvPr/>
          </p:nvGrpSpPr>
          <p:grpSpPr>
            <a:xfrm>
              <a:off x="191" y="680"/>
              <a:ext cx="1334" cy="1210"/>
              <a:chOff x="5846404" y="1619423"/>
              <a:chExt cx="581207" cy="527780"/>
            </a:xfrm>
          </p:grpSpPr>
          <p:sp>
            <p:nvSpPr>
              <p:cNvPr id="9"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 name="文本框 27"/>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Source Han Sans CN Medium" panose="020B0600000000000000" pitchFamily="34" charset="-122"/>
                    <a:cs typeface="Calibri" panose="020F0502020204030204" pitchFamily="34" charset="0"/>
                  </a:rPr>
                  <a:t>5</a:t>
                </a:r>
              </a:p>
            </p:txBody>
          </p:sp>
        </p:grpSp>
      </p:grpSp>
      <p:pic>
        <p:nvPicPr>
          <p:cNvPr id="17" name="Picture 16"/>
          <p:cNvPicPr>
            <a:picLocks noChangeAspect="1"/>
          </p:cNvPicPr>
          <p:nvPr/>
        </p:nvPicPr>
        <p:blipFill>
          <a:blip r:embed="rId5"/>
          <a:stretch>
            <a:fillRect/>
          </a:stretch>
        </p:blipFill>
        <p:spPr>
          <a:xfrm>
            <a:off x="1282441" y="1599791"/>
            <a:ext cx="9010669" cy="2322777"/>
          </a:xfrm>
          <a:prstGeom prst="rect">
            <a:avLst/>
          </a:prstGeom>
        </p:spPr>
      </p:pic>
      <p:sp>
        <p:nvSpPr>
          <p:cNvPr id="18" name="Rectangle: Rounded Corners 17"/>
          <p:cNvSpPr/>
          <p:nvPr/>
        </p:nvSpPr>
        <p:spPr>
          <a:xfrm>
            <a:off x="760288" y="4006922"/>
            <a:ext cx="3359649"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20 000 000 + 7 000 000 + 900</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5"/>
          <a:stretch>
            <a:fillRect/>
          </a:stretch>
        </p:blipFill>
        <p:spPr>
          <a:xfrm>
            <a:off x="174661" y="0"/>
            <a:ext cx="11866651" cy="6858000"/>
          </a:xfrm>
          <a:prstGeom prst="rect">
            <a:avLst/>
          </a:prstGeom>
        </p:spPr>
      </p:pic>
      <p:pic>
        <p:nvPicPr>
          <p:cNvPr id="6" name="Picture 5"/>
          <p:cNvPicPr>
            <a:picLocks noChangeAspect="1"/>
          </p:cNvPicPr>
          <p:nvPr/>
        </p:nvPicPr>
        <p:blipFill>
          <a:blip r:embed="rId6"/>
          <a:stretch>
            <a:fillRect/>
          </a:stretch>
        </p:blipFill>
        <p:spPr>
          <a:xfrm>
            <a:off x="4350301" y="606175"/>
            <a:ext cx="3797477" cy="3537574"/>
          </a:xfrm>
          <a:prstGeom prst="rect">
            <a:avLst/>
          </a:prstGeom>
        </p:spPr>
      </p:pic>
      <p:sp>
        <p:nvSpPr>
          <p:cNvPr id="8" name="Rectangle: Rounded Corners 7"/>
          <p:cNvSpPr/>
          <p:nvPr/>
        </p:nvSpPr>
        <p:spPr>
          <a:xfrm>
            <a:off x="1972639" y="4232953"/>
            <a:ext cx="9318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100 000 000 + 9 000 000 + 100 000 + 40 000 + 900 + 3</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5"/>
          <a:stretch>
            <a:fillRect/>
          </a:stretch>
        </p:blipFill>
        <p:spPr>
          <a:xfrm>
            <a:off x="174661" y="0"/>
            <a:ext cx="11866651" cy="6858000"/>
          </a:xfrm>
          <a:prstGeom prst="rect">
            <a:avLst/>
          </a:prstGeom>
        </p:spPr>
      </p:pic>
      <p:sp>
        <p:nvSpPr>
          <p:cNvPr id="8" name="Rectangle: Rounded Corners 7"/>
          <p:cNvSpPr/>
          <p:nvPr/>
        </p:nvSpPr>
        <p:spPr>
          <a:xfrm>
            <a:off x="3071974" y="4212404"/>
            <a:ext cx="7202184"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rPr>
              <a:t>3 000 000 + 40 000 + 5 000 + 300 + 2</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p:cNvPicPr>
            <a:picLocks noChangeAspect="1"/>
          </p:cNvPicPr>
          <p:nvPr/>
        </p:nvPicPr>
        <p:blipFill>
          <a:blip r:embed="rId6"/>
          <a:stretch>
            <a:fillRect/>
          </a:stretch>
        </p:blipFill>
        <p:spPr>
          <a:xfrm>
            <a:off x="4365340" y="710308"/>
            <a:ext cx="3833438" cy="3365232"/>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77018" y="2444979"/>
            <a:ext cx="3661003" cy="362299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p:cNvGrpSpPr/>
          <p:nvPr/>
        </p:nvGrpSpPr>
        <p:grpSpPr>
          <a:xfrm rot="11258933">
            <a:off x="1809709" y="328645"/>
            <a:ext cx="11948592" cy="5580278"/>
            <a:chOff x="-2916" y="5691"/>
            <a:chExt cx="10464" cy="7930"/>
          </a:xfrm>
        </p:grpSpPr>
        <p:pic>
          <p:nvPicPr>
            <p:cNvPr id="8" name="图片 8"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libri" panose="020F0502020204030204" pitchFamily="34"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52057" y="2648621"/>
            <a:ext cx="2886319" cy="2886319"/>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p:cNvGrpSpPr/>
          <p:nvPr/>
        </p:nvGrpSpPr>
        <p:grpSpPr>
          <a:xfrm>
            <a:off x="1929773" y="115784"/>
            <a:ext cx="7296150" cy="3952875"/>
            <a:chOff x="6728" y="7172"/>
            <a:chExt cx="11490" cy="6225"/>
          </a:xfrm>
        </p:grpSpPr>
        <p:pic>
          <p:nvPicPr>
            <p:cNvPr id="9" name="图片 8"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p:cNvPicPr>
              <a:picLocks noChangeAspect="1"/>
            </p:cNvPicPr>
            <p:nvPr/>
          </p:nvPicPr>
          <p:blipFill>
            <a:blip r:embed="rId7"/>
            <a:stretch>
              <a:fillRect/>
            </a:stretch>
          </p:blipFill>
          <p:spPr>
            <a:xfrm>
              <a:off x="11240" y="9038"/>
              <a:ext cx="3485" cy="1411"/>
            </a:xfrm>
            <a:prstGeom prst="rect">
              <a:avLst/>
            </a:prstGeom>
          </p:spPr>
        </p:pic>
      </p:grpSp>
      <p:sp>
        <p:nvSpPr>
          <p:cNvPr id="13" name="Text Box 25"/>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4000" dirty="0" err="1">
                <a:solidFill>
                  <a:srgbClr val="FF0000"/>
                </a:solidFill>
                <a:latin typeface="iCiel Cadena" panose="02000503000000020004" charset="0"/>
                <a:cs typeface="iCiel Cadena" panose="02000503000000020004" charset="0"/>
              </a:rPr>
              <a:t>Khám</a:t>
            </a:r>
            <a:r>
              <a:rPr lang="en-US" sz="4000" dirty="0">
                <a:solidFill>
                  <a:srgbClr val="FF0000"/>
                </a:solidFill>
                <a:latin typeface="iCiel Cadena" panose="02000503000000020004" charset="0"/>
                <a:cs typeface="iCiel Cadena" panose="02000503000000020004" charset="0"/>
              </a:rPr>
              <a:t> </a:t>
            </a:r>
            <a:r>
              <a:rPr lang="en-US" sz="4000" dirty="0" err="1">
                <a:solidFill>
                  <a:srgbClr val="FF0000"/>
                </a:solidFill>
                <a:latin typeface="iCiel Cadena" panose="02000503000000020004" charset="0"/>
                <a:cs typeface="iCiel Cadena" panose="02000503000000020004" charset="0"/>
              </a:rPr>
              <a:t>phá</a:t>
            </a:r>
            <a:r>
              <a:rPr lang="en-US" sz="4000" dirty="0">
                <a:solidFill>
                  <a:srgbClr val="FF0000"/>
                </a:solidFill>
                <a:latin typeface="iCiel Cadena" panose="02000503000000020004" charset="0"/>
                <a:cs typeface="iCiel Cadena" panose="02000503000000020004" charset="0"/>
              </a:rPr>
              <a:t> </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Sao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Thiên</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Vương</a:t>
            </a:r>
            <a:endPar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nvGrpSpPr>
          <p:cNvPr id="14" name="Group 13"/>
          <p:cNvGrpSpPr/>
          <p:nvPr/>
        </p:nvGrpSpPr>
        <p:grpSpPr>
          <a:xfrm>
            <a:off x="2568539" y="4793661"/>
            <a:ext cx="8979613" cy="1668888"/>
            <a:chOff x="6856" y="7538"/>
            <a:chExt cx="24894" cy="7481"/>
          </a:xfrm>
          <a:solidFill>
            <a:srgbClr val="FFE6E8"/>
          </a:solidFill>
        </p:grpSpPr>
        <p:sp>
          <p:nvSpPr>
            <p:cNvPr id="15" name="Rounded Rectangular Callout 2"/>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p:cNvSpPr txBox="1"/>
            <p:nvPr/>
          </p:nvSpPr>
          <p:spPr>
            <a:xfrm>
              <a:off x="7286" y="7815"/>
              <a:ext cx="23695"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defRPr/>
              </a:pPr>
              <a:r>
                <a:rPr lang="en-US" sz="3600" b="1" dirty="0" err="1">
                  <a:solidFill>
                    <a:prstClr val="black"/>
                  </a:solidFill>
                  <a:latin typeface="Calibri" panose="020F0502020204030204" pitchFamily="34" charset="0"/>
                  <a:cs typeface="Calibri" panose="020F0502020204030204" pitchFamily="34" charset="0"/>
                </a:rPr>
                <a:t>Thử</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thách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cuối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cùng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trong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ngày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hôm</a:t>
              </a:r>
              <a:r>
                <a:rPr lang="en-US" sz="3600" b="1" dirty="0">
                  <a:solidFill>
                    <a:prstClr val="black"/>
                  </a:solidFill>
                  <a:latin typeface="Calibri" panose="020F0502020204030204" pitchFamily="34" charset="0"/>
                  <a:cs typeface="Calibri" panose="020F0502020204030204" pitchFamily="34" charset="0"/>
                </a:rPr>
                <a:t> nay </a:t>
              </a:r>
              <a:r>
                <a:rPr lang="en-US" sz="3600" b="1" dirty="0" err="1">
                  <a:solidFill>
                    <a:prstClr val="black"/>
                  </a:solidFill>
                  <a:latin typeface="Calibri" panose="020F0502020204030204" pitchFamily="34" charset="0"/>
                  <a:cs typeface="Calibri" panose="020F0502020204030204" pitchFamily="34" charset="0"/>
                </a:rPr>
                <a:t>là</a:t>
              </a:r>
              <a:r>
                <a:rPr lang="en-US" sz="3600" b="1" dirty="0">
                  <a:solidFill>
                    <a:prstClr val="black"/>
                  </a:solidFill>
                  <a:latin typeface="Calibri" panose="020F0502020204030204" pitchFamily="34" charset="0"/>
                  <a:cs typeface="Calibri" panose="020F0502020204030204" pitchFamily="34" charset="0"/>
                </a:rPr>
                <a:t> BT3, </a:t>
              </a:r>
              <a:r>
                <a:rPr lang="en-US" sz="3600" b="1" dirty="0" err="1">
                  <a:solidFill>
                    <a:prstClr val="black"/>
                  </a:solidFill>
                  <a:latin typeface="Calibri" panose="020F0502020204030204" pitchFamily="34" charset="0"/>
                  <a:cs typeface="Calibri" panose="020F0502020204030204" pitchFamily="34" charset="0"/>
                </a:rPr>
                <a:t>hãy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cùng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mình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giải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bài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tập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này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nhé</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4"/>
          <a:stretch>
            <a:fillRect/>
          </a:stretch>
        </p:blipFill>
        <p:spPr>
          <a:xfrm>
            <a:off x="174661" y="0"/>
            <a:ext cx="11866651" cy="6858000"/>
          </a:xfrm>
          <a:prstGeom prst="rect">
            <a:avLst/>
          </a:prstGeom>
        </p:spPr>
      </p:pic>
      <p:grpSp>
        <p:nvGrpSpPr>
          <p:cNvPr id="2" name="Group 1"/>
          <p:cNvGrpSpPr/>
          <p:nvPr/>
        </p:nvGrpSpPr>
        <p:grpSpPr>
          <a:xfrm>
            <a:off x="214024" y="913073"/>
            <a:ext cx="11252200" cy="1272540"/>
            <a:chOff x="191" y="680"/>
            <a:chExt cx="17720" cy="2004"/>
          </a:xfrm>
        </p:grpSpPr>
        <p:sp>
          <p:nvSpPr>
            <p:cNvPr id="4" name="Text Box 421"/>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Mỗi chữ số được gạch chân dưới đây thuộc hàng nào, lớp nào?</a:t>
              </a:r>
            </a:p>
          </p:txBody>
        </p:sp>
        <p:grpSp>
          <p:nvGrpSpPr>
            <p:cNvPr id="5" name="组合 24"/>
            <p:cNvGrpSpPr/>
            <p:nvPr/>
          </p:nvGrpSpPr>
          <p:grpSpPr>
            <a:xfrm>
              <a:off x="191" y="680"/>
              <a:ext cx="1334" cy="1210"/>
              <a:chOff x="5846404" y="1619423"/>
              <a:chExt cx="581207" cy="527780"/>
            </a:xfrm>
          </p:grpSpPr>
          <p:sp>
            <p:nvSpPr>
              <p:cNvPr id="9"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 name="文本框 27"/>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Source Han Sans CN Medium" panose="020B0600000000000000" pitchFamily="34" charset="-122"/>
                    <a:cs typeface="Calibri" panose="020F0502020204030204" pitchFamily="34" charset="0"/>
                  </a:rPr>
                  <a:t>5</a:t>
                </a:r>
              </a:p>
            </p:txBody>
          </p:sp>
        </p:grpSp>
      </p:grpSp>
      <p:pic>
        <p:nvPicPr>
          <p:cNvPr id="6" name="Picture 5"/>
          <p:cNvPicPr>
            <a:picLocks noChangeAspect="1"/>
          </p:cNvPicPr>
          <p:nvPr/>
        </p:nvPicPr>
        <p:blipFill>
          <a:blip r:embed="rId5"/>
          <a:stretch>
            <a:fillRect/>
          </a:stretch>
        </p:blipFill>
        <p:spPr>
          <a:xfrm>
            <a:off x="750012" y="2895323"/>
            <a:ext cx="10631773" cy="757568"/>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5"/>
          <a:stretch>
            <a:fillRect/>
          </a:stretch>
        </p:blipFill>
        <p:spPr>
          <a:xfrm>
            <a:off x="174661" y="0"/>
            <a:ext cx="11866651" cy="6858000"/>
          </a:xfrm>
          <a:prstGeom prst="rect">
            <a:avLst/>
          </a:prstGeom>
        </p:spPr>
      </p:pic>
      <p:pic>
        <p:nvPicPr>
          <p:cNvPr id="8" name="Picture 7"/>
          <p:cNvPicPr>
            <a:picLocks noChangeAspect="1"/>
          </p:cNvPicPr>
          <p:nvPr/>
        </p:nvPicPr>
        <p:blipFill>
          <a:blip r:embed="rId6"/>
          <a:stretch>
            <a:fillRect/>
          </a:stretch>
        </p:blipFill>
        <p:spPr>
          <a:xfrm>
            <a:off x="839806" y="1205661"/>
            <a:ext cx="2457450" cy="809625"/>
          </a:xfrm>
          <a:prstGeom prst="rect">
            <a:avLst/>
          </a:prstGeom>
        </p:spPr>
      </p:pic>
      <p:sp>
        <p:nvSpPr>
          <p:cNvPr id="11" name="TextBox 10"/>
          <p:cNvSpPr txBox="1"/>
          <p:nvPr/>
        </p:nvSpPr>
        <p:spPr>
          <a:xfrm>
            <a:off x="3544584" y="976045"/>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8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63 782 910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nghìn</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nghìn</a:t>
            </a:r>
            <a:endParaRPr lang="en-US" sz="3600" b="1" dirty="0">
              <a:solidFill>
                <a:srgbClr val="FF0000"/>
              </a:solidFill>
            </a:endParaRPr>
          </a:p>
        </p:txBody>
      </p:sp>
      <p:pic>
        <p:nvPicPr>
          <p:cNvPr id="13" name="Picture 12"/>
          <p:cNvPicPr>
            <a:picLocks noChangeAspect="1"/>
          </p:cNvPicPr>
          <p:nvPr/>
        </p:nvPicPr>
        <p:blipFill>
          <a:blip r:embed="rId7"/>
          <a:stretch>
            <a:fillRect/>
          </a:stretch>
        </p:blipFill>
        <p:spPr>
          <a:xfrm>
            <a:off x="750066" y="2606961"/>
            <a:ext cx="2657475" cy="781050"/>
          </a:xfrm>
          <a:prstGeom prst="rect">
            <a:avLst/>
          </a:prstGeom>
        </p:spPr>
      </p:pic>
      <p:sp>
        <p:nvSpPr>
          <p:cNvPr id="14" name="TextBox 13"/>
          <p:cNvSpPr txBox="1"/>
          <p:nvPr/>
        </p:nvSpPr>
        <p:spPr>
          <a:xfrm>
            <a:off x="3554858" y="2383604"/>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3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839 000 038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triệu</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triệu</a:t>
            </a:r>
            <a:endParaRPr lang="en-US" sz="3600" b="1" dirty="0">
              <a:solidFill>
                <a:srgbClr val="FF0000"/>
              </a:solidFill>
            </a:endParaRPr>
          </a:p>
        </p:txBody>
      </p:sp>
      <p:pic>
        <p:nvPicPr>
          <p:cNvPr id="16" name="Picture 15"/>
          <p:cNvPicPr>
            <a:picLocks noChangeAspect="1"/>
          </p:cNvPicPr>
          <p:nvPr/>
        </p:nvPicPr>
        <p:blipFill>
          <a:blip r:embed="rId8"/>
          <a:stretch>
            <a:fillRect/>
          </a:stretch>
        </p:blipFill>
        <p:spPr>
          <a:xfrm>
            <a:off x="1016500" y="3907016"/>
            <a:ext cx="2247900" cy="790575"/>
          </a:xfrm>
          <a:prstGeom prst="rect">
            <a:avLst/>
          </a:prstGeom>
        </p:spPr>
      </p:pic>
      <p:sp>
        <p:nvSpPr>
          <p:cNvPr id="17" name="TextBox 16"/>
          <p:cNvSpPr txBox="1"/>
          <p:nvPr/>
        </p:nvSpPr>
        <p:spPr>
          <a:xfrm>
            <a:off x="3544584" y="375006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Chữ số 3 trong số 9 300 037 thuộc hàng chục, lớp đơn vị</a:t>
            </a:r>
            <a:endParaRPr lang="en-US" sz="3600" b="1" dirty="0">
              <a:solidFill>
                <a:srgbClr val="FF0000"/>
              </a:solidFill>
              <a:latin typeface="Calibri" panose="020F0502020204030204" pitchFamily="34" charset="0"/>
              <a:cs typeface="Calibri" panose="020F0502020204030204" pitchFamily="34" charset="0"/>
            </a:endParaRPr>
          </a:p>
        </p:txBody>
      </p:sp>
      <p:pic>
        <p:nvPicPr>
          <p:cNvPr id="19" name="Picture 18"/>
          <p:cNvPicPr>
            <a:picLocks noChangeAspect="1"/>
          </p:cNvPicPr>
          <p:nvPr/>
        </p:nvPicPr>
        <p:blipFill>
          <a:blip r:embed="rId9"/>
          <a:stretch>
            <a:fillRect/>
          </a:stretch>
        </p:blipFill>
        <p:spPr>
          <a:xfrm>
            <a:off x="857838" y="5204556"/>
            <a:ext cx="2524125" cy="866775"/>
          </a:xfrm>
          <a:prstGeom prst="rect">
            <a:avLst/>
          </a:prstGeom>
        </p:spPr>
      </p:pic>
      <p:sp>
        <p:nvSpPr>
          <p:cNvPr id="20" name="TextBox 19"/>
          <p:cNvSpPr txBox="1"/>
          <p:nvPr/>
        </p:nvSpPr>
        <p:spPr>
          <a:xfrm>
            <a:off x="3575407" y="503433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 Chữ số 2 trong số 239 111 003 thuộc hàng trăm triệu, lớp triệu.</a:t>
            </a:r>
            <a:endParaRPr lang="en-US" sz="36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2" name="19"/>
          <p:cNvPicPr>
            <a:picLocks noChangeAspect="1"/>
          </p:cNvPicPr>
          <p:nvPr/>
        </p:nvPicPr>
        <p:blipFill rotWithShape="1">
          <a:blip r:embed="rId4">
            <a:extLst>
              <a:ext uri="{28A0092B-C50C-407E-A947-70E740481C1C}">
                <a14:useLocalDpi xmlns:a14="http://schemas.microsoft.com/office/drawing/2010/main" val="0"/>
              </a:ext>
            </a:extLst>
          </a:blip>
          <a:srcRect l="27879" t="24540" r="27043" b="33527"/>
          <a:stretch>
            <a:fillRect/>
          </a:stretch>
        </p:blipFill>
        <p:spPr>
          <a:xfrm>
            <a:off x="3123607" y="4756142"/>
            <a:ext cx="5670440" cy="5696695"/>
          </a:xfrm>
          <a:prstGeom prst="ellipse">
            <a:avLst/>
          </a:prstGeom>
          <a:ln>
            <a:noFill/>
          </a:ln>
          <a:effectLst>
            <a:softEdge rad="635000"/>
          </a:effectLst>
        </p:spPr>
      </p:pic>
      <p:pic>
        <p:nvPicPr>
          <p:cNvPr id="8" name="图片 6"/>
          <p:cNvPicPr>
            <a:picLocks noChangeAspect="1"/>
          </p:cNvPicPr>
          <p:nvPr/>
        </p:nvPicPr>
        <p:blipFill rotWithShape="1">
          <a:blip r:embed="rId5">
            <a:extLst>
              <a:ext uri="{28A0092B-C50C-407E-A947-70E740481C1C}">
                <a14:useLocalDpi xmlns:a14="http://schemas.microsoft.com/office/drawing/2010/main" val="0"/>
              </a:ext>
            </a:extLst>
          </a:blip>
          <a:srcRect l="284" t="59567" r="183"/>
          <a:stretch>
            <a:fillRect/>
          </a:stretch>
        </p:blipFill>
        <p:spPr>
          <a:xfrm>
            <a:off x="0" y="4197574"/>
            <a:ext cx="12147165" cy="2686621"/>
          </a:xfrm>
          <a:prstGeom prst="rect">
            <a:avLst/>
          </a:prstGeom>
          <a:effectLst>
            <a:outerShdw blurRad="165100" dir="16200000" rotWithShape="0">
              <a:schemeClr val="bg1">
                <a:alpha val="90000"/>
              </a:schemeClr>
            </a:outerShdw>
          </a:effectLst>
        </p:spPr>
      </p:pic>
      <p:grpSp>
        <p:nvGrpSpPr>
          <p:cNvPr id="166" name="组合 3"/>
          <p:cNvGrpSpPr/>
          <p:nvPr/>
        </p:nvGrpSpPr>
        <p:grpSpPr>
          <a:xfrm>
            <a:off x="-7670" y="5077440"/>
            <a:ext cx="12191999" cy="2326243"/>
            <a:chOff x="1" y="4546271"/>
            <a:chExt cx="12191999" cy="2326243"/>
          </a:xfrm>
        </p:grpSpPr>
        <p:sp>
          <p:nvSpPr>
            <p:cNvPr id="16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sp>
          <p:nvSpPr>
            <p:cNvPr id="16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grpSp>
      <p:pic>
        <p:nvPicPr>
          <p:cNvPr id="173" name="Picture 172">
            <a:hlinkClick r:id="" action="ppaction://hlinkshowjump?jump=endshow"/>
          </p:cNvPr>
          <p:cNvPicPr>
            <a:picLocks noChangeAspect="1"/>
          </p:cNvPicPr>
          <p:nvPr/>
        </p:nvPicPr>
        <p:blipFill rotWithShape="1">
          <a:blip r:embed="rId6" cstate="print">
            <a:extLst>
              <a:ext uri="{28A0092B-C50C-407E-A947-70E740481C1C}">
                <a14:useLocalDpi xmlns:a14="http://schemas.microsoft.com/office/drawing/2010/main" val="0"/>
              </a:ext>
            </a:extLst>
          </a:blip>
          <a:srcRect l="56521" t="24219" r="8696" b="33045"/>
          <a:stretch>
            <a:fillRect/>
          </a:stretch>
        </p:blipFill>
        <p:spPr>
          <a:xfrm>
            <a:off x="109929" y="6261985"/>
            <a:ext cx="476746" cy="456882"/>
          </a:xfrm>
          <a:prstGeom prst="ellipse">
            <a:avLst/>
          </a:prstGeom>
        </p:spPr>
      </p:pic>
      <p:pic>
        <p:nvPicPr>
          <p:cNvPr id="196" name="blue">
            <a:hlinkClick r:id="rId7" action="ppaction://hlinksldjump"/>
          </p:cNvPr>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65786" y="530757"/>
            <a:ext cx="1804366" cy="1804366"/>
          </a:xfrm>
          <a:prstGeom prst="rect">
            <a:avLst/>
          </a:prstGeom>
        </p:spPr>
      </p:pic>
      <p:pic>
        <p:nvPicPr>
          <p:cNvPr id="198" name="green">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6209" y="490551"/>
            <a:ext cx="1841314" cy="1794699"/>
          </a:xfrm>
          <a:prstGeom prst="rect">
            <a:avLst/>
          </a:prstGeom>
        </p:spPr>
      </p:pic>
      <p:pic>
        <p:nvPicPr>
          <p:cNvPr id="214" name="blue">
            <a:hlinkClick r:id="rId1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386" y="1189862"/>
            <a:ext cx="1704774" cy="1704774"/>
          </a:xfrm>
          <a:prstGeom prst="rect">
            <a:avLst/>
          </a:prstGeom>
        </p:spPr>
      </p:pic>
      <p:grpSp>
        <p:nvGrpSpPr>
          <p:cNvPr id="5" name="Group 4"/>
          <p:cNvGrpSpPr/>
          <p:nvPr/>
        </p:nvGrpSpPr>
        <p:grpSpPr>
          <a:xfrm>
            <a:off x="-107708" y="1863277"/>
            <a:ext cx="5178189" cy="5111214"/>
            <a:chOff x="444742" y="786952"/>
            <a:chExt cx="5178189" cy="5111214"/>
          </a:xfrm>
        </p:grpSpPr>
        <p:sp>
          <p:nvSpPr>
            <p:cNvPr id="56" name="任意多边形 68"/>
            <p:cNvSpPr/>
            <p:nvPr/>
          </p:nvSpPr>
          <p:spPr>
            <a:xfrm flipH="1">
              <a:off x="1754038" y="4691528"/>
              <a:ext cx="1933796" cy="12066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pic>
          <p:nvPicPr>
            <p:cNvPr id="53" name="图片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0987" y="2492960"/>
              <a:ext cx="3161944" cy="3161944"/>
            </a:xfrm>
            <a:prstGeom prst="rect">
              <a:avLst/>
            </a:prstGeom>
          </p:spPr>
        </p:pic>
        <p:pic>
          <p:nvPicPr>
            <p:cNvPr id="54"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742" y="786952"/>
              <a:ext cx="1711228" cy="3097244"/>
            </a:xfrm>
            <a:prstGeom prst="rect">
              <a:avLst/>
            </a:prstGeom>
          </p:spPr>
        </p:pic>
      </p:grpSp>
      <p:grpSp>
        <p:nvGrpSpPr>
          <p:cNvPr id="172" name="Tho"/>
          <p:cNvGrpSpPr/>
          <p:nvPr/>
        </p:nvGrpSpPr>
        <p:grpSpPr>
          <a:xfrm>
            <a:off x="10074305" y="1077447"/>
            <a:ext cx="1950088" cy="2399832"/>
            <a:chOff x="10246248" y="848721"/>
            <a:chExt cx="1950088" cy="2399832"/>
          </a:xfrm>
        </p:grpSpPr>
        <p:grpSp>
          <p:nvGrpSpPr>
            <p:cNvPr id="169" name="组合 66"/>
            <p:cNvGrpSpPr/>
            <p:nvPr/>
          </p:nvGrpSpPr>
          <p:grpSpPr>
            <a:xfrm flipH="1">
              <a:off x="10246248" y="2025464"/>
              <a:ext cx="1950088" cy="1223089"/>
              <a:chOff x="594424" y="1153191"/>
              <a:chExt cx="2605976" cy="1634460"/>
            </a:xfrm>
          </p:grpSpPr>
          <p:sp>
            <p:nvSpPr>
              <p:cNvPr id="170" name="任意多边形 6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sp>
            <p:nvSpPr>
              <p:cNvPr id="171" name="任意多边形 6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grpSp>
        <p:pic>
          <p:nvPicPr>
            <p:cNvPr id="165" name="Picture 164">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3135" t="59884" r="73649" b="12019"/>
            <a:stretch>
              <a:fillRect/>
            </a:stretch>
          </p:blipFill>
          <p:spPr>
            <a:xfrm flipH="1">
              <a:off x="10453567" y="848721"/>
              <a:ext cx="1484912" cy="1942875"/>
            </a:xfrm>
            <a:prstGeom prst="rect">
              <a:avLst/>
            </a:prstGeom>
          </p:spPr>
        </p:pic>
      </p:grpSp>
      <p:grpSp>
        <p:nvGrpSpPr>
          <p:cNvPr id="4" name="Group 3"/>
          <p:cNvGrpSpPr/>
          <p:nvPr/>
        </p:nvGrpSpPr>
        <p:grpSpPr>
          <a:xfrm>
            <a:off x="8833030" y="2360196"/>
            <a:ext cx="2134440" cy="3165366"/>
            <a:chOff x="8833030" y="2360196"/>
            <a:chExt cx="2134440" cy="3165366"/>
          </a:xfrm>
        </p:grpSpPr>
        <p:pic>
          <p:nvPicPr>
            <p:cNvPr id="51" name="图片 44"/>
            <p:cNvPicPr>
              <a:picLocks noChangeAspect="1"/>
            </p:cNvPicPr>
            <p:nvPr/>
          </p:nvPicPr>
          <p:blipFill rotWithShape="1">
            <a:blip r:embed="rId16"/>
            <a:srcRect l="41815" t="48240" r="36403" b="4836"/>
            <a:stretch>
              <a:fillRect/>
            </a:stretch>
          </p:blipFill>
          <p:spPr>
            <a:xfrm>
              <a:off x="8833030" y="2360196"/>
              <a:ext cx="2095457" cy="3048000"/>
            </a:xfrm>
            <a:prstGeom prst="rect">
              <a:avLst/>
            </a:prstGeom>
          </p:spPr>
        </p:pic>
        <p:sp>
          <p:nvSpPr>
            <p:cNvPr id="55" name="任意多边形 68"/>
            <p:cNvSpPr/>
            <p:nvPr/>
          </p:nvSpPr>
          <p:spPr>
            <a:xfrm flipH="1">
              <a:off x="9033674" y="4571285"/>
              <a:ext cx="1933796" cy="95427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grpSp>
      <p:pic>
        <p:nvPicPr>
          <p:cNvPr id="3" name="Picture 2"/>
          <p:cNvPicPr>
            <a:picLocks noChangeAspect="1"/>
          </p:cNvPicPr>
          <p:nvPr/>
        </p:nvPicPr>
        <p:blipFill>
          <a:blip r:embed="rId17"/>
          <a:stretch>
            <a:fillRect/>
          </a:stretch>
        </p:blipFill>
        <p:spPr>
          <a:xfrm>
            <a:off x="1603658" y="1861051"/>
            <a:ext cx="8108383" cy="3078747"/>
          </a:xfrm>
          <a:prstGeom prst="rect">
            <a:avLst/>
          </a:prstGeom>
        </p:spPr>
      </p:pic>
      <p:pic>
        <p:nvPicPr>
          <p:cNvPr id="6" name="vang">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13975" y="304416"/>
            <a:ext cx="1805377" cy="18663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96"/>
                                        </p:tgtEl>
                                        <p:attrNameLst>
                                          <p:attrName>r</p:attrName>
                                        </p:attrNameLst>
                                      </p:cBhvr>
                                    </p:animRot>
                                    <p:animRot by="-240000">
                                      <p:cBhvr>
                                        <p:cTn id="7" dur="200" fill="hold">
                                          <p:stCondLst>
                                            <p:cond delay="200"/>
                                          </p:stCondLst>
                                        </p:cTn>
                                        <p:tgtEl>
                                          <p:spTgt spid="196"/>
                                        </p:tgtEl>
                                        <p:attrNameLst>
                                          <p:attrName>r</p:attrName>
                                        </p:attrNameLst>
                                      </p:cBhvr>
                                    </p:animRot>
                                    <p:animRot by="240000">
                                      <p:cBhvr>
                                        <p:cTn id="8" dur="200" fill="hold">
                                          <p:stCondLst>
                                            <p:cond delay="400"/>
                                          </p:stCondLst>
                                        </p:cTn>
                                        <p:tgtEl>
                                          <p:spTgt spid="196"/>
                                        </p:tgtEl>
                                        <p:attrNameLst>
                                          <p:attrName>r</p:attrName>
                                        </p:attrNameLst>
                                      </p:cBhvr>
                                    </p:animRot>
                                    <p:animRot by="-240000">
                                      <p:cBhvr>
                                        <p:cTn id="9" dur="200" fill="hold">
                                          <p:stCondLst>
                                            <p:cond delay="600"/>
                                          </p:stCondLst>
                                        </p:cTn>
                                        <p:tgtEl>
                                          <p:spTgt spid="196"/>
                                        </p:tgtEl>
                                        <p:attrNameLst>
                                          <p:attrName>r</p:attrName>
                                        </p:attrNameLst>
                                      </p:cBhvr>
                                    </p:animRot>
                                    <p:animRot by="120000">
                                      <p:cBhvr>
                                        <p:cTn id="10" dur="200" fill="hold">
                                          <p:stCondLst>
                                            <p:cond delay="800"/>
                                          </p:stCondLst>
                                        </p:cTn>
                                        <p:tgtEl>
                                          <p:spTgt spid="19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98"/>
                                        </p:tgtEl>
                                        <p:attrNameLst>
                                          <p:attrName>r</p:attrName>
                                        </p:attrNameLst>
                                      </p:cBhvr>
                                    </p:animRot>
                                    <p:animRot by="-240000">
                                      <p:cBhvr>
                                        <p:cTn id="13" dur="200" fill="hold">
                                          <p:stCondLst>
                                            <p:cond delay="200"/>
                                          </p:stCondLst>
                                        </p:cTn>
                                        <p:tgtEl>
                                          <p:spTgt spid="198"/>
                                        </p:tgtEl>
                                        <p:attrNameLst>
                                          <p:attrName>r</p:attrName>
                                        </p:attrNameLst>
                                      </p:cBhvr>
                                    </p:animRot>
                                    <p:animRot by="240000">
                                      <p:cBhvr>
                                        <p:cTn id="14" dur="200" fill="hold">
                                          <p:stCondLst>
                                            <p:cond delay="400"/>
                                          </p:stCondLst>
                                        </p:cTn>
                                        <p:tgtEl>
                                          <p:spTgt spid="198"/>
                                        </p:tgtEl>
                                        <p:attrNameLst>
                                          <p:attrName>r</p:attrName>
                                        </p:attrNameLst>
                                      </p:cBhvr>
                                    </p:animRot>
                                    <p:animRot by="-240000">
                                      <p:cBhvr>
                                        <p:cTn id="15" dur="200" fill="hold">
                                          <p:stCondLst>
                                            <p:cond delay="600"/>
                                          </p:stCondLst>
                                        </p:cTn>
                                        <p:tgtEl>
                                          <p:spTgt spid="198"/>
                                        </p:tgtEl>
                                        <p:attrNameLst>
                                          <p:attrName>r</p:attrName>
                                        </p:attrNameLst>
                                      </p:cBhvr>
                                    </p:animRot>
                                    <p:animRot by="120000">
                                      <p:cBhvr>
                                        <p:cTn id="16" dur="200" fill="hold">
                                          <p:stCondLst>
                                            <p:cond delay="800"/>
                                          </p:stCondLst>
                                        </p:cTn>
                                        <p:tgtEl>
                                          <p:spTgt spid="198"/>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14"/>
                                        </p:tgtEl>
                                        <p:attrNameLst>
                                          <p:attrName>r</p:attrName>
                                        </p:attrNameLst>
                                      </p:cBhvr>
                                    </p:animRot>
                                    <p:animRot by="-240000">
                                      <p:cBhvr>
                                        <p:cTn id="19" dur="200" fill="hold">
                                          <p:stCondLst>
                                            <p:cond delay="200"/>
                                          </p:stCondLst>
                                        </p:cTn>
                                        <p:tgtEl>
                                          <p:spTgt spid="214"/>
                                        </p:tgtEl>
                                        <p:attrNameLst>
                                          <p:attrName>r</p:attrName>
                                        </p:attrNameLst>
                                      </p:cBhvr>
                                    </p:animRot>
                                    <p:animRot by="240000">
                                      <p:cBhvr>
                                        <p:cTn id="20" dur="200" fill="hold">
                                          <p:stCondLst>
                                            <p:cond delay="400"/>
                                          </p:stCondLst>
                                        </p:cTn>
                                        <p:tgtEl>
                                          <p:spTgt spid="214"/>
                                        </p:tgtEl>
                                        <p:attrNameLst>
                                          <p:attrName>r</p:attrName>
                                        </p:attrNameLst>
                                      </p:cBhvr>
                                    </p:animRot>
                                    <p:animRot by="-240000">
                                      <p:cBhvr>
                                        <p:cTn id="21" dur="200" fill="hold">
                                          <p:stCondLst>
                                            <p:cond delay="600"/>
                                          </p:stCondLst>
                                        </p:cTn>
                                        <p:tgtEl>
                                          <p:spTgt spid="214"/>
                                        </p:tgtEl>
                                        <p:attrNameLst>
                                          <p:attrName>r</p:attrName>
                                        </p:attrNameLst>
                                      </p:cBhvr>
                                    </p:animRot>
                                    <p:animRot by="120000">
                                      <p:cBhvr>
                                        <p:cTn id="22" dur="200" fill="hold">
                                          <p:stCondLst>
                                            <p:cond delay="800"/>
                                          </p:stCondLst>
                                        </p:cTn>
                                        <p:tgtEl>
                                          <p:spTgt spid="2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6"/>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96"/>
                                        </p:tgtEl>
                                      </p:cBhvr>
                                    </p:animEffect>
                                    <p:anim calcmode="lin" valueType="num">
                                      <p:cBhvr>
                                        <p:cTn id="42" dur="1000"/>
                                        <p:tgtEl>
                                          <p:spTgt spid="196"/>
                                        </p:tgtEl>
                                        <p:attrNameLst>
                                          <p:attrName>ppt_x</p:attrName>
                                        </p:attrNameLst>
                                      </p:cBhvr>
                                      <p:tavLst>
                                        <p:tav tm="0">
                                          <p:val>
                                            <p:strVal val="ppt_x"/>
                                          </p:val>
                                        </p:tav>
                                        <p:tav tm="100000">
                                          <p:val>
                                            <p:strVal val="ppt_x"/>
                                          </p:val>
                                        </p:tav>
                                      </p:tavLst>
                                    </p:anim>
                                    <p:anim calcmode="lin" valueType="num">
                                      <p:cBhvr>
                                        <p:cTn id="43" dur="1000"/>
                                        <p:tgtEl>
                                          <p:spTgt spid="196"/>
                                        </p:tgtEl>
                                        <p:attrNameLst>
                                          <p:attrName>ppt_y</p:attrName>
                                        </p:attrNameLst>
                                      </p:cBhvr>
                                      <p:tavLst>
                                        <p:tav tm="0">
                                          <p:val>
                                            <p:strVal val="ppt_y"/>
                                          </p:val>
                                        </p:tav>
                                        <p:tav tm="100000">
                                          <p:val>
                                            <p:strVal val="ppt_y-.1"/>
                                          </p:val>
                                        </p:tav>
                                      </p:tavLst>
                                    </p:anim>
                                    <p:set>
                                      <p:cBhvr>
                                        <p:cTn id="44" dur="1" fill="hold">
                                          <p:stCondLst>
                                            <p:cond delay="9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5" restart="whenNotActive" fill="hold" evtFilter="cancelBubble" nodeType="interactiveSeq">
                <p:stCondLst>
                  <p:cond evt="onClick" delay="0">
                    <p:tgtEl>
                      <p:spTgt spid="198"/>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98"/>
                                        </p:tgtEl>
                                      </p:cBhvr>
                                    </p:animEffect>
                                    <p:anim calcmode="lin" valueType="num">
                                      <p:cBhvr>
                                        <p:cTn id="50" dur="1000"/>
                                        <p:tgtEl>
                                          <p:spTgt spid="198"/>
                                        </p:tgtEl>
                                        <p:attrNameLst>
                                          <p:attrName>ppt_x</p:attrName>
                                        </p:attrNameLst>
                                      </p:cBhvr>
                                      <p:tavLst>
                                        <p:tav tm="0">
                                          <p:val>
                                            <p:strVal val="ppt_x"/>
                                          </p:val>
                                        </p:tav>
                                        <p:tav tm="100000">
                                          <p:val>
                                            <p:strVal val="ppt_x"/>
                                          </p:val>
                                        </p:tav>
                                      </p:tavLst>
                                    </p:anim>
                                    <p:anim calcmode="lin" valueType="num">
                                      <p:cBhvr>
                                        <p:cTn id="51" dur="1000"/>
                                        <p:tgtEl>
                                          <p:spTgt spid="198"/>
                                        </p:tgtEl>
                                        <p:attrNameLst>
                                          <p:attrName>ppt_y</p:attrName>
                                        </p:attrNameLst>
                                      </p:cBhvr>
                                      <p:tavLst>
                                        <p:tav tm="0">
                                          <p:val>
                                            <p:strVal val="ppt_y"/>
                                          </p:val>
                                        </p:tav>
                                        <p:tav tm="100000">
                                          <p:val>
                                            <p:strVal val="ppt_y-.1"/>
                                          </p:val>
                                        </p:tav>
                                      </p:tavLst>
                                    </p:anim>
                                    <p:set>
                                      <p:cBhvr>
                                        <p:cTn id="52" dur="1" fill="hold">
                                          <p:stCondLst>
                                            <p:cond delay="9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53" restart="whenNotActive" fill="hold" evtFilter="cancelBubble" nodeType="interactiveSeq">
                <p:stCondLst>
                  <p:cond evt="onClick" delay="0">
                    <p:tgtEl>
                      <p:spTgt spid="214"/>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214"/>
                                        </p:tgtEl>
                                      </p:cBhvr>
                                    </p:animEffect>
                                    <p:anim calcmode="lin" valueType="num">
                                      <p:cBhvr>
                                        <p:cTn id="58" dur="1000"/>
                                        <p:tgtEl>
                                          <p:spTgt spid="214"/>
                                        </p:tgtEl>
                                        <p:attrNameLst>
                                          <p:attrName>ppt_x</p:attrName>
                                        </p:attrNameLst>
                                      </p:cBhvr>
                                      <p:tavLst>
                                        <p:tav tm="0">
                                          <p:val>
                                            <p:strVal val="ppt_x"/>
                                          </p:val>
                                        </p:tav>
                                        <p:tav tm="100000">
                                          <p:val>
                                            <p:strVal val="ppt_x"/>
                                          </p:val>
                                        </p:tav>
                                      </p:tavLst>
                                    </p:anim>
                                    <p:anim calcmode="lin" valueType="num">
                                      <p:cBhvr>
                                        <p:cTn id="59" dur="1000"/>
                                        <p:tgtEl>
                                          <p:spTgt spid="214"/>
                                        </p:tgtEl>
                                        <p:attrNameLst>
                                          <p:attrName>ppt_y</p:attrName>
                                        </p:attrNameLst>
                                      </p:cBhvr>
                                      <p:tavLst>
                                        <p:tav tm="0">
                                          <p:val>
                                            <p:strVal val="ppt_y"/>
                                          </p:val>
                                        </p:tav>
                                        <p:tav tm="100000">
                                          <p:val>
                                            <p:strVal val="ppt_y-.1"/>
                                          </p:val>
                                        </p:tav>
                                      </p:tavLst>
                                    </p:anim>
                                    <p:set>
                                      <p:cBhvr>
                                        <p:cTn id="60" dur="1" fill="hold">
                                          <p:stCondLst>
                                            <p:cond delay="9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nodeType="clickEffect">
                                  <p:stCondLst>
                                    <p:cond delay="0"/>
                                  </p:stCondLst>
                                  <p:childTnLst>
                                    <p:animEffect transition="out" filter="fade">
                                      <p:cBhvr>
                                        <p:cTn id="65" dur="1000"/>
                                        <p:tgtEl>
                                          <p:spTgt spid="6"/>
                                        </p:tgtEl>
                                      </p:cBhvr>
                                    </p:animEffect>
                                    <p:anim calcmode="lin" valueType="num">
                                      <p:cBhvr>
                                        <p:cTn id="66" dur="1000"/>
                                        <p:tgtEl>
                                          <p:spTgt spid="6"/>
                                        </p:tgtEl>
                                        <p:attrNameLst>
                                          <p:attrName>ppt_x</p:attrName>
                                        </p:attrNameLst>
                                      </p:cBhvr>
                                      <p:tavLst>
                                        <p:tav tm="0">
                                          <p:val>
                                            <p:strVal val="ppt_x"/>
                                          </p:val>
                                        </p:tav>
                                        <p:tav tm="100000">
                                          <p:val>
                                            <p:strVal val="ppt_x"/>
                                          </p:val>
                                        </p:tav>
                                      </p:tavLst>
                                    </p:anim>
                                    <p:anim calcmode="lin" valueType="num">
                                      <p:cBhvr>
                                        <p:cTn id="67" dur="1000"/>
                                        <p:tgtEl>
                                          <p:spTgt spid="6"/>
                                        </p:tgtEl>
                                        <p:attrNameLst>
                                          <p:attrName>ppt_y</p:attrName>
                                        </p:attrNameLst>
                                      </p:cBhvr>
                                      <p:tavLst>
                                        <p:tav tm="0">
                                          <p:val>
                                            <p:strVal val="ppt_y"/>
                                          </p:val>
                                        </p:tav>
                                        <p:tav tm="100000">
                                          <p:val>
                                            <p:strVal val="ppt_y-.1"/>
                                          </p:val>
                                        </p:tav>
                                      </p:tavLst>
                                    </p:anim>
                                    <p:set>
                                      <p:cBhvr>
                                        <p:cTn id="6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52057" y="2648621"/>
            <a:ext cx="2886319" cy="2886319"/>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p:cNvGrpSpPr/>
          <p:nvPr/>
        </p:nvGrpSpPr>
        <p:grpSpPr>
          <a:xfrm rot="11258933">
            <a:off x="1809709" y="328645"/>
            <a:ext cx="11948592" cy="5580278"/>
            <a:chOff x="-2916" y="5691"/>
            <a:chExt cx="10464" cy="7930"/>
          </a:xfrm>
        </p:grpSpPr>
        <p:pic>
          <p:nvPicPr>
            <p:cNvPr id="3" name="图片 8" descr="图片包含 电视&#10;&#10;自动生成的说明"/>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libri" panose="020F0502020204030204" pitchFamily="34"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5" name="图片 14" descr="a6a6d201e3a52359e6f7f4c39de68391"/>
          <p:cNvPicPr>
            <a:picLocks noChangeAspect="1"/>
          </p:cNvPicPr>
          <p:nvPr/>
        </p:nvPicPr>
        <p:blipFill>
          <a:blip r:embed="rId4"/>
          <a:stretch>
            <a:fillRect/>
          </a:stretch>
        </p:blipFill>
        <p:spPr>
          <a:xfrm>
            <a:off x="1545590" y="-344805"/>
            <a:ext cx="10834770" cy="7316470"/>
          </a:xfrm>
          <a:prstGeom prst="rect">
            <a:avLst/>
          </a:prstGeom>
        </p:spPr>
      </p:pic>
      <p:pic>
        <p:nvPicPr>
          <p:cNvPr id="2" name="图片 6" descr="undefined (16)"/>
          <p:cNvPicPr>
            <a:picLocks noChangeAspect="1"/>
          </p:cNvPicPr>
          <p:nvPr/>
        </p:nvPicPr>
        <p:blipFill>
          <a:blip r:embed="rId5"/>
          <a:stretch>
            <a:fillRect/>
          </a:stretch>
        </p:blipFill>
        <p:spPr>
          <a:xfrm>
            <a:off x="-81280" y="3660915"/>
            <a:ext cx="5516309" cy="3225660"/>
          </a:xfrm>
          <a:prstGeom prst="rect">
            <a:avLst/>
          </a:prstGeom>
        </p:spPr>
      </p:pic>
      <p:pic>
        <p:nvPicPr>
          <p:cNvPr id="3" name="Picture 2" descr="Picture1"/>
          <p:cNvPicPr>
            <a:picLocks noChangeAspect="1"/>
          </p:cNvPicPr>
          <p:nvPr/>
        </p:nvPicPr>
        <p:blipFill>
          <a:blip r:embed="rId6"/>
          <a:stretch>
            <a:fillRect/>
          </a:stretch>
        </p:blipFill>
        <p:spPr>
          <a:xfrm>
            <a:off x="4274585" y="2207195"/>
            <a:ext cx="4968240" cy="2750185"/>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p:cNvPicPr>
            <a:picLocks noChangeAspect="1"/>
          </p:cNvPicPr>
          <p:nvPr/>
        </p:nvPicPr>
        <p:blipFill rotWithShape="1">
          <a:blip r:embed="rId6">
            <a:extLst>
              <a:ext uri="{28A0092B-C50C-407E-A947-70E740481C1C}">
                <a14:useLocalDpi xmlns:a14="http://schemas.microsoft.com/office/drawing/2010/main" val="0"/>
              </a:ext>
            </a:extLst>
          </a:blip>
          <a:srcRect l="284" t="59567" r="183"/>
          <a:stretch>
            <a:fillRect/>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p:cNvGrpSpPr/>
          <p:nvPr/>
        </p:nvGrpSpPr>
        <p:grpSpPr>
          <a:xfrm>
            <a:off x="0" y="4531757"/>
            <a:ext cx="12191999" cy="2326243"/>
            <a:chOff x="1" y="4546271"/>
            <a:chExt cx="12191999" cy="2326243"/>
          </a:xfrm>
        </p:grpSpPr>
        <p:sp>
          <p:nvSpPr>
            <p:cNvPr id="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pic>
        <p:nvPicPr>
          <p:cNvPr id="9" name="next">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a:fillRect/>
          </a:stretch>
        </p:blipFill>
        <p:spPr>
          <a:xfrm>
            <a:off x="109929" y="6261985"/>
            <a:ext cx="476746" cy="456882"/>
          </a:xfrm>
          <a:prstGeom prst="ellipse">
            <a:avLst/>
          </a:prstGeom>
        </p:spPr>
      </p:pic>
      <p:sp>
        <p:nvSpPr>
          <p:cNvPr id="22" name="Rectangle 21"/>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p:cNvSpPr txBox="1"/>
          <p:nvPr/>
        </p:nvSpPr>
        <p:spPr>
          <a:xfrm>
            <a:off x="4304872" y="4017195"/>
            <a:ext cx="3369924" cy="1077218"/>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0" name="TextBox 39"/>
          <p:cNvSpPr txBox="1"/>
          <p:nvPr/>
        </p:nvSpPr>
        <p:spPr>
          <a:xfrm>
            <a:off x="708916" y="3904181"/>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1" name="TextBox 40"/>
          <p:cNvSpPr txBox="1"/>
          <p:nvPr/>
        </p:nvSpPr>
        <p:spPr>
          <a:xfrm>
            <a:off x="8465906" y="3832262"/>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
          <p:cNvPicPr>
            <a:picLocks noChangeAspect="1"/>
          </p:cNvPicPr>
          <p:nvPr/>
        </p:nvPicPr>
        <p:blipFill rotWithShape="1">
          <a:blip r:embed="rId6">
            <a:extLst>
              <a:ext uri="{28A0092B-C50C-407E-A947-70E740481C1C}">
                <a14:useLocalDpi xmlns:a14="http://schemas.microsoft.com/office/drawing/2010/main" val="0"/>
              </a:ext>
            </a:extLst>
          </a:blip>
          <a:srcRect l="284" t="59567" r="183"/>
          <a:stretch>
            <a:fillRect/>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9" name="组合 3"/>
          <p:cNvGrpSpPr/>
          <p:nvPr/>
        </p:nvGrpSpPr>
        <p:grpSpPr>
          <a:xfrm>
            <a:off x="0" y="4531757"/>
            <a:ext cx="12191999" cy="2326243"/>
            <a:chOff x="1" y="4546271"/>
            <a:chExt cx="12191999" cy="2326243"/>
          </a:xfrm>
        </p:grpSpPr>
        <p:sp>
          <p:nvSpPr>
            <p:cNvPr id="13"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1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pic>
        <p:nvPicPr>
          <p:cNvPr id="19" name="next">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20" name="Cloud 19"/>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0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a:fillRect/>
          </a:stretch>
        </p:blipFill>
        <p:spPr>
          <a:xfrm>
            <a:off x="109929" y="6261985"/>
            <a:ext cx="476746" cy="456882"/>
          </a:xfrm>
          <a:prstGeom prst="ellipse">
            <a:avLst/>
          </a:prstGeom>
        </p:spPr>
      </p:pic>
      <p:sp>
        <p:nvSpPr>
          <p:cNvPr id="22" name="Rectangle 21"/>
          <p:cNvSpPr/>
          <p:nvPr/>
        </p:nvSpPr>
        <p:spPr>
          <a:xfrm>
            <a:off x="4373993"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3" name="Rectangle 22"/>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4" name="Rectangle 23"/>
          <p:cNvSpPr/>
          <p:nvPr/>
        </p:nvSpPr>
        <p:spPr>
          <a:xfrm>
            <a:off x="610926"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5" name="du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333" y="5247992"/>
            <a:ext cx="854803" cy="854803"/>
          </a:xfrm>
          <a:prstGeom prst="ellipse">
            <a:avLst/>
          </a:prstGeom>
        </p:spPr>
      </p:pic>
      <p:pic>
        <p:nvPicPr>
          <p:cNvPr id="26" name="sai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27" name="sai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9981" y="5251823"/>
            <a:ext cx="837291" cy="847141"/>
          </a:xfrm>
          <a:prstGeom prst="ellipse">
            <a:avLst/>
          </a:prstGeom>
        </p:spPr>
      </p:pic>
      <p:sp>
        <p:nvSpPr>
          <p:cNvPr id="28" name="TextBox 27"/>
          <p:cNvSpPr txBox="1"/>
          <p:nvPr/>
        </p:nvSpPr>
        <p:spPr>
          <a:xfrm>
            <a:off x="811658" y="4006921"/>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819 055</a:t>
            </a:r>
          </a:p>
        </p:txBody>
      </p:sp>
      <p:sp>
        <p:nvSpPr>
          <p:cNvPr id="29" name="TextBox 28"/>
          <p:cNvSpPr txBox="1"/>
          <p:nvPr/>
        </p:nvSpPr>
        <p:spPr>
          <a:xfrm>
            <a:off x="4417888" y="4119937"/>
            <a:ext cx="3184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700 198</a:t>
            </a:r>
          </a:p>
        </p:txBody>
      </p:sp>
      <p:sp>
        <p:nvSpPr>
          <p:cNvPr id="35" name="TextBox 34"/>
          <p:cNvSpPr txBox="1"/>
          <p:nvPr/>
        </p:nvSpPr>
        <p:spPr>
          <a:xfrm>
            <a:off x="8476180" y="4048019"/>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a:solidFill>
                  <a:prstClr val="black"/>
                </a:solidFill>
                <a:latin typeface="Calibri" panose="020F0502020204030204" pitchFamily="34" charset="0"/>
                <a:cs typeface="Calibri" panose="020F0502020204030204" pitchFamily="34" charset="0"/>
              </a:rPr>
              <a:t>340 155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0" y="161925"/>
            <a:ext cx="5181600" cy="461665"/>
          </a:xfrm>
          <a:prstGeom prst="rect">
            <a:avLst/>
          </a:prstGeom>
          <a:noFill/>
        </p:spPr>
        <p:txBody>
          <a:bodyPr wrap="square" rtlCol="0">
            <a:spAutoFit/>
          </a:bodyPr>
          <a:lstStyle/>
          <a:p>
            <a:r>
              <a:rPr lang="en-US" sz="2400" dirty="0" err="1">
                <a:solidFill>
                  <a:schemeClr val="bg1"/>
                </a:solidFill>
                <a:latin typeface="Pattaya" panose="00000500000000000000" pitchFamily="2" charset="-34"/>
                <a:cs typeface="Pattaya" panose="00000500000000000000" pitchFamily="2" charset="-34"/>
              </a:rPr>
              <a:t>Hương</a:t>
            </a:r>
            <a:r>
              <a:rPr lang="en-US" sz="2400" dirty="0">
                <a:solidFill>
                  <a:schemeClr val="bg1"/>
                </a:solidFill>
                <a:latin typeface="Pattaya" panose="00000500000000000000" pitchFamily="2" charset="-34"/>
                <a:cs typeface="Pattaya" panose="00000500000000000000" pitchFamily="2" charset="-34"/>
              </a:rPr>
              <a:t> </a:t>
            </a:r>
            <a:r>
              <a:rPr lang="en-US" sz="2400" dirty="0" err="1">
                <a:solidFill>
                  <a:schemeClr val="bg1"/>
                </a:solidFill>
                <a:latin typeface="Pattaya" panose="00000500000000000000" pitchFamily="2" charset="-34"/>
                <a:cs typeface="Pattaya" panose="00000500000000000000" pitchFamily="2" charset="-34"/>
              </a:rPr>
              <a:t>Thảo</a:t>
            </a:r>
            <a:r>
              <a:rPr lang="en-US" sz="2400" dirty="0">
                <a:solidFill>
                  <a:schemeClr val="bg1"/>
                </a:solidFill>
                <a:latin typeface="Pattaya" panose="00000500000000000000" pitchFamily="2" charset="-34"/>
                <a:cs typeface="Pattaya" panose="00000500000000000000" pitchFamily="2" charset="-34"/>
              </a:rPr>
              <a:t> – </a:t>
            </a:r>
            <a:r>
              <a:rPr lang="en-US" sz="2400" dirty="0" err="1">
                <a:solidFill>
                  <a:schemeClr val="bg1"/>
                </a:solidFill>
                <a:latin typeface="Pattaya" panose="00000500000000000000" pitchFamily="2" charset="-34"/>
                <a:cs typeface="Pattaya" panose="00000500000000000000" pitchFamily="2" charset="-34"/>
              </a:rPr>
              <a:t>Zalo</a:t>
            </a:r>
            <a:r>
              <a:rPr lang="en-US" sz="2400" dirty="0">
                <a:solidFill>
                  <a:schemeClr val="bg1"/>
                </a:solidFill>
                <a:latin typeface="Pattaya" panose="00000500000000000000" pitchFamily="2" charset="-34"/>
                <a:cs typeface="Pattaya" panose="00000500000000000000" pitchFamily="2" charset="-34"/>
              </a:rPr>
              <a:t> 0972.115.126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p:cNvPicPr>
            <a:picLocks noChangeAspect="1"/>
          </p:cNvPicPr>
          <p:nvPr/>
        </p:nvPicPr>
        <p:blipFill rotWithShape="1">
          <a:blip r:embed="rId6">
            <a:extLst>
              <a:ext uri="{28A0092B-C50C-407E-A947-70E740481C1C}">
                <a14:useLocalDpi xmlns:a14="http://schemas.microsoft.com/office/drawing/2010/main" val="0"/>
              </a:ext>
            </a:extLst>
          </a:blip>
          <a:srcRect l="284" t="59567" r="183"/>
          <a:stretch>
            <a:fillRect/>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p:cNvGrpSpPr/>
          <p:nvPr/>
        </p:nvGrpSpPr>
        <p:grpSpPr>
          <a:xfrm>
            <a:off x="0" y="4531757"/>
            <a:ext cx="12191999" cy="2326243"/>
            <a:chOff x="1" y="4546271"/>
            <a:chExt cx="12191999" cy="2326243"/>
          </a:xfrm>
        </p:grpSpPr>
        <p:sp>
          <p:nvSpPr>
            <p:cNvPr id="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pic>
        <p:nvPicPr>
          <p:cNvPr id="9" name="next">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a:fillRect/>
          </a:stretch>
        </p:blipFill>
        <p:spPr>
          <a:xfrm>
            <a:off x="109929" y="6261985"/>
            <a:ext cx="476746" cy="456882"/>
          </a:xfrm>
          <a:prstGeom prst="ellipse">
            <a:avLst/>
          </a:prstGeom>
        </p:spPr>
      </p:pic>
      <p:sp>
        <p:nvSpPr>
          <p:cNvPr id="22" name="Rectangle 21"/>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p:cNvSpPr txBox="1"/>
          <p:nvPr/>
        </p:nvSpPr>
        <p:spPr>
          <a:xfrm>
            <a:off x="4304872" y="4017195"/>
            <a:ext cx="33699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p:cNvSpPr txBox="1"/>
          <p:nvPr/>
        </p:nvSpPr>
        <p:spPr>
          <a:xfrm>
            <a:off x="708916" y="3904181"/>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p:cNvSpPr txBox="1"/>
          <p:nvPr/>
        </p:nvSpPr>
        <p:spPr>
          <a:xfrm>
            <a:off x="8465906" y="3832262"/>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p:cNvPicPr>
            <a:picLocks noChangeAspect="1"/>
          </p:cNvPicPr>
          <p:nvPr/>
        </p:nvPicPr>
        <p:blipFill rotWithShape="1">
          <a:blip r:embed="rId6">
            <a:extLst>
              <a:ext uri="{28A0092B-C50C-407E-A947-70E740481C1C}">
                <a14:useLocalDpi xmlns:a14="http://schemas.microsoft.com/office/drawing/2010/main" val="0"/>
              </a:ext>
            </a:extLst>
          </a:blip>
          <a:srcRect l="284" t="59567" r="183"/>
          <a:stretch>
            <a:fillRect/>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p:cNvGrpSpPr/>
          <p:nvPr/>
        </p:nvGrpSpPr>
        <p:grpSpPr>
          <a:xfrm>
            <a:off x="0" y="4531757"/>
            <a:ext cx="12191999" cy="2326243"/>
            <a:chOff x="1" y="4546271"/>
            <a:chExt cx="12191999" cy="2326243"/>
          </a:xfrm>
        </p:grpSpPr>
        <p:sp>
          <p:nvSpPr>
            <p:cNvPr id="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pic>
        <p:nvPicPr>
          <p:cNvPr id="9" name="next">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5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a:fillRect/>
          </a:stretch>
        </p:blipFill>
        <p:spPr>
          <a:xfrm>
            <a:off x="109929" y="6261985"/>
            <a:ext cx="476746" cy="456882"/>
          </a:xfrm>
          <a:prstGeom prst="ellipse">
            <a:avLst/>
          </a:prstGeom>
        </p:spPr>
      </p:pic>
      <p:sp>
        <p:nvSpPr>
          <p:cNvPr id="22" name="Rectangle 21"/>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p:cNvSpPr/>
          <p:nvPr/>
        </p:nvSpPr>
        <p:spPr>
          <a:xfrm>
            <a:off x="4664395" y="3669789"/>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p:cNvSpPr/>
          <p:nvPr/>
        </p:nvSpPr>
        <p:spPr>
          <a:xfrm>
            <a:off x="8665866" y="3680062"/>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1273" y="5258266"/>
            <a:ext cx="854803" cy="854803"/>
          </a:xfrm>
          <a:prstGeom prst="ellipse">
            <a:avLst/>
          </a:prstGeom>
        </p:spPr>
      </p:pic>
      <p:pic>
        <p:nvPicPr>
          <p:cNvPr id="37" name="sai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3451" y="5251824"/>
            <a:ext cx="837291" cy="847141"/>
          </a:xfrm>
          <a:prstGeom prst="ellipse">
            <a:avLst/>
          </a:prstGeom>
        </p:spPr>
      </p:pic>
      <p:pic>
        <p:nvPicPr>
          <p:cNvPr id="38" name="sai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p:cNvSpPr txBox="1"/>
          <p:nvPr/>
        </p:nvSpPr>
        <p:spPr>
          <a:xfrm>
            <a:off x="8743308" y="4119936"/>
            <a:ext cx="33699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650 374</a:t>
            </a:r>
          </a:p>
        </p:txBody>
      </p:sp>
      <p:sp>
        <p:nvSpPr>
          <p:cNvPr id="40" name="TextBox 39"/>
          <p:cNvSpPr txBox="1"/>
          <p:nvPr/>
        </p:nvSpPr>
        <p:spPr>
          <a:xfrm>
            <a:off x="708916" y="4099390"/>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374 950</a:t>
            </a:r>
          </a:p>
        </p:txBody>
      </p:sp>
      <p:sp>
        <p:nvSpPr>
          <p:cNvPr id="41" name="TextBox 40"/>
          <p:cNvSpPr txBox="1"/>
          <p:nvPr/>
        </p:nvSpPr>
        <p:spPr>
          <a:xfrm>
            <a:off x="4900773" y="4109665"/>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208 495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5"/>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5"/>
          <a:srcRect r="53034" b="34472"/>
          <a:stretch>
            <a:fillRect/>
          </a:stretch>
        </p:blipFill>
        <p:spPr>
          <a:xfrm flipH="1">
            <a:off x="9451168" y="2706370"/>
            <a:ext cx="2974975" cy="4151630"/>
          </a:xfrm>
          <a:prstGeom prst="rect">
            <a:avLst/>
          </a:prstGeom>
        </p:spPr>
      </p:pic>
      <p:sp>
        <p:nvSpPr>
          <p:cNvPr id="3" name="矩形: 圆角 13"/>
          <p:cNvSpPr/>
          <p:nvPr/>
        </p:nvSpPr>
        <p:spPr>
          <a:xfrm>
            <a:off x="2174233" y="1790044"/>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4000" b="1"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Thứ</a:t>
            </a:r>
            <a:r>
              <a:rPr lang="en-US" altLang="zh-CN" sz="4000" b="1"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 … </a:t>
            </a:r>
            <a:r>
              <a:rPr lang="en-US" altLang="zh-CN" sz="4000" b="1"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ngày</a:t>
            </a:r>
            <a:r>
              <a:rPr lang="en-US" altLang="zh-CN" sz="4000" b="1"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 … </a:t>
            </a:r>
            <a:r>
              <a:rPr lang="en-US" altLang="zh-CN" sz="4000" b="1"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tháng</a:t>
            </a:r>
            <a:r>
              <a:rPr lang="en-US" altLang="zh-CN" sz="4000" b="1"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 … </a:t>
            </a:r>
            <a:r>
              <a:rPr lang="en-US" altLang="zh-CN" sz="4000" b="1"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năm</a:t>
            </a:r>
            <a:r>
              <a:rPr lang="en-US" altLang="zh-CN" sz="4000" b="1"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 …</a:t>
            </a:r>
          </a:p>
        </p:txBody>
      </p:sp>
      <p:grpSp>
        <p:nvGrpSpPr>
          <p:cNvPr id="8" name="Group 7"/>
          <p:cNvGrpSpPr/>
          <p:nvPr/>
        </p:nvGrpSpPr>
        <p:grpSpPr>
          <a:xfrm>
            <a:off x="4927593" y="2486004"/>
            <a:ext cx="1942465" cy="1042670"/>
            <a:chOff x="7012" y="1646"/>
            <a:chExt cx="3411" cy="1551"/>
          </a:xfrm>
        </p:grpSpPr>
        <p:pic>
          <p:nvPicPr>
            <p:cNvPr id="9" name="Picture 8"/>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p>
          </p:txBody>
        </p:sp>
      </p:grpSp>
      <p:pic>
        <p:nvPicPr>
          <p:cNvPr id="12" name="Picture 11"/>
          <p:cNvPicPr>
            <a:picLocks noChangeAspect="1"/>
          </p:cNvPicPr>
          <p:nvPr/>
        </p:nvPicPr>
        <p:blipFill>
          <a:blip r:embed="rId7"/>
          <a:stretch>
            <a:fillRect/>
          </a:stretch>
        </p:blipFill>
        <p:spPr>
          <a:xfrm>
            <a:off x="2721012" y="3533471"/>
            <a:ext cx="7017104" cy="19691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39047" y="-302260"/>
            <a:ext cx="11496782" cy="7613015"/>
            <a:chOff x="5142" y="230"/>
            <a:chExt cx="10138" cy="10340"/>
          </a:xfrm>
        </p:grpSpPr>
        <p:sp>
          <p:nvSpPr>
            <p:cNvPr id="5" name="矩形 4"/>
            <p:cNvSpPr/>
            <p:nvPr/>
          </p:nvSpPr>
          <p:spPr>
            <a:xfrm>
              <a:off x="6191" y="1170"/>
              <a:ext cx="7680" cy="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0749F"/>
                </a:solidFill>
                <a:effectLst/>
                <a:uLnTx/>
                <a:uFillTx/>
                <a:latin typeface="Calibri" panose="020F0502020204030204"/>
                <a:ea typeface="SimSun" panose="02010600030101010101" pitchFamily="2" charset="-122"/>
                <a:cs typeface="+mn-cs"/>
              </a:endParaRPr>
            </a:p>
          </p:txBody>
        </p:sp>
        <p:pic>
          <p:nvPicPr>
            <p:cNvPr id="3" name="图片 2" descr="6451b6593f5c6e578a677c1913853aa5"/>
            <p:cNvPicPr>
              <a:picLocks noChangeAspect="1"/>
            </p:cNvPicPr>
            <p:nvPr/>
          </p:nvPicPr>
          <p:blipFill>
            <a:blip r:embed="rId4"/>
            <a:stretch>
              <a:fillRect/>
            </a:stretch>
          </p:blipFill>
          <p:spPr>
            <a:xfrm>
              <a:off x="5142" y="230"/>
              <a:ext cx="10138" cy="10341"/>
            </a:xfrm>
            <a:prstGeom prst="rect">
              <a:avLst/>
            </a:prstGeom>
          </p:spPr>
        </p:pic>
      </p:grpSp>
      <p:pic>
        <p:nvPicPr>
          <p:cNvPr id="4" name="Picture 3"/>
          <p:cNvPicPr>
            <a:picLocks noChangeAspect="1"/>
          </p:cNvPicPr>
          <p:nvPr/>
        </p:nvPicPr>
        <p:blipFill>
          <a:blip r:embed="rId5"/>
          <a:stretch>
            <a:fillRect/>
          </a:stretch>
        </p:blipFill>
        <p:spPr>
          <a:xfrm>
            <a:off x="5076562" y="253975"/>
            <a:ext cx="4011516" cy="1603387"/>
          </a:xfrm>
          <a:prstGeom prst="rect">
            <a:avLst/>
          </a:prstGeom>
        </p:spPr>
      </p:pic>
      <p:sp>
        <p:nvSpPr>
          <p:cNvPr id="15" name="TextBox 14"/>
          <p:cNvSpPr txBox="1"/>
          <p:nvPr/>
        </p:nvSpPr>
        <p:spPr>
          <a:xfrm>
            <a:off x="2178121" y="2383604"/>
            <a:ext cx="7839181" cy="2126223"/>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Biết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phân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tích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cấu</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tạo</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đọc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trong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phạm</a:t>
            </a:r>
            <a:r>
              <a:rPr lang="en-US" sz="3200" b="1" i="0" u="none" strike="noStrike" dirty="0">
                <a:solidFill>
                  <a:srgbClr val="002060"/>
                </a:solidFill>
                <a:effectLst/>
                <a:latin typeface="Cambria" panose="02040503050406030204" pitchFamily="18" charset="0"/>
                <a:ea typeface="Cambria" panose="02040503050406030204" pitchFamily="18" charset="0"/>
              </a:rPr>
              <a:t> vi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triệu</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Củng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kiến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thức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về</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hàng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1000"/>
                                        <p:tgtEl>
                                          <p:spTgt spid="15">
                                            <p:txEl>
                                              <p:pRg st="1" end="1"/>
                                            </p:txEl>
                                          </p:spTgt>
                                        </p:tgtEl>
                                      </p:cBhvr>
                                    </p:animEffect>
                                    <p:anim calcmode="lin" valueType="num">
                                      <p:cBhvr>
                                        <p:cTn id="2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951</Words>
  <Application>Microsoft Office PowerPoint</Application>
  <PresentationFormat>Widescreen</PresentationFormat>
  <Paragraphs>113</Paragraphs>
  <Slides>31</Slides>
  <Notes>20</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31</vt:i4>
      </vt:variant>
    </vt:vector>
  </HeadingPairs>
  <TitlesOfParts>
    <vt:vector size="51" baseType="lpstr">
      <vt:lpstr>Microsoft YaHei</vt:lpstr>
      <vt:lpstr>SimSun</vt:lpstr>
      <vt:lpstr>.VnTimeH</vt:lpstr>
      <vt:lpstr>Arial</vt:lpstr>
      <vt:lpstr>Calibri</vt:lpstr>
      <vt:lpstr>Calibri Light</vt:lpstr>
      <vt:lpstr>Cambria</vt:lpstr>
      <vt:lpstr>Coiny</vt:lpstr>
      <vt:lpstr>Corbel</vt:lpstr>
      <vt:lpstr>iCiel Cadena</vt:lpstr>
      <vt:lpstr>Pattaya</vt:lpstr>
      <vt:lpstr>Source Han Sans CN Medium</vt:lpstr>
      <vt:lpstr>Tahoma</vt:lpstr>
      <vt:lpstr>Times New Roman</vt:lpstr>
      <vt:lpstr>Wingdings</vt:lpstr>
      <vt:lpstr>等线</vt:lpstr>
      <vt:lpstr>迷你简细行楷</vt:lpstr>
      <vt:lpstr>Office 主题</vt:lpstr>
      <vt:lpstr>Basis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63</cp:revision>
  <dcterms:created xsi:type="dcterms:W3CDTF">2023-07-12T08:48:00Z</dcterms:created>
  <dcterms:modified xsi:type="dcterms:W3CDTF">2025-10-16T08:14:06Z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1DA85E8A8CB94B8989EF1FD955147921</vt:lpwstr>
  </property>
  <property fmtid="{D5CDD505-2E9C-101B-9397-08002B2CF9AE}" pid="3" name="KSOProductBuildVer">
    <vt:lpwstr>1033-11.2.0.11537</vt:lpwstr>
  </property>
</Properties>
</file>