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2.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3.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4.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5.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1.xml" ContentType="application/vnd.ms-office.activeX+xml"/>
  <Override PartName="/ppt/notesSlides/notesSlide15.xml" ContentType="application/vnd.openxmlformats-officedocument.presentationml.notesSlide+xml"/>
  <Override PartName="/ppt/activeX/activeX2.xml" ContentType="application/vnd.ms-office.activeX+xml"/>
  <Override PartName="/ppt/notesSlides/notesSlide16.xml" ContentType="application/vnd.openxmlformats-officedocument.presentationml.notesSlide+xml"/>
  <Override PartName="/ppt/activeX/activeX3.xml" ContentType="application/vnd.ms-office.activeX+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ctiveX/activeX4.xml" ContentType="application/vnd.ms-office.activeX+xml"/>
  <Override PartName="/ppt/notesSlides/notesSlide28.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40"/>
  </p:notesMasterIdLst>
  <p:handoutMasterIdLst>
    <p:handoutMasterId r:id="rId41"/>
  </p:handoutMasterIdLst>
  <p:sldIdLst>
    <p:sldId id="256" r:id="rId5"/>
    <p:sldId id="517" r:id="rId6"/>
    <p:sldId id="11523" r:id="rId7"/>
    <p:sldId id="520" r:id="rId8"/>
    <p:sldId id="284" r:id="rId9"/>
    <p:sldId id="11520" r:id="rId10"/>
    <p:sldId id="11521" r:id="rId11"/>
    <p:sldId id="471" r:id="rId12"/>
    <p:sldId id="11522" r:id="rId13"/>
    <p:sldId id="11524" r:id="rId14"/>
    <p:sldId id="518" r:id="rId15"/>
    <p:sldId id="495" r:id="rId16"/>
    <p:sldId id="11525" r:id="rId17"/>
    <p:sldId id="11526" r:id="rId18"/>
    <p:sldId id="448" r:id="rId19"/>
    <p:sldId id="501" r:id="rId20"/>
    <p:sldId id="11529" r:id="rId21"/>
    <p:sldId id="11530" r:id="rId22"/>
    <p:sldId id="11531" r:id="rId23"/>
    <p:sldId id="502" r:id="rId24"/>
    <p:sldId id="404" r:id="rId25"/>
    <p:sldId id="519" r:id="rId26"/>
    <p:sldId id="503" r:id="rId27"/>
    <p:sldId id="504" r:id="rId28"/>
    <p:sldId id="449" r:id="rId29"/>
    <p:sldId id="11532" r:id="rId30"/>
    <p:sldId id="11533" r:id="rId31"/>
    <p:sldId id="11534" r:id="rId32"/>
    <p:sldId id="11535" r:id="rId33"/>
    <p:sldId id="11527" r:id="rId34"/>
    <p:sldId id="11528" r:id="rId35"/>
    <p:sldId id="398" r:id="rId36"/>
    <p:sldId id="2007577185" r:id="rId37"/>
    <p:sldId id="2007577186" r:id="rId38"/>
    <p:sldId id="529" r:id="rId39"/>
  </p:sldIdLst>
  <p:sldSz cx="9144000" cy="5143500" type="screen16x9"/>
  <p:notesSz cx="6858000" cy="9144000"/>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2" autoAdjust="0"/>
    <p:restoredTop sz="94660"/>
  </p:normalViewPr>
  <p:slideViewPr>
    <p:cSldViewPr snapToGrid="0">
      <p:cViewPr varScale="1">
        <p:scale>
          <a:sx n="96" d="100"/>
          <a:sy n="96" d="100"/>
        </p:scale>
        <p:origin x="480"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2025/10/19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737694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3118671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a:t>m</a:t>
            </a: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2025/10/19</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2025/10/19</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tags" Target="../tags/tag2.xml"/><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47" Type="http://schemas.openxmlformats.org/officeDocument/2006/relationships/tags" Target="../tags/tag23.xml"/><Relationship Id="rId63" Type="http://schemas.openxmlformats.org/officeDocument/2006/relationships/tags" Target="../tags/tag39.xml"/><Relationship Id="rId68" Type="http://schemas.openxmlformats.org/officeDocument/2006/relationships/tags" Target="../tags/tag44.xml"/><Relationship Id="rId84" Type="http://schemas.openxmlformats.org/officeDocument/2006/relationships/tags" Target="../tags/tag60.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38" Type="http://schemas.openxmlformats.org/officeDocument/2006/relationships/tags" Target="../tags/tag114.xml"/><Relationship Id="rId154" Type="http://schemas.openxmlformats.org/officeDocument/2006/relationships/tags" Target="../tags/tag130.xml"/><Relationship Id="rId159" Type="http://schemas.openxmlformats.org/officeDocument/2006/relationships/tags" Target="../tags/tag135.xml"/><Relationship Id="rId175" Type="http://schemas.openxmlformats.org/officeDocument/2006/relationships/tags" Target="../tags/tag151.xml"/><Relationship Id="rId170" Type="http://schemas.openxmlformats.org/officeDocument/2006/relationships/tags" Target="../tags/tag146.xml"/><Relationship Id="rId16" Type="http://schemas.openxmlformats.org/officeDocument/2006/relationships/slideLayout" Target="../slideLayouts/slideLayout1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37" Type="http://schemas.openxmlformats.org/officeDocument/2006/relationships/tags" Target="../tags/tag13.xml"/><Relationship Id="rId53" Type="http://schemas.openxmlformats.org/officeDocument/2006/relationships/tags" Target="../tags/tag29.xml"/><Relationship Id="rId58" Type="http://schemas.openxmlformats.org/officeDocument/2006/relationships/tags" Target="../tags/tag34.xml"/><Relationship Id="rId74" Type="http://schemas.openxmlformats.org/officeDocument/2006/relationships/tags" Target="../tags/tag50.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28" Type="http://schemas.openxmlformats.org/officeDocument/2006/relationships/tags" Target="../tags/tag104.xml"/><Relationship Id="rId144" Type="http://schemas.openxmlformats.org/officeDocument/2006/relationships/tags" Target="../tags/tag120.xml"/><Relationship Id="rId149" Type="http://schemas.openxmlformats.org/officeDocument/2006/relationships/tags" Target="../tags/tag125.xml"/><Relationship Id="rId5" Type="http://schemas.openxmlformats.org/officeDocument/2006/relationships/slideLayout" Target="../slideLayouts/slideLayout5.xml"/><Relationship Id="rId90" Type="http://schemas.openxmlformats.org/officeDocument/2006/relationships/tags" Target="../tags/tag66.xml"/><Relationship Id="rId95" Type="http://schemas.openxmlformats.org/officeDocument/2006/relationships/tags" Target="../tags/tag71.xml"/><Relationship Id="rId160" Type="http://schemas.openxmlformats.org/officeDocument/2006/relationships/tags" Target="../tags/tag136.xml"/><Relationship Id="rId165" Type="http://schemas.openxmlformats.org/officeDocument/2006/relationships/tags" Target="../tags/tag141.xml"/><Relationship Id="rId22" Type="http://schemas.openxmlformats.org/officeDocument/2006/relationships/slideLayout" Target="../slideLayouts/slideLayout22.xml"/><Relationship Id="rId27" Type="http://schemas.openxmlformats.org/officeDocument/2006/relationships/tags" Target="../tags/tag3.xml"/><Relationship Id="rId43" Type="http://schemas.openxmlformats.org/officeDocument/2006/relationships/tags" Target="../tags/tag19.xml"/><Relationship Id="rId48" Type="http://schemas.openxmlformats.org/officeDocument/2006/relationships/tags" Target="../tags/tag24.xml"/><Relationship Id="rId64" Type="http://schemas.openxmlformats.org/officeDocument/2006/relationships/tags" Target="../tags/tag40.xml"/><Relationship Id="rId69" Type="http://schemas.openxmlformats.org/officeDocument/2006/relationships/tags" Target="../tags/tag45.xml"/><Relationship Id="rId113" Type="http://schemas.openxmlformats.org/officeDocument/2006/relationships/tags" Target="../tags/tag89.xml"/><Relationship Id="rId118" Type="http://schemas.openxmlformats.org/officeDocument/2006/relationships/tags" Target="../tags/tag94.xml"/><Relationship Id="rId134" Type="http://schemas.openxmlformats.org/officeDocument/2006/relationships/tags" Target="../tags/tag110.xml"/><Relationship Id="rId139" Type="http://schemas.openxmlformats.org/officeDocument/2006/relationships/tags" Target="../tags/tag115.xml"/><Relationship Id="rId80" Type="http://schemas.openxmlformats.org/officeDocument/2006/relationships/tags" Target="../tags/tag56.xml"/><Relationship Id="rId85" Type="http://schemas.openxmlformats.org/officeDocument/2006/relationships/tags" Target="../tags/tag61.xml"/><Relationship Id="rId150" Type="http://schemas.openxmlformats.org/officeDocument/2006/relationships/tags" Target="../tags/tag126.xml"/><Relationship Id="rId155" Type="http://schemas.openxmlformats.org/officeDocument/2006/relationships/tags" Target="../tags/tag131.xml"/><Relationship Id="rId171" Type="http://schemas.openxmlformats.org/officeDocument/2006/relationships/tags" Target="../tags/tag147.xml"/><Relationship Id="rId176" Type="http://schemas.openxmlformats.org/officeDocument/2006/relationships/tags" Target="../tags/tag15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9.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08" Type="http://schemas.openxmlformats.org/officeDocument/2006/relationships/tags" Target="../tags/tag84.xml"/><Relationship Id="rId124" Type="http://schemas.openxmlformats.org/officeDocument/2006/relationships/tags" Target="../tags/tag100.xml"/><Relationship Id="rId129" Type="http://schemas.openxmlformats.org/officeDocument/2006/relationships/tags" Target="../tags/tag105.xml"/><Relationship Id="rId54" Type="http://schemas.openxmlformats.org/officeDocument/2006/relationships/tags" Target="../tags/tag30.xml"/><Relationship Id="rId70" Type="http://schemas.openxmlformats.org/officeDocument/2006/relationships/tags" Target="../tags/tag46.xml"/><Relationship Id="rId75" Type="http://schemas.openxmlformats.org/officeDocument/2006/relationships/tags" Target="../tags/tag51.xml"/><Relationship Id="rId91" Type="http://schemas.openxmlformats.org/officeDocument/2006/relationships/tags" Target="../tags/tag67.xml"/><Relationship Id="rId96" Type="http://schemas.openxmlformats.org/officeDocument/2006/relationships/tags" Target="../tags/tag72.xml"/><Relationship Id="rId140" Type="http://schemas.openxmlformats.org/officeDocument/2006/relationships/tags" Target="../tags/tag116.xml"/><Relationship Id="rId145" Type="http://schemas.openxmlformats.org/officeDocument/2006/relationships/tags" Target="../tags/tag121.xml"/><Relationship Id="rId161" Type="http://schemas.openxmlformats.org/officeDocument/2006/relationships/tags" Target="../tags/tag137.xml"/><Relationship Id="rId166" Type="http://schemas.openxmlformats.org/officeDocument/2006/relationships/tags" Target="../tags/tag14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10" Type="http://schemas.openxmlformats.org/officeDocument/2006/relationships/slideLayout" Target="../slideLayouts/slideLayout10.xml"/><Relationship Id="rId31" Type="http://schemas.openxmlformats.org/officeDocument/2006/relationships/tags" Target="../tags/tag7.xml"/><Relationship Id="rId44" Type="http://schemas.openxmlformats.org/officeDocument/2006/relationships/tags" Target="../tags/tag20.xml"/><Relationship Id="rId52" Type="http://schemas.openxmlformats.org/officeDocument/2006/relationships/tags" Target="../tags/tag28.xml"/><Relationship Id="rId60" Type="http://schemas.openxmlformats.org/officeDocument/2006/relationships/tags" Target="../tags/tag36.xml"/><Relationship Id="rId65" Type="http://schemas.openxmlformats.org/officeDocument/2006/relationships/tags" Target="../tags/tag41.xml"/><Relationship Id="rId73" Type="http://schemas.openxmlformats.org/officeDocument/2006/relationships/tags" Target="../tags/tag49.xml"/><Relationship Id="rId78" Type="http://schemas.openxmlformats.org/officeDocument/2006/relationships/tags" Target="../tags/tag54.xml"/><Relationship Id="rId81" Type="http://schemas.openxmlformats.org/officeDocument/2006/relationships/tags" Target="../tags/tag57.xml"/><Relationship Id="rId86" Type="http://schemas.openxmlformats.org/officeDocument/2006/relationships/tags" Target="../tags/tag62.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30" Type="http://schemas.openxmlformats.org/officeDocument/2006/relationships/tags" Target="../tags/tag106.xml"/><Relationship Id="rId135" Type="http://schemas.openxmlformats.org/officeDocument/2006/relationships/tags" Target="../tags/tag111.xml"/><Relationship Id="rId143" Type="http://schemas.openxmlformats.org/officeDocument/2006/relationships/tags" Target="../tags/tag119.xml"/><Relationship Id="rId148" Type="http://schemas.openxmlformats.org/officeDocument/2006/relationships/tags" Target="../tags/tag124.xml"/><Relationship Id="rId151" Type="http://schemas.openxmlformats.org/officeDocument/2006/relationships/tags" Target="../tags/tag127.xml"/><Relationship Id="rId156" Type="http://schemas.openxmlformats.org/officeDocument/2006/relationships/tags" Target="../tags/tag132.xml"/><Relationship Id="rId164" Type="http://schemas.openxmlformats.org/officeDocument/2006/relationships/tags" Target="../tags/tag140.xml"/><Relationship Id="rId169" Type="http://schemas.openxmlformats.org/officeDocument/2006/relationships/tags" Target="../tags/tag145.xml"/><Relationship Id="rId177" Type="http://schemas.openxmlformats.org/officeDocument/2006/relationships/tags" Target="../tags/tag153.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8C843BBF-79E2-3541-AFA3-6F87BCF1B841}"/>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828C725-F4F2-9C73-E20E-069AE3787AAF}"/>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7B0AFBA-1866-5027-CF7A-997C002AAEA1}"/>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0EA497B-A552-BD59-CDC9-76F4891B893C}"/>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6" Type="http://schemas.openxmlformats.org/officeDocument/2006/relationships/tags" Target="../tags/tag715.xml"/><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47" Type="http://schemas.openxmlformats.org/officeDocument/2006/relationships/tags" Target="../tags/tag736.xml"/><Relationship Id="rId63" Type="http://schemas.openxmlformats.org/officeDocument/2006/relationships/tags" Target="../tags/tag752.xml"/><Relationship Id="rId68" Type="http://schemas.openxmlformats.org/officeDocument/2006/relationships/tags" Target="../tags/tag757.xml"/><Relationship Id="rId84" Type="http://schemas.openxmlformats.org/officeDocument/2006/relationships/tags" Target="../tags/tag773.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38" Type="http://schemas.openxmlformats.org/officeDocument/2006/relationships/tags" Target="../tags/tag827.xml"/><Relationship Id="rId154" Type="http://schemas.openxmlformats.org/officeDocument/2006/relationships/tags" Target="../tags/tag843.xml"/><Relationship Id="rId159" Type="http://schemas.openxmlformats.org/officeDocument/2006/relationships/tags" Target="../tags/tag848.xml"/><Relationship Id="rId175" Type="http://schemas.openxmlformats.org/officeDocument/2006/relationships/tags" Target="../tags/tag864.xml"/><Relationship Id="rId170" Type="http://schemas.openxmlformats.org/officeDocument/2006/relationships/tags" Target="../tags/tag859.xml"/><Relationship Id="rId16" Type="http://schemas.openxmlformats.org/officeDocument/2006/relationships/tags" Target="../tags/tag705.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37" Type="http://schemas.openxmlformats.org/officeDocument/2006/relationships/tags" Target="../tags/tag726.xml"/><Relationship Id="rId53" Type="http://schemas.openxmlformats.org/officeDocument/2006/relationships/tags" Target="../tags/tag742.xml"/><Relationship Id="rId58" Type="http://schemas.openxmlformats.org/officeDocument/2006/relationships/tags" Target="../tags/tag747.xml"/><Relationship Id="rId74" Type="http://schemas.openxmlformats.org/officeDocument/2006/relationships/tags" Target="../tags/tag763.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28" Type="http://schemas.openxmlformats.org/officeDocument/2006/relationships/tags" Target="../tags/tag817.xml"/><Relationship Id="rId144" Type="http://schemas.openxmlformats.org/officeDocument/2006/relationships/tags" Target="../tags/tag833.xml"/><Relationship Id="rId149" Type="http://schemas.openxmlformats.org/officeDocument/2006/relationships/tags" Target="../tags/tag838.xml"/><Relationship Id="rId5" Type="http://schemas.openxmlformats.org/officeDocument/2006/relationships/tags" Target="../tags/tag694.xml"/><Relationship Id="rId90" Type="http://schemas.openxmlformats.org/officeDocument/2006/relationships/tags" Target="../tags/tag779.xml"/><Relationship Id="rId95" Type="http://schemas.openxmlformats.org/officeDocument/2006/relationships/tags" Target="../tags/tag784.xml"/><Relationship Id="rId160" Type="http://schemas.openxmlformats.org/officeDocument/2006/relationships/tags" Target="../tags/tag849.xml"/><Relationship Id="rId165" Type="http://schemas.openxmlformats.org/officeDocument/2006/relationships/tags" Target="../tags/tag854.xml"/><Relationship Id="rId181" Type="http://schemas.openxmlformats.org/officeDocument/2006/relationships/tags" Target="../tags/tag870.xml"/><Relationship Id="rId186" Type="http://schemas.openxmlformats.org/officeDocument/2006/relationships/image" Target="../media/image33.png"/><Relationship Id="rId22" Type="http://schemas.openxmlformats.org/officeDocument/2006/relationships/tags" Target="../tags/tag711.xml"/><Relationship Id="rId27" Type="http://schemas.openxmlformats.org/officeDocument/2006/relationships/tags" Target="../tags/tag716.xml"/><Relationship Id="rId43" Type="http://schemas.openxmlformats.org/officeDocument/2006/relationships/tags" Target="../tags/tag732.xml"/><Relationship Id="rId48" Type="http://schemas.openxmlformats.org/officeDocument/2006/relationships/tags" Target="../tags/tag737.xml"/><Relationship Id="rId64" Type="http://schemas.openxmlformats.org/officeDocument/2006/relationships/tags" Target="../tags/tag753.xml"/><Relationship Id="rId69" Type="http://schemas.openxmlformats.org/officeDocument/2006/relationships/tags" Target="../tags/tag758.xml"/><Relationship Id="rId113" Type="http://schemas.openxmlformats.org/officeDocument/2006/relationships/tags" Target="../tags/tag802.xml"/><Relationship Id="rId118" Type="http://schemas.openxmlformats.org/officeDocument/2006/relationships/tags" Target="../tags/tag807.xml"/><Relationship Id="rId134" Type="http://schemas.openxmlformats.org/officeDocument/2006/relationships/tags" Target="../tags/tag823.xml"/><Relationship Id="rId139" Type="http://schemas.openxmlformats.org/officeDocument/2006/relationships/tags" Target="../tags/tag828.xml"/><Relationship Id="rId80" Type="http://schemas.openxmlformats.org/officeDocument/2006/relationships/tags" Target="../tags/tag769.xml"/><Relationship Id="rId85" Type="http://schemas.openxmlformats.org/officeDocument/2006/relationships/tags" Target="../tags/tag774.xml"/><Relationship Id="rId150" Type="http://schemas.openxmlformats.org/officeDocument/2006/relationships/tags" Target="../tags/tag839.xml"/><Relationship Id="rId155" Type="http://schemas.openxmlformats.org/officeDocument/2006/relationships/tags" Target="../tags/tag844.xml"/><Relationship Id="rId171" Type="http://schemas.openxmlformats.org/officeDocument/2006/relationships/tags" Target="../tags/tag860.xml"/><Relationship Id="rId176" Type="http://schemas.openxmlformats.org/officeDocument/2006/relationships/tags" Target="../tags/tag865.xml"/><Relationship Id="rId12" Type="http://schemas.openxmlformats.org/officeDocument/2006/relationships/tags" Target="../tags/tag701.xml"/><Relationship Id="rId17" Type="http://schemas.openxmlformats.org/officeDocument/2006/relationships/tags" Target="../tags/tag706.xml"/><Relationship Id="rId33" Type="http://schemas.openxmlformats.org/officeDocument/2006/relationships/tags" Target="../tags/tag722.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08" Type="http://schemas.openxmlformats.org/officeDocument/2006/relationships/tags" Target="../tags/tag797.xml"/><Relationship Id="rId124" Type="http://schemas.openxmlformats.org/officeDocument/2006/relationships/tags" Target="../tags/tag813.xml"/><Relationship Id="rId129" Type="http://schemas.openxmlformats.org/officeDocument/2006/relationships/tags" Target="../tags/tag818.xml"/><Relationship Id="rId54" Type="http://schemas.openxmlformats.org/officeDocument/2006/relationships/tags" Target="../tags/tag743.xml"/><Relationship Id="rId70" Type="http://schemas.openxmlformats.org/officeDocument/2006/relationships/tags" Target="../tags/tag759.xml"/><Relationship Id="rId75" Type="http://schemas.openxmlformats.org/officeDocument/2006/relationships/tags" Target="../tags/tag764.xml"/><Relationship Id="rId91" Type="http://schemas.openxmlformats.org/officeDocument/2006/relationships/tags" Target="../tags/tag780.xml"/><Relationship Id="rId96" Type="http://schemas.openxmlformats.org/officeDocument/2006/relationships/tags" Target="../tags/tag785.xml"/><Relationship Id="rId140" Type="http://schemas.openxmlformats.org/officeDocument/2006/relationships/tags" Target="../tags/tag829.xml"/><Relationship Id="rId145" Type="http://schemas.openxmlformats.org/officeDocument/2006/relationships/tags" Target="../tags/tag834.xml"/><Relationship Id="rId161" Type="http://schemas.openxmlformats.org/officeDocument/2006/relationships/tags" Target="../tags/tag850.xml"/><Relationship Id="rId166" Type="http://schemas.openxmlformats.org/officeDocument/2006/relationships/tags" Target="../tags/tag855.xml"/><Relationship Id="rId182" Type="http://schemas.openxmlformats.org/officeDocument/2006/relationships/tags" Target="../tags/tag871.xml"/><Relationship Id="rId187" Type="http://schemas.openxmlformats.org/officeDocument/2006/relationships/image" Target="../media/image34.png"/><Relationship Id="rId1" Type="http://schemas.openxmlformats.org/officeDocument/2006/relationships/tags" Target="../tags/tag690.xml"/><Relationship Id="rId6" Type="http://schemas.openxmlformats.org/officeDocument/2006/relationships/tags" Target="../tags/tag695.xml"/><Relationship Id="rId23" Type="http://schemas.openxmlformats.org/officeDocument/2006/relationships/tags" Target="../tags/tag712.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119" Type="http://schemas.openxmlformats.org/officeDocument/2006/relationships/tags" Target="../tags/tag808.xml"/><Relationship Id="rId44" Type="http://schemas.openxmlformats.org/officeDocument/2006/relationships/tags" Target="../tags/tag733.xml"/><Relationship Id="rId60" Type="http://schemas.openxmlformats.org/officeDocument/2006/relationships/tags" Target="../tags/tag749.xml"/><Relationship Id="rId65" Type="http://schemas.openxmlformats.org/officeDocument/2006/relationships/tags" Target="../tags/tag754.xml"/><Relationship Id="rId81" Type="http://schemas.openxmlformats.org/officeDocument/2006/relationships/tags" Target="../tags/tag770.xml"/><Relationship Id="rId86" Type="http://schemas.openxmlformats.org/officeDocument/2006/relationships/tags" Target="../tags/tag775.xml"/><Relationship Id="rId130" Type="http://schemas.openxmlformats.org/officeDocument/2006/relationships/tags" Target="../tags/tag819.xml"/><Relationship Id="rId135" Type="http://schemas.openxmlformats.org/officeDocument/2006/relationships/tags" Target="../tags/tag824.xml"/><Relationship Id="rId151" Type="http://schemas.openxmlformats.org/officeDocument/2006/relationships/tags" Target="../tags/tag840.xml"/><Relationship Id="rId156" Type="http://schemas.openxmlformats.org/officeDocument/2006/relationships/tags" Target="../tags/tag845.xml"/><Relationship Id="rId177" Type="http://schemas.openxmlformats.org/officeDocument/2006/relationships/tags" Target="../tags/tag866.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188" Type="http://schemas.openxmlformats.org/officeDocument/2006/relationships/image" Target="../media/image1.jpg"/><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9.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8.wmf"/><Relationship Id="rId5" Type="http://schemas.openxmlformats.org/officeDocument/2006/relationships/image" Target="../media/image47.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50.wmf"/><Relationship Id="rId5" Type="http://schemas.openxmlformats.org/officeDocument/2006/relationships/image" Target="../media/image49.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9.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1" Type="http://schemas.openxmlformats.org/officeDocument/2006/relationships/tags" Target="../tags/tag158.xml"/><Relationship Id="rId6" Type="http://schemas.openxmlformats.org/officeDocument/2006/relationships/tags" Target="../tags/tag163.xml"/><Relationship Id="rId212" Type="http://schemas.openxmlformats.org/officeDocument/2006/relationships/tags" Target="../tags/tag369.xml"/><Relationship Id="rId233" Type="http://schemas.openxmlformats.org/officeDocument/2006/relationships/tags" Target="../tags/tag390.xml"/><Relationship Id="rId238" Type="http://schemas.openxmlformats.org/officeDocument/2006/relationships/tags" Target="../tags/tag395.xml"/><Relationship Id="rId254" Type="http://schemas.openxmlformats.org/officeDocument/2006/relationships/slideLayout" Target="../slideLayouts/slideLayout1.xml"/><Relationship Id="rId259" Type="http://schemas.openxmlformats.org/officeDocument/2006/relationships/image" Target="../media/image1.jpg"/><Relationship Id="rId23" Type="http://schemas.openxmlformats.org/officeDocument/2006/relationships/tags" Target="../tags/tag180.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119" Type="http://schemas.openxmlformats.org/officeDocument/2006/relationships/tags" Target="../tags/tag276.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notesSlide" Target="../notesSlides/notesSlide2.xml"/><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image" Target="../media/image7.png"/><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8.png"/><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26" Type="http://schemas.openxmlformats.org/officeDocument/2006/relationships/tags" Target="../tags/tag898.xml"/><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47" Type="http://schemas.openxmlformats.org/officeDocument/2006/relationships/tags" Target="../tags/tag919.xml"/><Relationship Id="rId63" Type="http://schemas.openxmlformats.org/officeDocument/2006/relationships/tags" Target="../tags/tag935.xml"/><Relationship Id="rId68" Type="http://schemas.openxmlformats.org/officeDocument/2006/relationships/tags" Target="../tags/tag940.xml"/><Relationship Id="rId84" Type="http://schemas.openxmlformats.org/officeDocument/2006/relationships/tags" Target="../tags/tag956.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38" Type="http://schemas.openxmlformats.org/officeDocument/2006/relationships/tags" Target="../tags/tag1010.xml"/><Relationship Id="rId154" Type="http://schemas.openxmlformats.org/officeDocument/2006/relationships/tags" Target="../tags/tag1026.xml"/><Relationship Id="rId159" Type="http://schemas.openxmlformats.org/officeDocument/2006/relationships/tags" Target="../tags/tag1031.xml"/><Relationship Id="rId175" Type="http://schemas.openxmlformats.org/officeDocument/2006/relationships/tags" Target="../tags/tag1047.xml"/><Relationship Id="rId170" Type="http://schemas.openxmlformats.org/officeDocument/2006/relationships/tags" Target="../tags/tag1042.xml"/><Relationship Id="rId16" Type="http://schemas.openxmlformats.org/officeDocument/2006/relationships/tags" Target="../tags/tag888.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37" Type="http://schemas.openxmlformats.org/officeDocument/2006/relationships/tags" Target="../tags/tag909.xml"/><Relationship Id="rId53" Type="http://schemas.openxmlformats.org/officeDocument/2006/relationships/tags" Target="../tags/tag925.xml"/><Relationship Id="rId58" Type="http://schemas.openxmlformats.org/officeDocument/2006/relationships/tags" Target="../tags/tag930.xml"/><Relationship Id="rId74" Type="http://schemas.openxmlformats.org/officeDocument/2006/relationships/tags" Target="../tags/tag946.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28" Type="http://schemas.openxmlformats.org/officeDocument/2006/relationships/tags" Target="../tags/tag1000.xml"/><Relationship Id="rId144" Type="http://schemas.openxmlformats.org/officeDocument/2006/relationships/tags" Target="../tags/tag1016.xml"/><Relationship Id="rId149" Type="http://schemas.openxmlformats.org/officeDocument/2006/relationships/tags" Target="../tags/tag1021.xml"/><Relationship Id="rId5" Type="http://schemas.openxmlformats.org/officeDocument/2006/relationships/tags" Target="../tags/tag877.xml"/><Relationship Id="rId90" Type="http://schemas.openxmlformats.org/officeDocument/2006/relationships/tags" Target="../tags/tag962.xml"/><Relationship Id="rId95" Type="http://schemas.openxmlformats.org/officeDocument/2006/relationships/tags" Target="../tags/tag967.xml"/><Relationship Id="rId160" Type="http://schemas.openxmlformats.org/officeDocument/2006/relationships/tags" Target="../tags/tag1032.xml"/><Relationship Id="rId165" Type="http://schemas.openxmlformats.org/officeDocument/2006/relationships/tags" Target="../tags/tag1037.xml"/><Relationship Id="rId181" Type="http://schemas.openxmlformats.org/officeDocument/2006/relationships/tags" Target="../tags/tag1053.xml"/><Relationship Id="rId186" Type="http://schemas.openxmlformats.org/officeDocument/2006/relationships/notesSlide" Target="../notesSlides/notesSlide20.xml"/><Relationship Id="rId22" Type="http://schemas.openxmlformats.org/officeDocument/2006/relationships/tags" Target="../tags/tag894.xml"/><Relationship Id="rId27" Type="http://schemas.openxmlformats.org/officeDocument/2006/relationships/tags" Target="../tags/tag899.xml"/><Relationship Id="rId43" Type="http://schemas.openxmlformats.org/officeDocument/2006/relationships/tags" Target="../tags/tag915.xml"/><Relationship Id="rId48" Type="http://schemas.openxmlformats.org/officeDocument/2006/relationships/tags" Target="../tags/tag920.xml"/><Relationship Id="rId64" Type="http://schemas.openxmlformats.org/officeDocument/2006/relationships/tags" Target="../tags/tag936.xml"/><Relationship Id="rId69" Type="http://schemas.openxmlformats.org/officeDocument/2006/relationships/tags" Target="../tags/tag941.xml"/><Relationship Id="rId113" Type="http://schemas.openxmlformats.org/officeDocument/2006/relationships/tags" Target="../tags/tag985.xml"/><Relationship Id="rId118" Type="http://schemas.openxmlformats.org/officeDocument/2006/relationships/tags" Target="../tags/tag990.xml"/><Relationship Id="rId134" Type="http://schemas.openxmlformats.org/officeDocument/2006/relationships/tags" Target="../tags/tag1006.xml"/><Relationship Id="rId139" Type="http://schemas.openxmlformats.org/officeDocument/2006/relationships/tags" Target="../tags/tag1011.xml"/><Relationship Id="rId80" Type="http://schemas.openxmlformats.org/officeDocument/2006/relationships/tags" Target="../tags/tag952.xml"/><Relationship Id="rId85" Type="http://schemas.openxmlformats.org/officeDocument/2006/relationships/tags" Target="../tags/tag957.xml"/><Relationship Id="rId150" Type="http://schemas.openxmlformats.org/officeDocument/2006/relationships/tags" Target="../tags/tag1022.xml"/><Relationship Id="rId155" Type="http://schemas.openxmlformats.org/officeDocument/2006/relationships/tags" Target="../tags/tag1027.xml"/><Relationship Id="rId171" Type="http://schemas.openxmlformats.org/officeDocument/2006/relationships/tags" Target="../tags/tag1043.xml"/><Relationship Id="rId176" Type="http://schemas.openxmlformats.org/officeDocument/2006/relationships/tags" Target="../tags/tag1048.xml"/><Relationship Id="rId12" Type="http://schemas.openxmlformats.org/officeDocument/2006/relationships/tags" Target="../tags/tag884.xml"/><Relationship Id="rId17" Type="http://schemas.openxmlformats.org/officeDocument/2006/relationships/tags" Target="../tags/tag889.xml"/><Relationship Id="rId33" Type="http://schemas.openxmlformats.org/officeDocument/2006/relationships/tags" Target="../tags/tag905.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08" Type="http://schemas.openxmlformats.org/officeDocument/2006/relationships/tags" Target="../tags/tag980.xml"/><Relationship Id="rId124" Type="http://schemas.openxmlformats.org/officeDocument/2006/relationships/tags" Target="../tags/tag996.xml"/><Relationship Id="rId129" Type="http://schemas.openxmlformats.org/officeDocument/2006/relationships/tags" Target="../tags/tag1001.xml"/><Relationship Id="rId54" Type="http://schemas.openxmlformats.org/officeDocument/2006/relationships/tags" Target="../tags/tag926.xml"/><Relationship Id="rId70" Type="http://schemas.openxmlformats.org/officeDocument/2006/relationships/tags" Target="../tags/tag942.xml"/><Relationship Id="rId75" Type="http://schemas.openxmlformats.org/officeDocument/2006/relationships/tags" Target="../tags/tag947.xml"/><Relationship Id="rId91" Type="http://schemas.openxmlformats.org/officeDocument/2006/relationships/tags" Target="../tags/tag963.xml"/><Relationship Id="rId96" Type="http://schemas.openxmlformats.org/officeDocument/2006/relationships/tags" Target="../tags/tag968.xml"/><Relationship Id="rId140" Type="http://schemas.openxmlformats.org/officeDocument/2006/relationships/tags" Target="../tags/tag1012.xml"/><Relationship Id="rId145" Type="http://schemas.openxmlformats.org/officeDocument/2006/relationships/tags" Target="../tags/tag1017.xml"/><Relationship Id="rId161" Type="http://schemas.openxmlformats.org/officeDocument/2006/relationships/tags" Target="../tags/tag1033.xml"/><Relationship Id="rId166" Type="http://schemas.openxmlformats.org/officeDocument/2006/relationships/tags" Target="../tags/tag1038.xml"/><Relationship Id="rId182" Type="http://schemas.openxmlformats.org/officeDocument/2006/relationships/tags" Target="../tags/tag1054.xml"/><Relationship Id="rId187" Type="http://schemas.openxmlformats.org/officeDocument/2006/relationships/image" Target="../media/image33.png"/><Relationship Id="rId1" Type="http://schemas.openxmlformats.org/officeDocument/2006/relationships/tags" Target="../tags/tag873.xml"/><Relationship Id="rId6" Type="http://schemas.openxmlformats.org/officeDocument/2006/relationships/tags" Target="../tags/tag878.xml"/><Relationship Id="rId23" Type="http://schemas.openxmlformats.org/officeDocument/2006/relationships/tags" Target="../tags/tag895.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119" Type="http://schemas.openxmlformats.org/officeDocument/2006/relationships/tags" Target="../tags/tag991.xml"/><Relationship Id="rId44" Type="http://schemas.openxmlformats.org/officeDocument/2006/relationships/tags" Target="../tags/tag916.xml"/><Relationship Id="rId60" Type="http://schemas.openxmlformats.org/officeDocument/2006/relationships/tags" Target="../tags/tag932.xml"/><Relationship Id="rId65" Type="http://schemas.openxmlformats.org/officeDocument/2006/relationships/tags" Target="../tags/tag937.xml"/><Relationship Id="rId81" Type="http://schemas.openxmlformats.org/officeDocument/2006/relationships/tags" Target="../tags/tag953.xml"/><Relationship Id="rId86" Type="http://schemas.openxmlformats.org/officeDocument/2006/relationships/tags" Target="../tags/tag958.xml"/><Relationship Id="rId130" Type="http://schemas.openxmlformats.org/officeDocument/2006/relationships/tags" Target="../tags/tag1002.xml"/><Relationship Id="rId135" Type="http://schemas.openxmlformats.org/officeDocument/2006/relationships/tags" Target="../tags/tag1007.xml"/><Relationship Id="rId151" Type="http://schemas.openxmlformats.org/officeDocument/2006/relationships/tags" Target="../tags/tag1023.xml"/><Relationship Id="rId156" Type="http://schemas.openxmlformats.org/officeDocument/2006/relationships/tags" Target="../tags/tag1028.xml"/><Relationship Id="rId177" Type="http://schemas.openxmlformats.org/officeDocument/2006/relationships/tags" Target="../tags/tag1049.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6" Type="http://schemas.openxmlformats.org/officeDocument/2006/relationships/tags" Target="../tags/tag1082.xml"/><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47" Type="http://schemas.openxmlformats.org/officeDocument/2006/relationships/tags" Target="../tags/tag1103.xml"/><Relationship Id="rId63" Type="http://schemas.openxmlformats.org/officeDocument/2006/relationships/tags" Target="../tags/tag1119.xml"/><Relationship Id="rId68" Type="http://schemas.openxmlformats.org/officeDocument/2006/relationships/tags" Target="../tags/tag1124.xml"/><Relationship Id="rId84" Type="http://schemas.openxmlformats.org/officeDocument/2006/relationships/tags" Target="../tags/tag1140.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38" Type="http://schemas.openxmlformats.org/officeDocument/2006/relationships/tags" Target="../tags/tag1194.xml"/><Relationship Id="rId154" Type="http://schemas.openxmlformats.org/officeDocument/2006/relationships/tags" Target="../tags/tag1210.xml"/><Relationship Id="rId159" Type="http://schemas.openxmlformats.org/officeDocument/2006/relationships/tags" Target="../tags/tag1215.xml"/><Relationship Id="rId175" Type="http://schemas.openxmlformats.org/officeDocument/2006/relationships/tags" Target="../tags/tag1231.xml"/><Relationship Id="rId170" Type="http://schemas.openxmlformats.org/officeDocument/2006/relationships/tags" Target="../tags/tag1226.xml"/><Relationship Id="rId16" Type="http://schemas.openxmlformats.org/officeDocument/2006/relationships/tags" Target="../tags/tag1072.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37" Type="http://schemas.openxmlformats.org/officeDocument/2006/relationships/tags" Target="../tags/tag1093.xml"/><Relationship Id="rId53" Type="http://schemas.openxmlformats.org/officeDocument/2006/relationships/tags" Target="../tags/tag1109.xml"/><Relationship Id="rId58" Type="http://schemas.openxmlformats.org/officeDocument/2006/relationships/tags" Target="../tags/tag1114.xml"/><Relationship Id="rId74" Type="http://schemas.openxmlformats.org/officeDocument/2006/relationships/tags" Target="../tags/tag1130.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28" Type="http://schemas.openxmlformats.org/officeDocument/2006/relationships/tags" Target="../tags/tag1184.xml"/><Relationship Id="rId144" Type="http://schemas.openxmlformats.org/officeDocument/2006/relationships/tags" Target="../tags/tag1200.xml"/><Relationship Id="rId149" Type="http://schemas.openxmlformats.org/officeDocument/2006/relationships/tags" Target="../tags/tag1205.xml"/><Relationship Id="rId5" Type="http://schemas.openxmlformats.org/officeDocument/2006/relationships/tags" Target="../tags/tag1061.xml"/><Relationship Id="rId90" Type="http://schemas.openxmlformats.org/officeDocument/2006/relationships/tags" Target="../tags/tag1146.xml"/><Relationship Id="rId95" Type="http://schemas.openxmlformats.org/officeDocument/2006/relationships/tags" Target="../tags/tag1151.xml"/><Relationship Id="rId160" Type="http://schemas.openxmlformats.org/officeDocument/2006/relationships/tags" Target="../tags/tag1216.xml"/><Relationship Id="rId165" Type="http://schemas.openxmlformats.org/officeDocument/2006/relationships/tags" Target="../tags/tag1221.xml"/><Relationship Id="rId181" Type="http://schemas.openxmlformats.org/officeDocument/2006/relationships/tags" Target="../tags/tag1237.xml"/><Relationship Id="rId186" Type="http://schemas.openxmlformats.org/officeDocument/2006/relationships/notesSlide" Target="../notesSlides/notesSlide24.xml"/><Relationship Id="rId22" Type="http://schemas.openxmlformats.org/officeDocument/2006/relationships/tags" Target="../tags/tag1078.xml"/><Relationship Id="rId27" Type="http://schemas.openxmlformats.org/officeDocument/2006/relationships/tags" Target="../tags/tag1083.xml"/><Relationship Id="rId43" Type="http://schemas.openxmlformats.org/officeDocument/2006/relationships/tags" Target="../tags/tag1099.xml"/><Relationship Id="rId48" Type="http://schemas.openxmlformats.org/officeDocument/2006/relationships/tags" Target="../tags/tag1104.xml"/><Relationship Id="rId64" Type="http://schemas.openxmlformats.org/officeDocument/2006/relationships/tags" Target="../tags/tag1120.xml"/><Relationship Id="rId69" Type="http://schemas.openxmlformats.org/officeDocument/2006/relationships/tags" Target="../tags/tag1125.xml"/><Relationship Id="rId113" Type="http://schemas.openxmlformats.org/officeDocument/2006/relationships/tags" Target="../tags/tag1169.xml"/><Relationship Id="rId118" Type="http://schemas.openxmlformats.org/officeDocument/2006/relationships/tags" Target="../tags/tag1174.xml"/><Relationship Id="rId134" Type="http://schemas.openxmlformats.org/officeDocument/2006/relationships/tags" Target="../tags/tag1190.xml"/><Relationship Id="rId139" Type="http://schemas.openxmlformats.org/officeDocument/2006/relationships/tags" Target="../tags/tag1195.xml"/><Relationship Id="rId80" Type="http://schemas.openxmlformats.org/officeDocument/2006/relationships/tags" Target="../tags/tag1136.xml"/><Relationship Id="rId85" Type="http://schemas.openxmlformats.org/officeDocument/2006/relationships/tags" Target="../tags/tag1141.xml"/><Relationship Id="rId150" Type="http://schemas.openxmlformats.org/officeDocument/2006/relationships/tags" Target="../tags/tag1206.xml"/><Relationship Id="rId155" Type="http://schemas.openxmlformats.org/officeDocument/2006/relationships/tags" Target="../tags/tag1211.xml"/><Relationship Id="rId171" Type="http://schemas.openxmlformats.org/officeDocument/2006/relationships/tags" Target="../tags/tag1227.xml"/><Relationship Id="rId176" Type="http://schemas.openxmlformats.org/officeDocument/2006/relationships/tags" Target="../tags/tag1232.xml"/><Relationship Id="rId12" Type="http://schemas.openxmlformats.org/officeDocument/2006/relationships/tags" Target="../tags/tag1068.xml"/><Relationship Id="rId17" Type="http://schemas.openxmlformats.org/officeDocument/2006/relationships/tags" Target="../tags/tag1073.xml"/><Relationship Id="rId33" Type="http://schemas.openxmlformats.org/officeDocument/2006/relationships/tags" Target="../tags/tag1089.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08" Type="http://schemas.openxmlformats.org/officeDocument/2006/relationships/tags" Target="../tags/tag1164.xml"/><Relationship Id="rId124" Type="http://schemas.openxmlformats.org/officeDocument/2006/relationships/tags" Target="../tags/tag1180.xml"/><Relationship Id="rId129" Type="http://schemas.openxmlformats.org/officeDocument/2006/relationships/tags" Target="../tags/tag1185.xml"/><Relationship Id="rId54" Type="http://schemas.openxmlformats.org/officeDocument/2006/relationships/tags" Target="../tags/tag1110.xml"/><Relationship Id="rId70" Type="http://schemas.openxmlformats.org/officeDocument/2006/relationships/tags" Target="../tags/tag1126.xml"/><Relationship Id="rId75" Type="http://schemas.openxmlformats.org/officeDocument/2006/relationships/tags" Target="../tags/tag1131.xml"/><Relationship Id="rId91" Type="http://schemas.openxmlformats.org/officeDocument/2006/relationships/tags" Target="../tags/tag1147.xml"/><Relationship Id="rId96" Type="http://schemas.openxmlformats.org/officeDocument/2006/relationships/tags" Target="../tags/tag1152.xml"/><Relationship Id="rId140" Type="http://schemas.openxmlformats.org/officeDocument/2006/relationships/tags" Target="../tags/tag1196.xml"/><Relationship Id="rId145" Type="http://schemas.openxmlformats.org/officeDocument/2006/relationships/tags" Target="../tags/tag1201.xml"/><Relationship Id="rId161" Type="http://schemas.openxmlformats.org/officeDocument/2006/relationships/tags" Target="../tags/tag1217.xml"/><Relationship Id="rId166" Type="http://schemas.openxmlformats.org/officeDocument/2006/relationships/tags" Target="../tags/tag1222.xml"/><Relationship Id="rId182" Type="http://schemas.openxmlformats.org/officeDocument/2006/relationships/tags" Target="../tags/tag1238.xml"/><Relationship Id="rId187" Type="http://schemas.openxmlformats.org/officeDocument/2006/relationships/image" Target="../media/image33.png"/><Relationship Id="rId1" Type="http://schemas.openxmlformats.org/officeDocument/2006/relationships/tags" Target="../tags/tag1057.xml"/><Relationship Id="rId6" Type="http://schemas.openxmlformats.org/officeDocument/2006/relationships/tags" Target="../tags/tag1062.xml"/><Relationship Id="rId23" Type="http://schemas.openxmlformats.org/officeDocument/2006/relationships/tags" Target="../tags/tag1079.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119" Type="http://schemas.openxmlformats.org/officeDocument/2006/relationships/tags" Target="../tags/tag1175.xml"/><Relationship Id="rId44" Type="http://schemas.openxmlformats.org/officeDocument/2006/relationships/tags" Target="../tags/tag1100.xml"/><Relationship Id="rId60" Type="http://schemas.openxmlformats.org/officeDocument/2006/relationships/tags" Target="../tags/tag1116.xml"/><Relationship Id="rId65" Type="http://schemas.openxmlformats.org/officeDocument/2006/relationships/tags" Target="../tags/tag1121.xml"/><Relationship Id="rId81" Type="http://schemas.openxmlformats.org/officeDocument/2006/relationships/tags" Target="../tags/tag1137.xml"/><Relationship Id="rId86" Type="http://schemas.openxmlformats.org/officeDocument/2006/relationships/tags" Target="../tags/tag1142.xml"/><Relationship Id="rId130" Type="http://schemas.openxmlformats.org/officeDocument/2006/relationships/tags" Target="../tags/tag1186.xml"/><Relationship Id="rId135" Type="http://schemas.openxmlformats.org/officeDocument/2006/relationships/tags" Target="../tags/tag1191.xml"/><Relationship Id="rId151" Type="http://schemas.openxmlformats.org/officeDocument/2006/relationships/tags" Target="../tags/tag1207.xml"/><Relationship Id="rId156" Type="http://schemas.openxmlformats.org/officeDocument/2006/relationships/tags" Target="../tags/tag1212.xml"/><Relationship Id="rId177" Type="http://schemas.openxmlformats.org/officeDocument/2006/relationships/tags" Target="../tags/tag1233.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9.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73.wmf"/><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42" Type="http://schemas.openxmlformats.org/officeDocument/2006/relationships/tags" Target="../tags/tag1282.xml"/><Relationship Id="rId63" Type="http://schemas.openxmlformats.org/officeDocument/2006/relationships/tags" Target="../tags/tag1303.xml"/><Relationship Id="rId84" Type="http://schemas.openxmlformats.org/officeDocument/2006/relationships/tags" Target="../tags/tag1324.xml"/><Relationship Id="rId138" Type="http://schemas.openxmlformats.org/officeDocument/2006/relationships/tags" Target="../tags/tag1378.xml"/><Relationship Id="rId159" Type="http://schemas.openxmlformats.org/officeDocument/2006/relationships/tags" Target="../tags/tag1399.xml"/><Relationship Id="rId170" Type="http://schemas.openxmlformats.org/officeDocument/2006/relationships/tags" Target="../tags/tag1410.xml"/><Relationship Id="rId191" Type="http://schemas.openxmlformats.org/officeDocument/2006/relationships/tags" Target="../tags/tag1431.xml"/><Relationship Id="rId205" Type="http://schemas.openxmlformats.org/officeDocument/2006/relationships/tags" Target="../tags/tag1445.xml"/><Relationship Id="rId226" Type="http://schemas.openxmlformats.org/officeDocument/2006/relationships/tags" Target="../tags/tag1466.xml"/><Relationship Id="rId247" Type="http://schemas.openxmlformats.org/officeDocument/2006/relationships/tags" Target="../tags/tag1487.xml"/><Relationship Id="rId107" Type="http://schemas.openxmlformats.org/officeDocument/2006/relationships/tags" Target="../tags/tag1347.xml"/><Relationship Id="rId268" Type="http://schemas.openxmlformats.org/officeDocument/2006/relationships/tags" Target="../tags/tag1508.xml"/><Relationship Id="rId289" Type="http://schemas.openxmlformats.org/officeDocument/2006/relationships/image" Target="../media/image74.png"/><Relationship Id="rId11" Type="http://schemas.openxmlformats.org/officeDocument/2006/relationships/tags" Target="../tags/tag1251.xml"/><Relationship Id="rId32" Type="http://schemas.openxmlformats.org/officeDocument/2006/relationships/tags" Target="../tags/tag1272.xml"/><Relationship Id="rId53" Type="http://schemas.openxmlformats.org/officeDocument/2006/relationships/tags" Target="../tags/tag1293.xml"/><Relationship Id="rId74" Type="http://schemas.openxmlformats.org/officeDocument/2006/relationships/tags" Target="../tags/tag1314.xml"/><Relationship Id="rId128" Type="http://schemas.openxmlformats.org/officeDocument/2006/relationships/tags" Target="../tags/tag1368.xml"/><Relationship Id="rId149" Type="http://schemas.openxmlformats.org/officeDocument/2006/relationships/tags" Target="../tags/tag1389.xml"/><Relationship Id="rId5" Type="http://schemas.openxmlformats.org/officeDocument/2006/relationships/tags" Target="../tags/tag1245.xml"/><Relationship Id="rId95" Type="http://schemas.openxmlformats.org/officeDocument/2006/relationships/tags" Target="../tags/tag1335.xml"/><Relationship Id="rId160" Type="http://schemas.openxmlformats.org/officeDocument/2006/relationships/tags" Target="../tags/tag1400.xml"/><Relationship Id="rId181" Type="http://schemas.openxmlformats.org/officeDocument/2006/relationships/tags" Target="../tags/tag1421.xml"/><Relationship Id="rId216" Type="http://schemas.openxmlformats.org/officeDocument/2006/relationships/tags" Target="../tags/tag1456.xml"/><Relationship Id="rId237" Type="http://schemas.openxmlformats.org/officeDocument/2006/relationships/tags" Target="../tags/tag1477.xml"/><Relationship Id="rId258" Type="http://schemas.openxmlformats.org/officeDocument/2006/relationships/tags" Target="../tags/tag1498.xml"/><Relationship Id="rId279" Type="http://schemas.openxmlformats.org/officeDocument/2006/relationships/tags" Target="../tags/tag1519.xml"/><Relationship Id="rId22" Type="http://schemas.openxmlformats.org/officeDocument/2006/relationships/tags" Target="../tags/tag1262.xml"/><Relationship Id="rId43" Type="http://schemas.openxmlformats.org/officeDocument/2006/relationships/tags" Target="../tags/tag1283.xml"/><Relationship Id="rId64" Type="http://schemas.openxmlformats.org/officeDocument/2006/relationships/tags" Target="../tags/tag1304.xml"/><Relationship Id="rId118" Type="http://schemas.openxmlformats.org/officeDocument/2006/relationships/tags" Target="../tags/tag1358.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71" Type="http://schemas.openxmlformats.org/officeDocument/2006/relationships/tags" Target="../tags/tag1411.xml"/><Relationship Id="rId192" Type="http://schemas.openxmlformats.org/officeDocument/2006/relationships/tags" Target="../tags/tag1432.xml"/><Relationship Id="rId206" Type="http://schemas.openxmlformats.org/officeDocument/2006/relationships/tags" Target="../tags/tag1446.xml"/><Relationship Id="rId227" Type="http://schemas.openxmlformats.org/officeDocument/2006/relationships/tags" Target="../tags/tag1467.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0" Type="http://schemas.openxmlformats.org/officeDocument/2006/relationships/tags" Target="../tags/tag1290.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04" Type="http://schemas.openxmlformats.org/officeDocument/2006/relationships/tags" Target="../tags/tag1344.xml"/><Relationship Id="rId120" Type="http://schemas.openxmlformats.org/officeDocument/2006/relationships/tags" Target="../tags/tag1360.xml"/><Relationship Id="rId125" Type="http://schemas.openxmlformats.org/officeDocument/2006/relationships/tags" Target="../tags/tag1365.xml"/><Relationship Id="rId141" Type="http://schemas.openxmlformats.org/officeDocument/2006/relationships/tags" Target="../tags/tag1381.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 Type="http://schemas.openxmlformats.org/officeDocument/2006/relationships/tags" Target="../tags/tag1247.xml"/><Relationship Id="rId71" Type="http://schemas.openxmlformats.org/officeDocument/2006/relationships/tags" Target="../tags/tag1311.xml"/><Relationship Id="rId92" Type="http://schemas.openxmlformats.org/officeDocument/2006/relationships/tags" Target="../tags/tag1332.xml"/><Relationship Id="rId162" Type="http://schemas.openxmlformats.org/officeDocument/2006/relationships/tags" Target="../tags/tag1402.xml"/><Relationship Id="rId183" Type="http://schemas.openxmlformats.org/officeDocument/2006/relationships/tags" Target="../tags/tag1423.xml"/><Relationship Id="rId213" Type="http://schemas.openxmlformats.org/officeDocument/2006/relationships/tags" Target="../tags/tag1453.xml"/><Relationship Id="rId218" Type="http://schemas.openxmlformats.org/officeDocument/2006/relationships/tags" Target="../tags/tag1458.xml"/><Relationship Id="rId234" Type="http://schemas.openxmlformats.org/officeDocument/2006/relationships/tags" Target="../tags/tag1474.xml"/><Relationship Id="rId239" Type="http://schemas.openxmlformats.org/officeDocument/2006/relationships/tags" Target="../tags/tag1479.xml"/><Relationship Id="rId2" Type="http://schemas.openxmlformats.org/officeDocument/2006/relationships/tags" Target="../tags/tag1242.xml"/><Relationship Id="rId29" Type="http://schemas.openxmlformats.org/officeDocument/2006/relationships/tags" Target="../tags/tag1269.xml"/><Relationship Id="rId250" Type="http://schemas.openxmlformats.org/officeDocument/2006/relationships/tags" Target="../tags/tag1490.xml"/><Relationship Id="rId255" Type="http://schemas.openxmlformats.org/officeDocument/2006/relationships/tags" Target="../tags/tag1495.xml"/><Relationship Id="rId271" Type="http://schemas.openxmlformats.org/officeDocument/2006/relationships/tags" Target="../tags/tag1511.xml"/><Relationship Id="rId276" Type="http://schemas.openxmlformats.org/officeDocument/2006/relationships/tags" Target="../tags/tag1516.xml"/><Relationship Id="rId24" Type="http://schemas.openxmlformats.org/officeDocument/2006/relationships/tags" Target="../tags/tag1264.xml"/><Relationship Id="rId40" Type="http://schemas.openxmlformats.org/officeDocument/2006/relationships/tags" Target="../tags/tag1280.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15" Type="http://schemas.openxmlformats.org/officeDocument/2006/relationships/tags" Target="../tags/tag1355.xml"/><Relationship Id="rId131" Type="http://schemas.openxmlformats.org/officeDocument/2006/relationships/tags" Target="../tags/tag1371.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199" Type="http://schemas.openxmlformats.org/officeDocument/2006/relationships/tags" Target="../tags/tag1439.xml"/><Relationship Id="rId203" Type="http://schemas.openxmlformats.org/officeDocument/2006/relationships/tags" Target="../tags/tag1443.xml"/><Relationship Id="rId208" Type="http://schemas.openxmlformats.org/officeDocument/2006/relationships/tags" Target="../tags/tag1448.xml"/><Relationship Id="rId229" Type="http://schemas.openxmlformats.org/officeDocument/2006/relationships/tags" Target="../tags/tag1469.xml"/><Relationship Id="rId19" Type="http://schemas.openxmlformats.org/officeDocument/2006/relationships/tags" Target="../tags/tag1259.xml"/><Relationship Id="rId224" Type="http://schemas.openxmlformats.org/officeDocument/2006/relationships/tags" Target="../tags/tag1464.xml"/><Relationship Id="rId240" Type="http://schemas.openxmlformats.org/officeDocument/2006/relationships/tags" Target="../tags/tag1480.xml"/><Relationship Id="rId245" Type="http://schemas.openxmlformats.org/officeDocument/2006/relationships/tags" Target="../tags/tag1485.xml"/><Relationship Id="rId261" Type="http://schemas.openxmlformats.org/officeDocument/2006/relationships/tags" Target="../tags/tag1501.xml"/><Relationship Id="rId266" Type="http://schemas.openxmlformats.org/officeDocument/2006/relationships/tags" Target="../tags/tag1506.xml"/><Relationship Id="rId287" Type="http://schemas.openxmlformats.org/officeDocument/2006/relationships/slideLayout" Target="../slideLayouts/slideLayout1.xml"/><Relationship Id="rId14" Type="http://schemas.openxmlformats.org/officeDocument/2006/relationships/tags" Target="../tags/tag1254.xml"/><Relationship Id="rId30" Type="http://schemas.openxmlformats.org/officeDocument/2006/relationships/tags" Target="../tags/tag1270.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282" Type="http://schemas.openxmlformats.org/officeDocument/2006/relationships/tags" Target="../tags/tag1522.xml"/><Relationship Id="rId8" Type="http://schemas.openxmlformats.org/officeDocument/2006/relationships/tags" Target="../tags/tag124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189" Type="http://schemas.openxmlformats.org/officeDocument/2006/relationships/tags" Target="../tags/tag1429.xml"/><Relationship Id="rId219" Type="http://schemas.openxmlformats.org/officeDocument/2006/relationships/tags" Target="../tags/tag1459.xml"/><Relationship Id="rId3" Type="http://schemas.openxmlformats.org/officeDocument/2006/relationships/tags" Target="../tags/tag1243.xml"/><Relationship Id="rId214" Type="http://schemas.openxmlformats.org/officeDocument/2006/relationships/tags" Target="../tags/tag1454.xml"/><Relationship Id="rId230" Type="http://schemas.openxmlformats.org/officeDocument/2006/relationships/tags" Target="../tags/tag1470.xml"/><Relationship Id="rId235" Type="http://schemas.openxmlformats.org/officeDocument/2006/relationships/tags" Target="../tags/tag1475.xml"/><Relationship Id="rId251" Type="http://schemas.openxmlformats.org/officeDocument/2006/relationships/tags" Target="../tags/tag1491.xml"/><Relationship Id="rId256" Type="http://schemas.openxmlformats.org/officeDocument/2006/relationships/tags" Target="../tags/tag1496.xml"/><Relationship Id="rId277" Type="http://schemas.openxmlformats.org/officeDocument/2006/relationships/tags" Target="../tags/tag1517.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72" Type="http://schemas.openxmlformats.org/officeDocument/2006/relationships/tags" Target="../tags/tag1512.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79" Type="http://schemas.openxmlformats.org/officeDocument/2006/relationships/tags" Target="../tags/tag1419.xml"/><Relationship Id="rId195" Type="http://schemas.openxmlformats.org/officeDocument/2006/relationships/tags" Target="../tags/tag1435.xml"/><Relationship Id="rId209" Type="http://schemas.openxmlformats.org/officeDocument/2006/relationships/tags" Target="../tags/tag1449.xml"/><Relationship Id="rId190" Type="http://schemas.openxmlformats.org/officeDocument/2006/relationships/tags" Target="../tags/tag1430.xml"/><Relationship Id="rId204" Type="http://schemas.openxmlformats.org/officeDocument/2006/relationships/tags" Target="../tags/tag1444.xml"/><Relationship Id="rId220" Type="http://schemas.openxmlformats.org/officeDocument/2006/relationships/tags" Target="../tags/tag1460.xml"/><Relationship Id="rId225" Type="http://schemas.openxmlformats.org/officeDocument/2006/relationships/tags" Target="../tags/tag1465.xml"/><Relationship Id="rId241" Type="http://schemas.openxmlformats.org/officeDocument/2006/relationships/tags" Target="../tags/tag1481.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9.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106" Type="http://schemas.openxmlformats.org/officeDocument/2006/relationships/tags" Target="../tags/tag1346.xml"/><Relationship Id="rId127" Type="http://schemas.openxmlformats.org/officeDocument/2006/relationships/tags" Target="../tags/tag1367.xml"/><Relationship Id="rId262" Type="http://schemas.openxmlformats.org/officeDocument/2006/relationships/tags" Target="../tags/tag1502.xml"/><Relationship Id="rId283" Type="http://schemas.openxmlformats.org/officeDocument/2006/relationships/tags" Target="../tags/tag1523.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78" Type="http://schemas.openxmlformats.org/officeDocument/2006/relationships/tags" Target="../tags/tag1318.xml"/><Relationship Id="rId94" Type="http://schemas.openxmlformats.org/officeDocument/2006/relationships/tags" Target="../tags/tag1334.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48" Type="http://schemas.openxmlformats.org/officeDocument/2006/relationships/tags" Target="../tags/tag1388.xml"/><Relationship Id="rId164" Type="http://schemas.openxmlformats.org/officeDocument/2006/relationships/tags" Target="../tags/tag1404.xml"/><Relationship Id="rId169" Type="http://schemas.openxmlformats.org/officeDocument/2006/relationships/tags" Target="../tags/tag1409.xml"/><Relationship Id="rId185" Type="http://schemas.openxmlformats.org/officeDocument/2006/relationships/tags" Target="../tags/tag1425.xml"/><Relationship Id="rId4" Type="http://schemas.openxmlformats.org/officeDocument/2006/relationships/tags" Target="../tags/tag1244.xml"/><Relationship Id="rId9" Type="http://schemas.openxmlformats.org/officeDocument/2006/relationships/tags" Target="../tags/tag1249.xml"/><Relationship Id="rId180" Type="http://schemas.openxmlformats.org/officeDocument/2006/relationships/tags" Target="../tags/tag1420.xml"/><Relationship Id="rId210" Type="http://schemas.openxmlformats.org/officeDocument/2006/relationships/tags" Target="../tags/tag145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s>
</file>

<file path=ppt/slides/_rels/slide4.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42" Type="http://schemas.openxmlformats.org/officeDocument/2006/relationships/tags" Target="../tags/tag452.xml"/><Relationship Id="rId63" Type="http://schemas.openxmlformats.org/officeDocument/2006/relationships/tags" Target="../tags/tag473.xml"/><Relationship Id="rId84" Type="http://schemas.openxmlformats.org/officeDocument/2006/relationships/tags" Target="../tags/tag494.xml"/><Relationship Id="rId138" Type="http://schemas.openxmlformats.org/officeDocument/2006/relationships/tags" Target="../tags/tag548.xml"/><Relationship Id="rId159" Type="http://schemas.openxmlformats.org/officeDocument/2006/relationships/tags" Target="../tags/tag569.xml"/><Relationship Id="rId170" Type="http://schemas.openxmlformats.org/officeDocument/2006/relationships/tags" Target="../tags/tag580.xml"/><Relationship Id="rId191" Type="http://schemas.openxmlformats.org/officeDocument/2006/relationships/tags" Target="../tags/tag601.xml"/><Relationship Id="rId205" Type="http://schemas.openxmlformats.org/officeDocument/2006/relationships/tags" Target="../tags/tag615.xml"/><Relationship Id="rId226" Type="http://schemas.openxmlformats.org/officeDocument/2006/relationships/tags" Target="../tags/tag636.xml"/><Relationship Id="rId247" Type="http://schemas.openxmlformats.org/officeDocument/2006/relationships/tags" Target="../tags/tag657.xml"/><Relationship Id="rId107" Type="http://schemas.openxmlformats.org/officeDocument/2006/relationships/tags" Target="../tags/tag517.xml"/><Relationship Id="rId268" Type="http://schemas.openxmlformats.org/officeDocument/2006/relationships/tags" Target="../tags/tag678.xml"/><Relationship Id="rId11" Type="http://schemas.openxmlformats.org/officeDocument/2006/relationships/tags" Target="../tags/tag421.xml"/><Relationship Id="rId32" Type="http://schemas.openxmlformats.org/officeDocument/2006/relationships/tags" Target="../tags/tag442.xml"/><Relationship Id="rId53" Type="http://schemas.openxmlformats.org/officeDocument/2006/relationships/tags" Target="../tags/tag463.xml"/><Relationship Id="rId74" Type="http://schemas.openxmlformats.org/officeDocument/2006/relationships/tags" Target="../tags/tag484.xml"/><Relationship Id="rId128" Type="http://schemas.openxmlformats.org/officeDocument/2006/relationships/tags" Target="../tags/tag538.xml"/><Relationship Id="rId149" Type="http://schemas.openxmlformats.org/officeDocument/2006/relationships/tags" Target="../tags/tag559.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0" Type="http://schemas.openxmlformats.org/officeDocument/2006/relationships/tags" Target="../tags/tag470.xml"/><Relationship Id="rId65" Type="http://schemas.openxmlformats.org/officeDocument/2006/relationships/tags" Target="../tags/tag475.xml"/><Relationship Id="rId81" Type="http://schemas.openxmlformats.org/officeDocument/2006/relationships/tags" Target="../tags/tag491.xml"/><Relationship Id="rId86" Type="http://schemas.openxmlformats.org/officeDocument/2006/relationships/tags" Target="../tags/tag496.xml"/><Relationship Id="rId130" Type="http://schemas.openxmlformats.org/officeDocument/2006/relationships/tags" Target="../tags/tag540.xml"/><Relationship Id="rId135" Type="http://schemas.openxmlformats.org/officeDocument/2006/relationships/tags" Target="../tags/tag545.xml"/><Relationship Id="rId151" Type="http://schemas.openxmlformats.org/officeDocument/2006/relationships/tags" Target="../tags/tag561.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172" Type="http://schemas.openxmlformats.org/officeDocument/2006/relationships/tags" Target="../tags/tag582.xml"/><Relationship Id="rId193" Type="http://schemas.openxmlformats.org/officeDocument/2006/relationships/tags" Target="../tags/tag603.xml"/><Relationship Id="rId202" Type="http://schemas.openxmlformats.org/officeDocument/2006/relationships/tags" Target="../tags/tag612.xml"/><Relationship Id="rId207" Type="http://schemas.openxmlformats.org/officeDocument/2006/relationships/tags" Target="../tags/tag617.xml"/><Relationship Id="rId223" Type="http://schemas.openxmlformats.org/officeDocument/2006/relationships/tags" Target="../tags/tag633.xml"/><Relationship Id="rId228" Type="http://schemas.openxmlformats.org/officeDocument/2006/relationships/tags" Target="../tags/tag638.xml"/><Relationship Id="rId244" Type="http://schemas.openxmlformats.org/officeDocument/2006/relationships/tags" Target="../tags/tag654.xml"/><Relationship Id="rId249" Type="http://schemas.openxmlformats.org/officeDocument/2006/relationships/tags" Target="../tags/tag659.xml"/><Relationship Id="rId13" Type="http://schemas.openxmlformats.org/officeDocument/2006/relationships/tags" Target="../tags/tag423.xml"/><Relationship Id="rId18" Type="http://schemas.openxmlformats.org/officeDocument/2006/relationships/tags" Target="../tags/tag428.xml"/><Relationship Id="rId39" Type="http://schemas.openxmlformats.org/officeDocument/2006/relationships/tags" Target="../tags/tag449.xml"/><Relationship Id="rId109" Type="http://schemas.openxmlformats.org/officeDocument/2006/relationships/tags" Target="../tags/tag519.xml"/><Relationship Id="rId260" Type="http://schemas.openxmlformats.org/officeDocument/2006/relationships/tags" Target="../tags/tag670.xml"/><Relationship Id="rId265" Type="http://schemas.openxmlformats.org/officeDocument/2006/relationships/tags" Target="../tags/tag675.xml"/><Relationship Id="rId34" Type="http://schemas.openxmlformats.org/officeDocument/2006/relationships/tags" Target="../tags/tag444.xml"/><Relationship Id="rId50" Type="http://schemas.openxmlformats.org/officeDocument/2006/relationships/tags" Target="../tags/tag460.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04" Type="http://schemas.openxmlformats.org/officeDocument/2006/relationships/tags" Target="../tags/tag514.xml"/><Relationship Id="rId120" Type="http://schemas.openxmlformats.org/officeDocument/2006/relationships/tags" Target="../tags/tag530.xml"/><Relationship Id="rId125" Type="http://schemas.openxmlformats.org/officeDocument/2006/relationships/tags" Target="../tags/tag535.xml"/><Relationship Id="rId141" Type="http://schemas.openxmlformats.org/officeDocument/2006/relationships/tags" Target="../tags/tag551.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 Type="http://schemas.openxmlformats.org/officeDocument/2006/relationships/tags" Target="../tags/tag417.xml"/><Relationship Id="rId71" Type="http://schemas.openxmlformats.org/officeDocument/2006/relationships/tags" Target="../tags/tag481.xml"/><Relationship Id="rId92" Type="http://schemas.openxmlformats.org/officeDocument/2006/relationships/tags" Target="../tags/tag502.xml"/><Relationship Id="rId162" Type="http://schemas.openxmlformats.org/officeDocument/2006/relationships/tags" Target="../tags/tag572.xml"/><Relationship Id="rId183" Type="http://schemas.openxmlformats.org/officeDocument/2006/relationships/tags" Target="../tags/tag593.xml"/><Relationship Id="rId213" Type="http://schemas.openxmlformats.org/officeDocument/2006/relationships/tags" Target="../tags/tag623.xml"/><Relationship Id="rId218" Type="http://schemas.openxmlformats.org/officeDocument/2006/relationships/tags" Target="../tags/tag628.xml"/><Relationship Id="rId234" Type="http://schemas.openxmlformats.org/officeDocument/2006/relationships/tags" Target="../tags/tag644.xml"/><Relationship Id="rId239" Type="http://schemas.openxmlformats.org/officeDocument/2006/relationships/tags" Target="../tags/tag649.xml"/><Relationship Id="rId2" Type="http://schemas.openxmlformats.org/officeDocument/2006/relationships/tags" Target="../tags/tag412.xml"/><Relationship Id="rId29" Type="http://schemas.openxmlformats.org/officeDocument/2006/relationships/tags" Target="../tags/tag439.xml"/><Relationship Id="rId250" Type="http://schemas.openxmlformats.org/officeDocument/2006/relationships/tags" Target="../tags/tag660.xml"/><Relationship Id="rId255" Type="http://schemas.openxmlformats.org/officeDocument/2006/relationships/tags" Target="../tags/tag665.xml"/><Relationship Id="rId271" Type="http://schemas.openxmlformats.org/officeDocument/2006/relationships/tags" Target="../tags/tag681.xml"/><Relationship Id="rId276" Type="http://schemas.openxmlformats.org/officeDocument/2006/relationships/image" Target="../media/image12.png"/><Relationship Id="rId24" Type="http://schemas.openxmlformats.org/officeDocument/2006/relationships/tags" Target="../tags/tag434.xml"/><Relationship Id="rId40" Type="http://schemas.openxmlformats.org/officeDocument/2006/relationships/tags" Target="../tags/tag450.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15" Type="http://schemas.openxmlformats.org/officeDocument/2006/relationships/tags" Target="../tags/tag525.xml"/><Relationship Id="rId131" Type="http://schemas.openxmlformats.org/officeDocument/2006/relationships/tags" Target="../tags/tag541.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199" Type="http://schemas.openxmlformats.org/officeDocument/2006/relationships/tags" Target="../tags/tag609.xml"/><Relationship Id="rId203" Type="http://schemas.openxmlformats.org/officeDocument/2006/relationships/tags" Target="../tags/tag613.xml"/><Relationship Id="rId208" Type="http://schemas.openxmlformats.org/officeDocument/2006/relationships/tags" Target="../tags/tag618.xml"/><Relationship Id="rId229" Type="http://schemas.openxmlformats.org/officeDocument/2006/relationships/tags" Target="../tags/tag639.xml"/><Relationship Id="rId19" Type="http://schemas.openxmlformats.org/officeDocument/2006/relationships/tags" Target="../tags/tag429.xml"/><Relationship Id="rId224" Type="http://schemas.openxmlformats.org/officeDocument/2006/relationships/tags" Target="../tags/tag634.xml"/><Relationship Id="rId240" Type="http://schemas.openxmlformats.org/officeDocument/2006/relationships/tags" Target="../tags/tag650.xml"/><Relationship Id="rId245" Type="http://schemas.openxmlformats.org/officeDocument/2006/relationships/tags" Target="../tags/tag655.xml"/><Relationship Id="rId261" Type="http://schemas.openxmlformats.org/officeDocument/2006/relationships/tags" Target="../tags/tag671.xml"/><Relationship Id="rId266" Type="http://schemas.openxmlformats.org/officeDocument/2006/relationships/tags" Target="../tags/tag676.xml"/><Relationship Id="rId14" Type="http://schemas.openxmlformats.org/officeDocument/2006/relationships/tags" Target="../tags/tag424.xml"/><Relationship Id="rId30" Type="http://schemas.openxmlformats.org/officeDocument/2006/relationships/tags" Target="../tags/tag440.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8" Type="http://schemas.openxmlformats.org/officeDocument/2006/relationships/tags" Target="../tags/tag41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189" Type="http://schemas.openxmlformats.org/officeDocument/2006/relationships/tags" Target="../tags/tag599.xml"/><Relationship Id="rId219" Type="http://schemas.openxmlformats.org/officeDocument/2006/relationships/tags" Target="../tags/tag629.xml"/><Relationship Id="rId3" Type="http://schemas.openxmlformats.org/officeDocument/2006/relationships/tags" Target="../tags/tag413.xml"/><Relationship Id="rId214" Type="http://schemas.openxmlformats.org/officeDocument/2006/relationships/tags" Target="../tags/tag624.xml"/><Relationship Id="rId230" Type="http://schemas.openxmlformats.org/officeDocument/2006/relationships/tags" Target="../tags/tag640.xml"/><Relationship Id="rId235" Type="http://schemas.openxmlformats.org/officeDocument/2006/relationships/tags" Target="../tags/tag645.xml"/><Relationship Id="rId251" Type="http://schemas.openxmlformats.org/officeDocument/2006/relationships/tags" Target="../tags/tag661.xml"/><Relationship Id="rId256" Type="http://schemas.openxmlformats.org/officeDocument/2006/relationships/tags" Target="../tags/tag666.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72" Type="http://schemas.openxmlformats.org/officeDocument/2006/relationships/tags" Target="../tags/tag682.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79" Type="http://schemas.openxmlformats.org/officeDocument/2006/relationships/tags" Target="../tags/tag589.xml"/><Relationship Id="rId195" Type="http://schemas.openxmlformats.org/officeDocument/2006/relationships/tags" Target="../tags/tag605.xml"/><Relationship Id="rId209" Type="http://schemas.openxmlformats.org/officeDocument/2006/relationships/tags" Target="../tags/tag619.xml"/><Relationship Id="rId190" Type="http://schemas.openxmlformats.org/officeDocument/2006/relationships/tags" Target="../tags/tag600.xml"/><Relationship Id="rId204" Type="http://schemas.openxmlformats.org/officeDocument/2006/relationships/tags" Target="../tags/tag614.xml"/><Relationship Id="rId220" Type="http://schemas.openxmlformats.org/officeDocument/2006/relationships/tags" Target="../tags/tag630.xml"/><Relationship Id="rId225" Type="http://schemas.openxmlformats.org/officeDocument/2006/relationships/tags" Target="../tags/tag635.xml"/><Relationship Id="rId241" Type="http://schemas.openxmlformats.org/officeDocument/2006/relationships/tags" Target="../tags/tag651.xml"/><Relationship Id="rId246" Type="http://schemas.openxmlformats.org/officeDocument/2006/relationships/tags" Target="../tags/tag656.xml"/><Relationship Id="rId267" Type="http://schemas.openxmlformats.org/officeDocument/2006/relationships/tags" Target="../tags/tag677.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106" Type="http://schemas.openxmlformats.org/officeDocument/2006/relationships/tags" Target="../tags/tag516.xml"/><Relationship Id="rId127" Type="http://schemas.openxmlformats.org/officeDocument/2006/relationships/tags" Target="../tags/tag537.xml"/><Relationship Id="rId262" Type="http://schemas.openxmlformats.org/officeDocument/2006/relationships/tags" Target="../tags/tag672.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78" Type="http://schemas.openxmlformats.org/officeDocument/2006/relationships/tags" Target="../tags/tag488.xml"/><Relationship Id="rId94" Type="http://schemas.openxmlformats.org/officeDocument/2006/relationships/tags" Target="../tags/tag504.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48" Type="http://schemas.openxmlformats.org/officeDocument/2006/relationships/tags" Target="../tags/tag558.xml"/><Relationship Id="rId164" Type="http://schemas.openxmlformats.org/officeDocument/2006/relationships/tags" Target="../tags/tag574.xml"/><Relationship Id="rId169" Type="http://schemas.openxmlformats.org/officeDocument/2006/relationships/tags" Target="../tags/tag579.xml"/><Relationship Id="rId185" Type="http://schemas.openxmlformats.org/officeDocument/2006/relationships/tags" Target="../tags/tag595.xml"/><Relationship Id="rId4" Type="http://schemas.openxmlformats.org/officeDocument/2006/relationships/tags" Target="../tags/tag414.xml"/><Relationship Id="rId9" Type="http://schemas.openxmlformats.org/officeDocument/2006/relationships/tags" Target="../tags/tag419.xml"/><Relationship Id="rId180" Type="http://schemas.openxmlformats.org/officeDocument/2006/relationships/tags" Target="../tags/tag590.xml"/><Relationship Id="rId210" Type="http://schemas.openxmlformats.org/officeDocument/2006/relationships/tags" Target="../tags/tag62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5.png"/><Relationship Id="rId12" Type="http://schemas.openxmlformats.org/officeDocument/2006/relationships/image" Target="../media/image1.jp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5.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5.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823"/>
            <a:ext cx="9191065" cy="51276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1161" y="647139"/>
            <a:ext cx="7715249" cy="196207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28">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5400" b="1" spc="2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3375" b="1">
                <a:solidFill>
                  <a:srgbClr val="FF0000"/>
                </a:solidFill>
                <a:latin typeface="Times New Roman" panose="02020603050405020304" pitchFamily="18" charset="0"/>
                <a:cs typeface="Times New Roman" panose="02020603050405020304" pitchFamily="18" charset="0"/>
              </a:rPr>
              <a:t>CHÀO MỪNG QUÝ THẦY CÔ</a:t>
            </a:r>
          </a:p>
          <a:p>
            <a:pPr algn="ctr"/>
            <a:r>
              <a:rPr lang="en-US" sz="3375" b="1">
                <a:solidFill>
                  <a:srgbClr val="FF0000"/>
                </a:solidFill>
                <a:latin typeface="Times New Roman" panose="02020603050405020304" pitchFamily="18" charset="0"/>
                <a:cs typeface="Times New Roman" panose="02020603050405020304" pitchFamily="18" charset="0"/>
              </a:rPr>
              <a:t>VỀ DỰ GIỜ</a:t>
            </a: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1485" y="1033375"/>
            <a:ext cx="739379" cy="4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2887201" y="322728"/>
            <a:ext cx="3164649" cy="553998"/>
          </a:xfrm>
          <a:prstGeom prst="rect">
            <a:avLst/>
          </a:prstGeom>
          <a:noFill/>
        </p:spPr>
        <p:txBody>
          <a:bodyPr wrap="none" rtlCol="0">
            <a:spAutoFit/>
          </a:bodyPr>
          <a:lstStyle/>
          <a:p>
            <a:pPr algn="ctr"/>
            <a:r>
              <a:rPr lang="en-US" sz="1500" b="1">
                <a:solidFill>
                  <a:schemeClr val="accent5">
                    <a:lumMod val="75000"/>
                  </a:schemeClr>
                </a:solidFill>
                <a:latin typeface="Times New Roman" panose="02020603050405020304" pitchFamily="18" charset="0"/>
                <a:cs typeface="Times New Roman" panose="02020603050405020304" pitchFamily="18" charset="0"/>
              </a:rPr>
              <a:t>UBND PHƯỜNG HƯNG ĐẠO</a:t>
            </a:r>
          </a:p>
          <a:p>
            <a:pPr algn="ctr"/>
            <a:r>
              <a:rPr lang="en-US" sz="1500" b="1">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3301253" y="853643"/>
            <a:ext cx="25011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914399" y="4040843"/>
            <a:ext cx="4230645" cy="738664"/>
          </a:xfrm>
          <a:prstGeom prst="rect">
            <a:avLst/>
          </a:prstGeom>
          <a:noFill/>
        </p:spPr>
        <p:txBody>
          <a:bodyPr wrap="none" rtlCol="0">
            <a:spAutoFit/>
          </a:bodyPr>
          <a:lstStyle/>
          <a:p>
            <a:r>
              <a:rPr lang="en-US" sz="2100" b="1" i="1">
                <a:solidFill>
                  <a:schemeClr val="accent1">
                    <a:lumMod val="75000"/>
                  </a:schemeClr>
                </a:solidFill>
                <a:latin typeface="Times New Roman" panose="02020603050405020304" pitchFamily="18" charset="0"/>
                <a:cs typeface="Times New Roman" panose="02020603050405020304" pitchFamily="18" charset="0"/>
              </a:rPr>
              <a:t>Giáo viên: Nguyễn Hương Trang</a:t>
            </a:r>
          </a:p>
          <a:p>
            <a:r>
              <a:rPr lang="en-US" sz="2100" b="1" i="1">
                <a:solidFill>
                  <a:schemeClr val="accent1">
                    <a:lumMod val="75000"/>
                  </a:schemeClr>
                </a:solidFill>
                <a:latin typeface="Times New Roman" panose="02020603050405020304" pitchFamily="18" charset="0"/>
                <a:cs typeface="Times New Roman" panose="02020603050405020304" pitchFamily="18" charset="0"/>
              </a:rPr>
              <a:t>Đơn vị: Trường Tiểu học Hưng Đạo</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2D399FD3-0969-2B71-5053-00E38952D939}"/>
              </a:ext>
            </a:extLst>
          </p:cNvPr>
          <p:cNvPicPr>
            <a:picLocks noChangeAspect="1"/>
          </p:cNvPicPr>
          <p:nvPr/>
        </p:nvPicPr>
        <p:blipFill>
          <a:blip r:embed="rId188"/>
          <a:stretch>
            <a:fillRect/>
          </a:stretch>
        </p:blipFill>
        <p:spPr>
          <a:xfrm>
            <a:off x="-1429231" y="420220"/>
            <a:ext cx="1313169" cy="1313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5"/>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name="TextBox1" r:id="rId1" imgW="5052240" imgH="807840"/>
        </mc:Choice>
        <mc:Fallback>
          <p:control name="TextBox1" r:id="rId1" imgW="5052240" imgH="807840">
            <p:pic>
              <p:nvPicPr>
                <p:cNvPr id="2" name="TextBox1"/>
                <p:cNvPicPr>
                  <a:picLocks/>
                </p:cNvPicPr>
                <p:nvPr/>
              </p:nvPicPr>
              <p:blipFill>
                <a:blip r:embed="rId6"/>
                <a:srcRect/>
                <a:stretch>
                  <a:fillRect/>
                </a:stretch>
              </p:blipFill>
              <p:spPr bwMode="auto">
                <a:xfrm>
                  <a:off x="3817938" y="960438"/>
                  <a:ext cx="5049837" cy="8096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5"/>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2400480" imgH="2621160"/>
        </mc:Choice>
        <mc:Fallback>
          <p:control name="TextBox1" r:id="rId1" imgW="2400480" imgH="2621160">
            <p:pic>
              <p:nvPicPr>
                <p:cNvPr id="3" name="TextBox1"/>
                <p:cNvPicPr>
                  <a:picLocks/>
                </p:cNvPicPr>
                <p:nvPr/>
              </p:nvPicPr>
              <p:blipFill>
                <a:blip r:embed="rId6"/>
                <a:srcRect/>
                <a:stretch>
                  <a:fillRect/>
                </a:stretch>
              </p:blipFill>
              <p:spPr bwMode="auto">
                <a:xfrm>
                  <a:off x="6646863" y="1128713"/>
                  <a:ext cx="2397125" cy="26209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5"/>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052240" imgH="807840"/>
        </mc:Choice>
        <mc:Fallback>
          <p:control name="TextBox1" r:id="rId1" imgW="5052240" imgH="807840">
            <p:pic>
              <p:nvPicPr>
                <p:cNvPr id="10" name="TextBox1"/>
                <p:cNvPicPr>
                  <a:picLocks/>
                </p:cNvPicPr>
                <p:nvPr/>
              </p:nvPicPr>
              <p:blipFill>
                <a:blip r:embed="rId6"/>
                <a:srcRect/>
                <a:stretch>
                  <a:fillRect/>
                </a:stretch>
              </p:blipFill>
              <p:spPr bwMode="auto">
                <a:xfrm>
                  <a:off x="3817938" y="960438"/>
                  <a:ext cx="5049837" cy="8096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pic>
        <p:nvPicPr>
          <p:cNvPr id="1985" name="Picture 1984" descr="A pink background with white leaves and black text&#10;&#10;Description automatically generated">
            <a:extLst>
              <a:ext uri="{FF2B5EF4-FFF2-40B4-BE49-F238E27FC236}">
                <a16:creationId xmlns:a16="http://schemas.microsoft.com/office/drawing/2014/main" id="{9CC355A2-023C-0670-5CF9-4C3E4C9CFC41}"/>
              </a:ext>
            </a:extLst>
          </p:cNvPr>
          <p:cNvPicPr>
            <a:picLocks noChangeAspect="1"/>
          </p:cNvPicPr>
          <p:nvPr/>
        </p:nvPicPr>
        <p:blipFill>
          <a:blip r:embed="rId259"/>
          <a:stretch>
            <a:fillRect/>
          </a:stretch>
        </p:blipFill>
        <p:spPr>
          <a:xfrm>
            <a:off x="-1429231" y="420220"/>
            <a:ext cx="1313169" cy="1313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name="TextBox1" r:id="rId1" imgW="4000680" imgH="952560"/>
        </mc:Choice>
        <mc:Fallback>
          <p:control name="TextBox1" r:id="rId1" imgW="4000680" imgH="952560">
            <p:pic>
              <p:nvPicPr>
                <p:cNvPr id="6" name="TextBox1"/>
                <p:cNvPicPr>
                  <a:picLocks/>
                </p:cNvPicPr>
                <p:nvPr/>
              </p:nvPicPr>
              <p:blipFill>
                <a:blip r:embed="rId6"/>
                <a:srcRect/>
                <a:stretch>
                  <a:fillRect/>
                </a:stretch>
              </p:blipFill>
              <p:spPr bwMode="auto">
                <a:xfrm>
                  <a:off x="2595563" y="1200150"/>
                  <a:ext cx="4000500" cy="952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DEEAC741-CF60-C56C-B75F-6AB2A0949536}"/>
              </a:ext>
            </a:extLst>
          </p:cNvPr>
          <p:cNvPicPr>
            <a:picLocks noChangeAspect="1"/>
          </p:cNvPicPr>
          <p:nvPr/>
        </p:nvPicPr>
        <p:blipFill>
          <a:blip r:embed="rId12"/>
          <a:stretch>
            <a:fillRect/>
          </a:stretch>
        </p:blipFill>
        <p:spPr>
          <a:xfrm>
            <a:off x="-1429231" y="420220"/>
            <a:ext cx="1313169" cy="1313169"/>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244</TotalTime>
  <Words>2802</Words>
  <Application>Microsoft Office PowerPoint</Application>
  <PresentationFormat>On-screen Show (16:9)</PresentationFormat>
  <Paragraphs>198</Paragraphs>
  <Slides>35</Slides>
  <Notes>29</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35</vt:i4>
      </vt:variant>
    </vt:vector>
  </HeadingPairs>
  <TitlesOfParts>
    <vt:vector size="54" baseType="lpstr">
      <vt:lpstr>等线</vt:lpstr>
      <vt:lpstr>Arial</vt:lpstr>
      <vt:lpstr>Calibri</vt:lpstr>
      <vt:lpstr>Cambria</vt:lpstr>
      <vt:lpstr>iCiel Crocante</vt:lpstr>
      <vt:lpstr>PT Sans</vt:lpstr>
      <vt:lpstr>Tahoma</vt:lpstr>
      <vt:lpstr>Times New Roman</vt:lpstr>
      <vt:lpstr>TsangerYuMo W04</vt:lpstr>
      <vt:lpstr>UVN Bach Dang Nang</vt:lpstr>
      <vt:lpstr>UVN Banh Mi</vt:lpstr>
      <vt:lpstr>Wingdings</vt:lpstr>
      <vt:lpstr>印品黑体</vt:lpstr>
      <vt:lpstr>思源黑体 CN Bold</vt:lpstr>
      <vt:lpstr>思源黑体 CN Light</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trung</dc:creator>
  <dc:description>9Slide.vn</dc:description>
  <cp:lastModifiedBy>Thao Phuong</cp:lastModifiedBy>
  <cp:revision>107</cp:revision>
  <dcterms:created xsi:type="dcterms:W3CDTF">2023-03-18T06:46:00Z</dcterms:created>
  <dcterms:modified xsi:type="dcterms:W3CDTF">2025-10-19T09:45:03Z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