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83" r:id="rId3"/>
    <p:sldId id="282" r:id="rId4"/>
    <p:sldId id="292" r:id="rId5"/>
    <p:sldId id="294" r:id="rId6"/>
    <p:sldId id="295" r:id="rId7"/>
    <p:sldId id="296" r:id="rId8"/>
    <p:sldId id="285" r:id="rId9"/>
    <p:sldId id="278" r:id="rId10"/>
    <p:sldId id="262" r:id="rId11"/>
    <p:sldId id="298" r:id="rId12"/>
    <p:sldId id="299" r:id="rId13"/>
    <p:sldId id="300" r:id="rId14"/>
    <p:sldId id="301" r:id="rId15"/>
    <p:sldId id="327" r:id="rId16"/>
    <p:sldId id="260" r:id="rId17"/>
    <p:sldId id="328" r:id="rId18"/>
    <p:sldId id="293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147DC-2959-4A99-8FFB-30FEAFCAAE44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E16D-8D57-4D21-8743-977A1D9C9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3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8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2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84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31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51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87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8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2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6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5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5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54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0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0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4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2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1D74F-27FC-481E-B3F0-97785E28E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FD8931-B3AF-474D-90E6-A477D8E14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7A152-B3AB-4E7B-A956-FF206E81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0421AB-FE8C-4F06-818C-B040F979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ED9A9F-636E-4D84-839A-8E84CCEE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04E12-05F8-473B-A35D-3D6AF1A5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4A8CF7-BBD7-462F-AA96-456DBAEE3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F70693-9073-469D-923C-FC16E898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E669-FB60-433E-AC45-525F7E41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7546D2-7064-4E2F-B939-2A3F8E02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079956-3108-476E-8926-A4747C0B4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F1A179-4097-45EB-9A70-E077F2313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7DE889-81AB-4A4D-A458-2E16DEDC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80B510-B6DB-487B-99AA-3C58B10E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C2AC3-2F3B-4CA2-A84B-6DACBF89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8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966C-0E8B-44C0-B06E-7DB6CCE9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92D7ED-79D3-480D-B969-5A83C7A01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0B86AC-320A-4DC0-A66C-034A1C03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66B9A-9692-4127-9553-4EA70D06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F8E87-56D5-4D97-A754-7C62C387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7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A8C79-54AC-482C-B9BC-8344A4FB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F5BCF9-2434-4C05-8B06-CEC3BE98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61A79F-BC8C-481F-BB5E-69261D71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6E2298-5A37-4957-8BB5-5EE56F10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803942-FCE2-4120-B39C-C6253F28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9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88EF23-22C5-46D8-9007-F8C59090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0A7E6-27B2-4BA1-8BEB-A2F33D4CD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A0A172-B5A8-4E19-90C3-62B2AA1B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1C0538-5E55-4DE2-81AC-A13BA5D1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635CAE-A97E-47E4-AF17-E441AD20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23F513-030D-45FC-9A72-53639787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D7BF2-DCD2-4909-850F-AAFB3870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376134-0807-4026-9F2C-43B73180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1D48FB-5607-4DCD-8C98-45EAB1AD1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E12D9A-1B05-4955-B504-80E065A9F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5C82CB-6FD9-4F74-ABCC-3483901E5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C998DD-127F-4D2D-9033-840D9905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237E1A-943A-4500-A70C-B97E623E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9FD121-6980-4154-BF34-AD90F776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E77C8-A75B-491E-ABBB-46CB4CB2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1BBCCE-FD0A-48A2-A4D7-33A6078B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DA3204-090A-4600-AF2D-C5F5CB42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6A835A-30D0-4A3A-86F8-6FEB69B5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3E8880-A0CE-4A51-9ECB-C6CFACCA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0DD69B-BCF1-4B7C-AF16-B1C86548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E2395A-2FD1-481C-A820-DA3F13A7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1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0509E-1D1A-4ED8-B338-2341BFC4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4CF8F0-0D00-4A9A-B146-5196C7828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4ED9B9-B6C9-4893-98C2-FF60801F8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5583A0-8772-4D27-895E-AFFAA718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A47889-DD65-4A0C-AD38-2668AFE7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46502A-C1CA-43B1-AAA3-E713D4A8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5DF6D-DF7D-47BD-874A-7C507A28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F606E3-B8AE-4BF0-8438-8F6AE787F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D2C48C-3CDC-413F-B2DE-8CB7425CE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F85463-8764-4159-A2A1-7289F7A4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2E63D8-AFAA-4F01-ACA0-70FF4AF2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B15E8D-2AAD-465D-80E5-841C723A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2C2D90-DE27-45F4-A5B0-89ED7EAF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35A2F6-5AC8-4453-836B-269E3B97C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39B69-BB2E-4F98-B8E8-DD7C4B2EF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A78C-ACF9-4905-8142-0AA9CB4F607A}" type="datetimeFigureOut">
              <a:rPr lang="en-US" smtClean="0"/>
              <a:t>15/10/2025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24405A-BA8C-4609-A10D-8E5F541F0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CAFE8E-0038-4699-B0C7-0E1F9F7ED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874A-FAC5-4990-BF6C-695B8834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9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23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5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tags" Target="../tags/tag28.xml"/><Relationship Id="rId10" Type="http://schemas.openxmlformats.org/officeDocument/2006/relationships/image" Target="../media/image8.png"/><Relationship Id="rId4" Type="http://schemas.openxmlformats.org/officeDocument/2006/relationships/tags" Target="../tags/tag27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8.png"/><Relationship Id="rId5" Type="http://schemas.openxmlformats.org/officeDocument/2006/relationships/tags" Target="../tags/tag13.xml"/><Relationship Id="rId10" Type="http://schemas.openxmlformats.org/officeDocument/2006/relationships/image" Target="../media/image17.png"/><Relationship Id="rId4" Type="http://schemas.openxmlformats.org/officeDocument/2006/relationships/tags" Target="../tags/tag1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6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17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38" y="672083"/>
            <a:ext cx="7397651" cy="57743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73" y="-89754"/>
            <a:ext cx="9148887" cy="7298015"/>
          </a:xfrm>
          <a:prstGeom prst="rect">
            <a:avLst/>
          </a:prstGeom>
        </p:spPr>
      </p:pic>
      <p:pic>
        <p:nvPicPr>
          <p:cNvPr id="15" name="图片 14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4001677" y="748123"/>
            <a:ext cx="3542059" cy="35420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1" y="1296923"/>
            <a:ext cx="1170434" cy="11704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12" name="文本框 16"/>
          <p:cNvSpPr txBox="1"/>
          <p:nvPr/>
        </p:nvSpPr>
        <p:spPr>
          <a:xfrm rot="20823686">
            <a:off x="3464562" y="4037566"/>
            <a:ext cx="8275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LUYỆN</a:t>
            </a:r>
            <a:r>
              <a:rPr kumimoji="0" lang="en-US" altLang="zh-CN" sz="6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 </a:t>
            </a:r>
            <a:r>
              <a:rPr kumimoji="0" lang="en-US" altLang="zh-CN" sz="6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TẬP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UI Black" pitchFamily="34" charset="0"/>
              <a:ea typeface="方正有猫在简体" panose="02000000000000000000" pitchFamily="2" charset="-122"/>
              <a:cs typeface="Segoe UI Black" pitchFamily="34" charset="0"/>
            </a:endParaRPr>
          </a:p>
        </p:txBody>
      </p:sp>
      <p:grpSp>
        <p:nvGrpSpPr>
          <p:cNvPr id="22" name="组合 88">
            <a:extLst>
              <a:ext uri="{FF2B5EF4-FFF2-40B4-BE49-F238E27FC236}">
                <a16:creationId xmlns:a16="http://schemas.microsoft.com/office/drawing/2014/main" xmlns="" id="{34FB36E8-601E-420C-9A28-4FAE948401B6}"/>
              </a:ext>
            </a:extLst>
          </p:cNvPr>
          <p:cNvGrpSpPr/>
          <p:nvPr/>
        </p:nvGrpSpPr>
        <p:grpSpPr>
          <a:xfrm>
            <a:off x="-304800" y="5590687"/>
            <a:ext cx="12967870" cy="2159877"/>
            <a:chOff x="-178084" y="5403982"/>
            <a:chExt cx="12678310" cy="1942215"/>
          </a:xfrm>
        </p:grpSpPr>
        <p:pic>
          <p:nvPicPr>
            <p:cNvPr id="23" name="图片 84">
              <a:extLst>
                <a:ext uri="{FF2B5EF4-FFF2-40B4-BE49-F238E27FC236}">
                  <a16:creationId xmlns:a16="http://schemas.microsoft.com/office/drawing/2014/main" xmlns="" id="{5BAC2A92-6ED8-4570-ACA7-B10008135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85">
              <a:extLst>
                <a:ext uri="{FF2B5EF4-FFF2-40B4-BE49-F238E27FC236}">
                  <a16:creationId xmlns:a16="http://schemas.microsoft.com/office/drawing/2014/main" xmlns="" id="{EF9995A1-7F96-49B2-ADF4-2AB17C0E8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图片 86">
              <a:extLst>
                <a:ext uri="{FF2B5EF4-FFF2-40B4-BE49-F238E27FC236}">
                  <a16:creationId xmlns:a16="http://schemas.microsoft.com/office/drawing/2014/main" xmlns="" id="{981AD548-5D14-44CB-A858-D4838A233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87">
              <a:extLst>
                <a:ext uri="{FF2B5EF4-FFF2-40B4-BE49-F238E27FC236}">
                  <a16:creationId xmlns:a16="http://schemas.microsoft.com/office/drawing/2014/main" xmlns="" id="{75E07BFB-12C0-4EA2-87F8-F1CFC4BB0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F6EA05-0D73-4CEE-9922-24E27E28A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2951598"/>
            <a:ext cx="2261812" cy="16399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981069" y="303193"/>
            <a:ext cx="486222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UBND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PHƯỜNG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HƯNG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ĐẠO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TRƯỜNG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TIỂU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HƯNG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ĐẠO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3538896" y="5585163"/>
            <a:ext cx="574657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Hi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vị: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2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49000" de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2.59259E-6 L 0.04206 -0.01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371474"/>
            <a:ext cx="10801350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1822791" y="2150129"/>
            <a:ext cx="8311809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99 999, 100 000, 100 001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895349"/>
            <a:ext cx="4543424" cy="3259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EB7E59-622A-7EEF-26B3-FF601A1867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1" y="723899"/>
            <a:ext cx="5191124" cy="32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xmlns="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  <a:p>
            <a:pPr algn="just">
              <a:lnSpc>
                <a:spcPct val="150000"/>
              </a:lnSpc>
            </a:pPr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34091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xmlns="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047755F-F002-8968-6B21-152440BA3994}"/>
              </a:ext>
            </a:extLst>
          </p:cNvPr>
          <p:cNvSpPr txBox="1"/>
          <p:nvPr/>
        </p:nvSpPr>
        <p:spPr>
          <a:xfrm>
            <a:off x="857250" y="2562225"/>
            <a:ext cx="1014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Lấy ra một tấm thẻ để được số có sáu chữ số lớn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26410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457200" y="361951"/>
            <a:ext cx="11525250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05B4B85-A4F9-590D-1BE6-33EF10E9FFB0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BAD1058-10E3-06DF-95AD-A5A34912CF91}"/>
              </a:ext>
            </a:extLst>
          </p:cNvPr>
          <p:cNvGrpSpPr/>
          <p:nvPr/>
        </p:nvGrpSpPr>
        <p:grpSpPr>
          <a:xfrm>
            <a:off x="1842606" y="592662"/>
            <a:ext cx="8530118" cy="578913"/>
            <a:chOff x="1870518" y="1394077"/>
            <a:chExt cx="1104124" cy="566177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xmlns="" id="{87190B57-F9CD-D109-F241-7C8FC610440E}"/>
                </a:ext>
              </a:extLst>
            </p:cNvPr>
            <p:cNvSpPr/>
            <p:nvPr/>
          </p:nvSpPr>
          <p:spPr>
            <a:xfrm>
              <a:off x="1870518" y="1440654"/>
              <a:ext cx="1104124" cy="519600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941C76C-30A7-A706-E3E1-A62CD1297B94}"/>
                </a:ext>
              </a:extLst>
            </p:cNvPr>
            <p:cNvSpPr txBox="1"/>
            <p:nvPr/>
          </p:nvSpPr>
          <p:spPr>
            <a:xfrm>
              <a:off x="1891833" y="1394077"/>
              <a:ext cx="107292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Trên bàn có các tấm thẻ ghép được thành số 1 951 890.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240CA9F-6C6E-9AC5-0316-FC6D04B00E2C}"/>
              </a:ext>
            </a:extLst>
          </p:cNvPr>
          <p:cNvSpPr/>
          <p:nvPr/>
        </p:nvSpPr>
        <p:spPr>
          <a:xfrm>
            <a:off x="2790825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A98F45A-7FC1-FCE6-0D45-47A89E951C15}"/>
              </a:ext>
            </a:extLst>
          </p:cNvPr>
          <p:cNvSpPr/>
          <p:nvPr/>
        </p:nvSpPr>
        <p:spPr>
          <a:xfrm>
            <a:off x="371475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E5109D31-82DE-05F5-6F45-52988D7D62CD}"/>
              </a:ext>
            </a:extLst>
          </p:cNvPr>
          <p:cNvSpPr/>
          <p:nvPr/>
        </p:nvSpPr>
        <p:spPr>
          <a:xfrm>
            <a:off x="4648200" y="152400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DAEB9D52-C21D-6715-9119-E82F27534EB8}"/>
              </a:ext>
            </a:extLst>
          </p:cNvPr>
          <p:cNvSpPr/>
          <p:nvPr/>
        </p:nvSpPr>
        <p:spPr>
          <a:xfrm>
            <a:off x="5600700" y="153352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62FB6324-9B95-8D54-62D1-100A6F441080}"/>
              </a:ext>
            </a:extLst>
          </p:cNvPr>
          <p:cNvSpPr/>
          <p:nvPr/>
        </p:nvSpPr>
        <p:spPr>
          <a:xfrm>
            <a:off x="6448425" y="1552575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6CCC2A2-352D-9D65-EEA9-C28242CD9BE0}"/>
              </a:ext>
            </a:extLst>
          </p:cNvPr>
          <p:cNvSpPr/>
          <p:nvPr/>
        </p:nvSpPr>
        <p:spPr>
          <a:xfrm>
            <a:off x="73533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517EF6D0-F396-519D-4E4B-2307BD5778FD}"/>
              </a:ext>
            </a:extLst>
          </p:cNvPr>
          <p:cNvSpPr/>
          <p:nvPr/>
        </p:nvSpPr>
        <p:spPr>
          <a:xfrm>
            <a:off x="8191500" y="1543050"/>
            <a:ext cx="714375" cy="857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047755F-F002-8968-6B21-152440BA3994}"/>
              </a:ext>
            </a:extLst>
          </p:cNvPr>
          <p:cNvSpPr txBox="1"/>
          <p:nvPr/>
        </p:nvSpPr>
        <p:spPr>
          <a:xfrm>
            <a:off x="1381125" y="2876550"/>
            <a:ext cx="1014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Lấy ra một tấm thẻ để được số có sáu chữ số bé nhất có thể.</a:t>
            </a:r>
          </a:p>
        </p:txBody>
      </p:sp>
    </p:spTree>
    <p:extLst>
      <p:ext uri="{BB962C8B-B14F-4D97-AF65-F5344CB8AC3E}">
        <p14:creationId xmlns:p14="http://schemas.microsoft.com/office/powerpoint/2010/main" val="6099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07696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6B4872-487E-C8D0-F027-244A46540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6943" y="2349534"/>
            <a:ext cx="585876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79" y="2813403"/>
            <a:ext cx="1912160" cy="3692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76" y="352584"/>
            <a:ext cx="694074" cy="892946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xmlns="" id="{2FF24289-6938-415E-9F47-BC8F4A7B82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2754410"/>
            <a:ext cx="2615497" cy="3751006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4DB193D0-8EDE-493C-B23D-8BDA482FC9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82" y="3298461"/>
            <a:ext cx="2531002" cy="3424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CC6AF7-EBF1-6F0E-E796-5B5A7236E0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4233" y="336481"/>
            <a:ext cx="8553429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0013 -0.1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842 C 0.00143 0.09305 0.03138 0.10023 0.05091 0.10648 C 0.07018 0.11273 0.09661 0.07476 0.11653 0.07638 C 0.13672 0.07847 0.14961 0.11712 0.17044 0.11689 C 0.1914 0.11666 0.22357 0.07916 0.24258 0.07453 C 0.27161 0.06041 0.32122 0.11296 0.34258 0.10995 " pathEditMode="relative" rAng="12000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7" objId="15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1E343D3-0BE6-4FF2-8CB8-572C34B4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/>
        </p:blipFill>
        <p:spPr bwMode="auto">
          <a:xfrm>
            <a:off x="9048424" y="2784410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418BB577-3892-4B2B-84B2-D6C6965B6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/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37165D7D-B8B6-4A70-BFBC-CC3963372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85987" y="975120"/>
            <a:ext cx="4182352" cy="1832390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0ABE63C-DA29-4231-A772-1F54378D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765410" cy="3052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B6C72F-2C23-4117-BE58-26BD063594E4}"/>
              </a:ext>
            </a:extLst>
          </p:cNvPr>
          <p:cNvSpPr txBox="1"/>
          <p:nvPr/>
        </p:nvSpPr>
        <p:spPr>
          <a:xfrm>
            <a:off x="6102625" y="1619485"/>
            <a:ext cx="35880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1 </a:t>
            </a:r>
            <a:r>
              <a:rPr lang="en-US" altLang="zh-CN" sz="3600" b="1" i="1" dirty="0" smtClean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973</a:t>
            </a:r>
            <a:r>
              <a:rPr kumimoji="0" lang="en-US" altLang="zh-CN" sz="3600" b="1" i="1" u="none" strike="noStrike" kern="1200" cap="none" spc="0" normalizeH="0" baseline="0" noProof="0" dirty="0" smtClean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, </a:t>
            </a:r>
            <a:r>
              <a:rPr kumimoji="0" lang="en-US" altLang="zh-CN" sz="3600" b="1" i="1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1</a:t>
            </a:r>
            <a:r>
              <a:rPr kumimoji="0" lang="en-US" altLang="zh-CN" sz="3600" b="1" i="1" u="none" strike="noStrike" kern="1200" cap="none" spc="0" normalizeH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 </a:t>
            </a:r>
            <a:r>
              <a:rPr lang="en-US" altLang="zh-CN" sz="3600" b="1" i="1" dirty="0" smtClean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974</a:t>
            </a:r>
            <a:r>
              <a:rPr kumimoji="0" lang="en-US" altLang="zh-CN" sz="3600" b="1" i="1" u="none" strike="noStrike" kern="1200" cap="none" spc="0" normalizeH="0" noProof="0" dirty="0" smtClean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, </a:t>
            </a:r>
            <a:r>
              <a:rPr kumimoji="0" lang="en-US" altLang="zh-CN" sz="3600" b="1" i="1" u="none" strike="noStrike" kern="1200" cap="none" spc="0" normalizeH="0" noProof="0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1 </a:t>
            </a:r>
            <a:r>
              <a:rPr lang="en-US" altLang="zh-CN" sz="3600" b="1" i="1" dirty="0" smtClean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975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4AEC777-1302-401B-82D1-34515AAC3421}"/>
              </a:ext>
            </a:extLst>
          </p:cNvPr>
          <p:cNvSpPr txBox="1"/>
          <p:nvPr/>
        </p:nvSpPr>
        <p:spPr>
          <a:xfrm>
            <a:off x="1003852" y="799009"/>
            <a:ext cx="4283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972,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……; ………; …….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1E343D3-0BE6-4FF2-8CB8-572C34B4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/>
        </p:blipFill>
        <p:spPr bwMode="auto">
          <a:xfrm>
            <a:off x="9048424" y="2784410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418BB577-3892-4B2B-84B2-D6C6965B6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/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37165D7D-B8B6-4A70-BFBC-CC3963372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85987" y="975120"/>
            <a:ext cx="4182352" cy="1832390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0ABE63C-DA29-4231-A772-1F54378D4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765410" cy="3052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B6C72F-2C23-4117-BE58-26BD063594E4}"/>
              </a:ext>
            </a:extLst>
          </p:cNvPr>
          <p:cNvSpPr txBox="1"/>
          <p:nvPr/>
        </p:nvSpPr>
        <p:spPr>
          <a:xfrm>
            <a:off x="6102625" y="1619485"/>
            <a:ext cx="3588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i="1" dirty="0" smtClean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30</a:t>
            </a:r>
            <a:r>
              <a:rPr kumimoji="0" lang="en-US" altLang="zh-CN" sz="4400" b="1" i="1" u="none" strike="noStrike" kern="1200" cap="none" spc="0" normalizeH="0" baseline="0" noProof="0" dirty="0" smtClean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, 35, 40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4AEC777-1302-401B-82D1-34515AAC3421}"/>
              </a:ext>
            </a:extLst>
          </p:cNvPr>
          <p:cNvSpPr txBox="1"/>
          <p:nvPr/>
        </p:nvSpPr>
        <p:spPr>
          <a:xfrm>
            <a:off x="1003852" y="799009"/>
            <a:ext cx="42837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15, 20, 25,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……, ……….; ……….</a:t>
            </a:r>
          </a:p>
        </p:txBody>
      </p:sp>
    </p:spTree>
    <p:extLst>
      <p:ext uri="{BB962C8B-B14F-4D97-AF65-F5344CB8AC3E}">
        <p14:creationId xmlns:p14="http://schemas.microsoft.com/office/powerpoint/2010/main" val="14441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xmlns="" id="{DAF78AF2-5672-4187-82A2-F537D39FE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543196"/>
            <a:ext cx="8881756" cy="7501808"/>
          </a:xfrm>
          <a:prstGeom prst="rect">
            <a:avLst/>
          </a:prstGeom>
        </p:spPr>
      </p:pic>
      <p:sp>
        <p:nvSpPr>
          <p:cNvPr id="4" name="PA_文本框 3">
            <a:extLst>
              <a:ext uri="{FF2B5EF4-FFF2-40B4-BE49-F238E27FC236}">
                <a16:creationId xmlns:a16="http://schemas.microsoft.com/office/drawing/2014/main" xmlns="" id="{76460273-AAB3-4F92-9EE1-3B45598A35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83924" y="3055273"/>
            <a:ext cx="687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Hoàn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thành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.</a:t>
            </a:r>
          </a:p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Chuẩn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bị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mới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15" y="580146"/>
            <a:ext cx="5857875" cy="1428750"/>
          </a:xfrm>
          <a:prstGeom prst="rect">
            <a:avLst/>
          </a:prstGeom>
        </p:spPr>
      </p:pic>
      <p:pic>
        <p:nvPicPr>
          <p:cNvPr id="11" name="PA_图片 10">
            <a:extLst>
              <a:ext uri="{FF2B5EF4-FFF2-40B4-BE49-F238E27FC236}">
                <a16:creationId xmlns:a16="http://schemas.microsoft.com/office/drawing/2014/main" xmlns="" id="{14F921B8-30B6-493E-8118-A8686CBDB1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57" y="915336"/>
            <a:ext cx="2735943" cy="2735943"/>
          </a:xfrm>
          <a:prstGeom prst="rect">
            <a:avLst/>
          </a:prstGeom>
        </p:spPr>
      </p:pic>
      <p:sp>
        <p:nvSpPr>
          <p:cNvPr id="20" name="PA_文本框 3">
            <a:extLst>
              <a:ext uri="{FF2B5EF4-FFF2-40B4-BE49-F238E27FC236}">
                <a16:creationId xmlns:a16="http://schemas.microsoft.com/office/drawing/2014/main" xmlns="" id="{BAF0A1A5-5BC3-4FFA-8D6E-D5E6BE06B91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14925" y="-83127"/>
            <a:ext cx="281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等线" panose="02010600030101010101" pitchFamily="2" charset="-122"/>
                <a:cs typeface="+mn-ea"/>
                <a:sym typeface="+mn-lt"/>
              </a:rPr>
              <a:t>DẶN DÒ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A431FE33-AF98-48A8-82AB-CC2AF699C7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6" y="2398585"/>
            <a:ext cx="3753085" cy="43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326 0.85232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91" y="4414836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74" y="-603155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414671" y="771360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72" y="3026490"/>
            <a:ext cx="3723621" cy="2425534"/>
          </a:xfrm>
          <a:prstGeom prst="rect">
            <a:avLst/>
          </a:prstGeom>
        </p:spPr>
      </p:pic>
      <p:grpSp>
        <p:nvGrpSpPr>
          <p:cNvPr id="14" name="组合 88">
            <a:extLst>
              <a:ext uri="{FF2B5EF4-FFF2-40B4-BE49-F238E27FC236}">
                <a16:creationId xmlns:a16="http://schemas.microsoft.com/office/drawing/2014/main" xmlns="" id="{13588FD3-E0AA-4498-B635-3A8780BE4DC3}"/>
              </a:ext>
            </a:extLst>
          </p:cNvPr>
          <p:cNvGrpSpPr/>
          <p:nvPr/>
        </p:nvGrpSpPr>
        <p:grpSpPr>
          <a:xfrm>
            <a:off x="-243155" y="5787097"/>
            <a:ext cx="12678310" cy="1942215"/>
            <a:chOff x="-178084" y="5403982"/>
            <a:chExt cx="12678310" cy="1942215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xmlns="" id="{CD3D52FC-2A35-44B3-BAB1-A234269B7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5">
              <a:extLst>
                <a:ext uri="{FF2B5EF4-FFF2-40B4-BE49-F238E27FC236}">
                  <a16:creationId xmlns:a16="http://schemas.microsoft.com/office/drawing/2014/main" xmlns="" id="{0EE92E7C-F9AD-4D8B-89F7-C4073B95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86">
              <a:extLst>
                <a:ext uri="{FF2B5EF4-FFF2-40B4-BE49-F238E27FC236}">
                  <a16:creationId xmlns:a16="http://schemas.microsoft.com/office/drawing/2014/main" xmlns="" id="{4B32EDFA-A37E-4100-A255-4E5CEC1BF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87">
              <a:extLst>
                <a:ext uri="{FF2B5EF4-FFF2-40B4-BE49-F238E27FC236}">
                  <a16:creationId xmlns:a16="http://schemas.microsoft.com/office/drawing/2014/main" xmlns="" id="{5D0BCE7D-2754-4DEE-8F8C-EAF9A7997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48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sp>
        <p:nvSpPr>
          <p:cNvPr id="11" name="PA_矩形 10">
            <a:extLst>
              <a:ext uri="{FF2B5EF4-FFF2-40B4-BE49-F238E27FC236}">
                <a16:creationId xmlns:a16="http://schemas.microsoft.com/office/drawing/2014/main" xmlns="" id="{92D0060E-48B1-4472-AD4E-BBD28B00F8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42229" y="2710723"/>
            <a:ext cx="5858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FF0000"/>
                </a:solidFill>
                <a:latin typeface="UTM Cookies" panose="02040603050506020204" pitchFamily="18" charset="0"/>
                <a:ea typeface="迷你简少儿" panose="03000509000000000000" pitchFamily="65" charset="-122"/>
                <a:cs typeface=".黑体-日本?" panose="02000500000000000000" pitchFamily="2" charset="-122"/>
              </a:rPr>
              <a:t>KHỞI ĐỘNG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xmlns="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xmlns="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xmlns="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A28546-0C51-2453-BB8C-039EA86A3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681" y="2096869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609" y="-30679"/>
            <a:ext cx="12229217" cy="14705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75462" y="1362126"/>
            <a:ext cx="5410781" cy="4373160"/>
            <a:chOff x="3227809" y="2438897"/>
            <a:chExt cx="2752367" cy="2096470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227809" y="2438897"/>
              <a:ext cx="1555034" cy="1432621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123 456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4429713" y="3155207"/>
              <a:ext cx="1550463" cy="1380160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123 457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84821" y="2962669"/>
            <a:ext cx="4261814" cy="3317699"/>
            <a:chOff x="5606372" y="4666891"/>
            <a:chExt cx="4038600" cy="3034342"/>
          </a:xfrm>
        </p:grpSpPr>
        <p:sp>
          <p:nvSpPr>
            <p:cNvPr id="21" name="Hexagon 20"/>
            <p:cNvSpPr/>
            <p:nvPr/>
          </p:nvSpPr>
          <p:spPr>
            <a:xfrm>
              <a:off x="5606372" y="4666891"/>
              <a:ext cx="2320334" cy="2118857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432 159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7383136" y="5697490"/>
              <a:ext cx="2261836" cy="2003743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432 160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xmlns="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sp>
        <p:nvSpPr>
          <p:cNvPr id="31" name="Hexagon 30"/>
          <p:cNvSpPr/>
          <p:nvPr/>
        </p:nvSpPr>
        <p:spPr>
          <a:xfrm>
            <a:off x="3341486" y="2842994"/>
            <a:ext cx="3102606" cy="3015054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490821" y="3988977"/>
            <a:ext cx="2448579" cy="2249856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0317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05" y="151902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5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xmlns="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509176-6AEC-6945-2061-95AFCAF077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8331" y="2568609"/>
            <a:ext cx="62550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628650" y="361951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0409E7A-0521-6A03-A24B-CEF756EC25D5}"/>
              </a:ext>
            </a:extLst>
          </p:cNvPr>
          <p:cNvGrpSpPr/>
          <p:nvPr/>
        </p:nvGrpSpPr>
        <p:grpSpPr>
          <a:xfrm>
            <a:off x="1842608" y="592663"/>
            <a:ext cx="5220260" cy="523220"/>
            <a:chOff x="1870518" y="1394077"/>
            <a:chExt cx="1113282" cy="511709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xmlns="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104124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03644D0-7B01-1006-6E22-ABC608C14312}"/>
                </a:ext>
              </a:extLst>
            </p:cNvPr>
            <p:cNvSpPr txBox="1"/>
            <p:nvPr/>
          </p:nvSpPr>
          <p:spPr>
            <a:xfrm>
              <a:off x="1891833" y="1394077"/>
              <a:ext cx="1091967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Tìm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liền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sau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của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sau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5E3641-82B1-3510-A9D8-5FF40E1B6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809749"/>
            <a:ext cx="10666522" cy="298132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CBB2D2F-7601-E44A-269B-F28F32CE226D}"/>
              </a:ext>
            </a:extLst>
          </p:cNvPr>
          <p:cNvSpPr/>
          <p:nvPr/>
        </p:nvSpPr>
        <p:spPr>
          <a:xfrm rot="282713">
            <a:off x="2895600" y="3295650"/>
            <a:ext cx="781050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D3492F0-D147-A60E-B837-8C94D1D4FE50}"/>
              </a:ext>
            </a:extLst>
          </p:cNvPr>
          <p:cNvSpPr/>
          <p:nvPr/>
        </p:nvSpPr>
        <p:spPr>
          <a:xfrm rot="282713">
            <a:off x="6210300" y="2143124"/>
            <a:ext cx="781050" cy="5619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DE8F8B4-6391-56FE-AD42-A8E6DB45B3F1}"/>
              </a:ext>
            </a:extLst>
          </p:cNvPr>
          <p:cNvSpPr/>
          <p:nvPr/>
        </p:nvSpPr>
        <p:spPr>
          <a:xfrm rot="21426117">
            <a:off x="8051512" y="2556181"/>
            <a:ext cx="733177" cy="4545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883E028-1AF8-4A64-7D85-FE6F0398470E}"/>
              </a:ext>
            </a:extLst>
          </p:cNvPr>
          <p:cNvSpPr/>
          <p:nvPr/>
        </p:nvSpPr>
        <p:spPr>
          <a:xfrm rot="180349">
            <a:off x="10432473" y="2157599"/>
            <a:ext cx="1152443" cy="4545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3269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505AFA5-090D-6F41-33A0-A5CEA14B85C9}"/>
              </a:ext>
            </a:extLst>
          </p:cNvPr>
          <p:cNvSpPr/>
          <p:nvPr/>
        </p:nvSpPr>
        <p:spPr>
          <a:xfrm>
            <a:off x="628650" y="361951"/>
            <a:ext cx="11039475" cy="619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11CC556-CE20-AAE5-C483-9B38C8E809C6}"/>
              </a:ext>
            </a:extLst>
          </p:cNvPr>
          <p:cNvSpPr/>
          <p:nvPr/>
        </p:nvSpPr>
        <p:spPr>
          <a:xfrm>
            <a:off x="1224800" y="620323"/>
            <a:ext cx="546849" cy="50362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0409E7A-0521-6A03-A24B-CEF756EC25D5}"/>
              </a:ext>
            </a:extLst>
          </p:cNvPr>
          <p:cNvGrpSpPr/>
          <p:nvPr/>
        </p:nvGrpSpPr>
        <p:grpSpPr>
          <a:xfrm>
            <a:off x="1842608" y="592662"/>
            <a:ext cx="8701568" cy="855138"/>
            <a:chOff x="1870518" y="1394077"/>
            <a:chExt cx="1855712" cy="571910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xmlns="" id="{27DED45A-25A1-776F-6FFD-A616FC26E452}"/>
                </a:ext>
              </a:extLst>
            </p:cNvPr>
            <p:cNvSpPr/>
            <p:nvPr/>
          </p:nvSpPr>
          <p:spPr>
            <a:xfrm>
              <a:off x="1870518" y="1440654"/>
              <a:ext cx="185571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03644D0-7B01-1006-6E22-ABC608C14312}"/>
                </a:ext>
              </a:extLst>
            </p:cNvPr>
            <p:cNvSpPr txBox="1"/>
            <p:nvPr/>
          </p:nvSpPr>
          <p:spPr>
            <a:xfrm>
              <a:off x="1891833" y="1394077"/>
              <a:ext cx="1817994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Tìm số thích hợp để được ba số tự nhiên liên tiếp.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333A56-3BD3-9F9D-B653-338E8620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2066925"/>
            <a:ext cx="980642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xmlns="" id="{25009A51-2618-4EAB-91D6-7A08F18830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1" y="1308676"/>
            <a:ext cx="7682539" cy="5879365"/>
          </a:xfrm>
          <a:prstGeom prst="rect">
            <a:avLst/>
          </a:prstGeom>
        </p:spPr>
      </p:pic>
      <p:pic>
        <p:nvPicPr>
          <p:cNvPr id="18" name="PA_图片 17">
            <a:extLst>
              <a:ext uri="{FF2B5EF4-FFF2-40B4-BE49-F238E27FC236}">
                <a16:creationId xmlns:a16="http://schemas.microsoft.com/office/drawing/2014/main" xmlns="" id="{88949E65-2C64-464B-90D7-380247DD39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95" y="2153492"/>
            <a:ext cx="4727158" cy="43468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247" y="238927"/>
            <a:ext cx="11783506" cy="118452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dưới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hộp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món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ngờ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995" y="3665179"/>
            <a:ext cx="419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6, 7, 8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10" y="2148288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31055 0.06389 L 0.31055 0.06412 C 0.3056 0.06528 0.30078 0.06643 0.29623 0.06875 C 0.29401 0.06967 0.29206 0.07199 0.29011 0.07315 C 0.28646 0.07523 0.28269 0.07616 0.27904 0.07778 C 0.27735 0.07847 0.27604 0.0794 0.27435 0.08009 C 0.27136 0.08102 0.26823 0.08148 0.26498 0.08287 C 0.24844 0.08148 0.23164 0.08194 0.21524 0.08009 C 0.21185 0.07963 0.20834 0.07824 0.20573 0.07546 L 0.20104 0.07083 C 0.19727 0.0537 0.20274 0.0743 0.19479 0.05926 C 0.19388 0.05764 0.19401 0.05463 0.19323 0.05254 C 0.19206 0.04977 0.18998 0.04792 0.18867 0.0456 C 0.18724 0.04352 0.18633 0.04097 0.18542 0.03866 L 0.18229 0.02477 C 0.1819 0.02268 0.18229 0.01875 0.18086 0.01805 L 0.17604 0.01551 C 0.17292 0.0162 0.16003 0.01805 0.15573 0.02037 C 0.15365 0.02129 0.15183 0.02361 0.14961 0.02477 C 0.1474 0.02592 0.14545 0.02639 0.1431 0.02708 C 0.1418 0.02778 0.14024 0.0287 0.13867 0.0294 C 0.13698 0.03079 0.13542 0.03287 0.13412 0.03426 C 0.13256 0.03518 0.13086 0.03565 0.1293 0.03634 C 0.125 0.03796 0.12084 0.03889 0.11667 0.04097 C 0.10534 0.04653 0.11055 0.04467 0.10117 0.04768 C 0.08881 0.04699 0.07617 0.04745 0.06367 0.0456 C 0.06107 0.04514 0.05326 0.04004 0.04974 0.03866 C 0.04753 0.03796 0.04545 0.03727 0.04336 0.03634 C 0.04024 0.03495 0.03724 0.03356 0.03412 0.03171 C 0.03242 0.03079 0.03112 0.03009 0.0293 0.0294 C 0.02735 0.0287 0.02526 0.02801 0.02318 0.02708 C 0.02149 0.02685 0.02019 0.02523 0.01836 0.02477 C 0.01589 0.02384 0.01328 0.02338 0.01055 0.02268 C 0.00847 0.01805 0.0056 0.01389 0.00443 0.00879 C 0.00391 0.00671 0.00391 0.0037 0.00287 0.00208 C 0.00222 0.00046 0.00078 0.00046 -2.91667E-6 1.48148E-6 L -2.91667E-6 0.00023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2" y="716467"/>
            <a:ext cx="6793363" cy="4847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83" y="2718694"/>
            <a:ext cx="3041303" cy="41393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0" y="-817123"/>
            <a:ext cx="12192000" cy="42704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249656">
            <a:off x="5086765" y="2739565"/>
            <a:ext cx="5477423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98, 99, 100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9" y="1476276"/>
            <a:ext cx="3469849" cy="34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359</Words>
  <Application>Microsoft Office PowerPoint</Application>
  <PresentationFormat>Custom</PresentationFormat>
  <Paragraphs>83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2023-09-27T02:58:32Z</dcterms:created>
  <dcterms:modified xsi:type="dcterms:W3CDTF">2025-10-15T02:33:17Z</dcterms:modified>
</cp:coreProperties>
</file>