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9" r:id="rId2"/>
    <p:sldId id="7681" r:id="rId3"/>
    <p:sldId id="7692" r:id="rId4"/>
    <p:sldId id="258" r:id="rId5"/>
    <p:sldId id="7695" r:id="rId6"/>
    <p:sldId id="7685" r:id="rId7"/>
    <p:sldId id="7696" r:id="rId8"/>
    <p:sldId id="7686" r:id="rId9"/>
    <p:sldId id="7697" r:id="rId10"/>
    <p:sldId id="7698" r:id="rId11"/>
    <p:sldId id="7699" r:id="rId12"/>
    <p:sldId id="7700" r:id="rId13"/>
    <p:sldId id="7701" r:id="rId14"/>
    <p:sldId id="7670" r:id="rId15"/>
    <p:sldId id="76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7"/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/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/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>
            <a:fillRect/>
          </a:stretch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/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/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/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/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>
            <a:fillRect/>
          </a:stretch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/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/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/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/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27063" y="591326"/>
            <a:ext cx="8697912" cy="13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None/>
            </a:pPr>
            <a:endParaRPr lang="en-US" alt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/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: Rounded Corners 14"/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>
            <a:fillRect/>
          </a:stretch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/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/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/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/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/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/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/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>
            <a:fillRect/>
          </a:stretch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376</Words>
  <Application>Microsoft Office PowerPoint</Application>
  <PresentationFormat>Widescreen</PresentationFormat>
  <Paragraphs>119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Cambria</vt:lpstr>
      <vt:lpstr>Garamond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2023-08-10T01:34:00Z</dcterms:created>
  <dcterms:modified xsi:type="dcterms:W3CDTF">2025-10-23T09:42:54Z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190BD5B792474504B578B51EC9BA727D</vt:lpwstr>
  </property>
  <property fmtid="{D5CDD505-2E9C-101B-9397-08002B2CF9AE}" pid="3" name="KSOProductBuildVer">
    <vt:lpwstr>1033-11.2.0.11537</vt:lpwstr>
  </property>
</Properties>
</file>