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3" r:id="rId2"/>
    <p:sldMasterId id="2147483727" r:id="rId3"/>
    <p:sldMasterId id="2147483739" r:id="rId4"/>
  </p:sldMasterIdLst>
  <p:notesMasterIdLst>
    <p:notesMasterId r:id="rId14"/>
  </p:notesMasterIdLst>
  <p:sldIdLst>
    <p:sldId id="778" r:id="rId5"/>
    <p:sldId id="278" r:id="rId6"/>
    <p:sldId id="777" r:id="rId7"/>
    <p:sldId id="779" r:id="rId8"/>
    <p:sldId id="264" r:id="rId9"/>
    <p:sldId id="288" r:id="rId10"/>
    <p:sldId id="275" r:id="rId11"/>
    <p:sldId id="776" r:id="rId12"/>
    <p:sldId id="40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522B8-70B7-434D-A571-9469BBAC74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3F089-5536-499A-9CC4-B878613DE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8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6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946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13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40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368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89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724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705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276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487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0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81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7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0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34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4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62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95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18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21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6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4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0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xmlns="" id="{B4FA5C3D-261E-4CED-B838-0806AEDAE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6775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7F59CA4-D9CD-0B87-F371-EA2B38EBEE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1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xmlns="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xmlns="" id="{2C6FDC0C-FFA3-0F40-74BA-3494913C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0083A9-2D46-BA2E-FC9E-4739CF696498}"/>
              </a:ext>
            </a:extLst>
          </p:cNvPr>
          <p:cNvSpPr txBox="1"/>
          <p:nvPr/>
        </p:nvSpPr>
        <p:spPr>
          <a:xfrm>
            <a:off x="2290963" y="2449886"/>
            <a:ext cx="852685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4A3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38D9C3-1617-3639-252F-225EF468183A}"/>
              </a:ext>
            </a:extLst>
          </p:cNvPr>
          <p:cNvSpPr txBox="1"/>
          <p:nvPr/>
        </p:nvSpPr>
        <p:spPr>
          <a:xfrm>
            <a:off x="2453363" y="338554"/>
            <a:ext cx="693341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8492" y="1757563"/>
            <a:ext cx="93325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</a:t>
            </a:r>
          </a:p>
        </p:txBody>
      </p:sp>
    </p:spTree>
    <p:extLst>
      <p:ext uri="{BB962C8B-B14F-4D97-AF65-F5344CB8AC3E}">
        <p14:creationId xmlns:p14="http://schemas.microsoft.com/office/powerpoint/2010/main" val="34692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3F7445-C52D-437F-9DD2-54E2EA47A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390" y="1888572"/>
            <a:ext cx="488331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27839125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776" y="315069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2" r="285"/>
          <a:stretch/>
        </p:blipFill>
        <p:spPr>
          <a:xfrm>
            <a:off x="0" y="5256166"/>
            <a:ext cx="12206477" cy="160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2C68952-D98E-F5A4-69F4-81317180F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35E3DE-EC25-15DA-64EB-1B0FF1D5A1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9633042" y="3007360"/>
            <a:ext cx="3106983" cy="421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CBE6E6-C4B6-EBD1-56E3-BFBB0B4CA39A}"/>
              </a:ext>
            </a:extLst>
          </p:cNvPr>
          <p:cNvSpPr txBox="1"/>
          <p:nvPr/>
        </p:nvSpPr>
        <p:spPr>
          <a:xfrm>
            <a:off x="1156847" y="1798018"/>
            <a:ext cx="9807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6CBE6E6-C4B6-EBD1-56E3-BFBB0B4CA39A}"/>
              </a:ext>
            </a:extLst>
          </p:cNvPr>
          <p:cNvSpPr txBox="1"/>
          <p:nvPr/>
        </p:nvSpPr>
        <p:spPr>
          <a:xfrm>
            <a:off x="1440631" y="1034448"/>
            <a:ext cx="8901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4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D9D57F1F-C214-7EC9-7911-C032E4EA8E26}"/>
              </a:ext>
            </a:extLst>
          </p:cNvPr>
          <p:cNvSpPr txBox="1"/>
          <p:nvPr/>
        </p:nvSpPr>
        <p:spPr>
          <a:xfrm>
            <a:off x="95343" y="-22627"/>
            <a:ext cx="120013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6000" b="1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7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7AA27F6-1499-E8BA-8CC9-36BE51BB883C}"/>
              </a:ext>
            </a:extLst>
          </p:cNvPr>
          <p:cNvSpPr/>
          <p:nvPr/>
        </p:nvSpPr>
        <p:spPr>
          <a:xfrm>
            <a:off x="2292439" y="1107583"/>
            <a:ext cx="9804237" cy="5750417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Duy trì nề nếp: </a:t>
            </a:r>
          </a:p>
          <a:p>
            <a:pPr lvl="0" algn="just">
              <a:defRPr/>
            </a:pP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Mặc đồng phục, đeo khăn 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Đi học đúng giờ quy 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Soạn sách vở, đồ dùng và chuẩn bị bài chu 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Giữ vệ sinh cá nhân, trường lớp (không ăn quà vặt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Tham gia giao thông an toàn (để xe, đi đúng luồng quy định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Học tập:</a:t>
            </a:r>
          </a:p>
          <a:p>
            <a:pPr lvl="0" algn="just">
              <a:defRPr/>
            </a:pP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Tích cực chia sẻ 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t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rèn kĩ năng tương tác 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Các bạn có năng lực tốt trong tổ giúp đỡ các bạn có năng lực còn hạn 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huy tinh thần “Đôi bạn cùng 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vi-VN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Hoạt động khác:	</a:t>
            </a:r>
          </a:p>
          <a:p>
            <a:pPr lvl="0" algn="just">
              <a:defRPr/>
            </a:pP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Tham gia các hoạt động tập thể của trường tích cực và có hiệu quả.</a:t>
            </a:r>
          </a:p>
          <a:p>
            <a:pPr lvl="0" algn="just">
              <a:defRPr/>
            </a:pPr>
            <a:r>
              <a:rPr lang="vi-VN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Thực hiện việc đọc báo, sách, truyện tại tủ thư viện</a:t>
            </a:r>
            <a:r>
              <a:rPr lang="vi-VN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242991" y="3109801"/>
            <a:ext cx="2955539" cy="36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 LUYỆN TƯ DUY </a:t>
            </a: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 HỌC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8533271" y="3139746"/>
            <a:ext cx="5043459" cy="356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A4FDD3-C2A3-56BE-3D5F-62BF34211657}"/>
              </a:ext>
            </a:extLst>
          </p:cNvPr>
          <p:cNvSpPr txBox="1"/>
          <p:nvPr/>
        </p:nvSpPr>
        <p:spPr>
          <a:xfrm>
            <a:off x="1155953" y="1554584"/>
            <a:ext cx="559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21445 0.0122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7100" y="1553872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E6036B-E007-356F-8044-231C469D515F}"/>
              </a:ext>
            </a:extLst>
          </p:cNvPr>
          <p:cNvSpPr txBox="1"/>
          <p:nvPr/>
        </p:nvSpPr>
        <p:spPr>
          <a:xfrm>
            <a:off x="2444318" y="1553872"/>
            <a:ext cx="93299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Chia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sẻ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người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thân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việc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rèn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tư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duy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khoa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sinh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hoạt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tập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vi-VN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huẩn bị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đồ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chế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vi-VN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nội dung chia sẻ về ý tưởng, cách làm đồ tái chế để tham gia Hội chợ Đồ tái chế trong tiết SHDC.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264" y="688506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xmlns="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971" y="0"/>
            <a:ext cx="1067913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251</Words>
  <Application>Microsoft Office PowerPoint</Application>
  <PresentationFormat>Widescreen</PresentationFormat>
  <Paragraphs>32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.VnTimeH</vt:lpstr>
      <vt:lpstr>Arial</vt:lpstr>
      <vt:lpstr>Calibri</vt:lpstr>
      <vt:lpstr>Calibri Light</vt:lpstr>
      <vt:lpstr>SVN-Poky's</vt:lpstr>
      <vt:lpstr>Times New Roman</vt:lpstr>
      <vt:lpstr>思源黑体 CN Regular</vt:lpstr>
      <vt:lpstr>等线</vt:lpstr>
      <vt:lpstr>等线 Light</vt:lpstr>
      <vt:lpstr>2_Office Theme</vt:lpstr>
      <vt:lpstr>2_Office 主题​​</vt:lpstr>
      <vt:lpstr>Custom Design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2023-09-21T03:26:34Z</dcterms:created>
  <dcterms:modified xsi:type="dcterms:W3CDTF">2025-10-20T05:35:35Z</dcterms:modified>
</cp:coreProperties>
</file>