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907" r:id="rId2"/>
    <p:sldId id="3906" r:id="rId3"/>
    <p:sldId id="3945" r:id="rId4"/>
    <p:sldId id="3946" r:id="rId5"/>
    <p:sldId id="3949" r:id="rId6"/>
    <p:sldId id="3908" r:id="rId7"/>
    <p:sldId id="3911" r:id="rId8"/>
    <p:sldId id="3920" r:id="rId9"/>
    <p:sldId id="3919" r:id="rId10"/>
    <p:sldId id="3950" r:id="rId11"/>
    <p:sldId id="3926" r:id="rId12"/>
    <p:sldId id="3924" r:id="rId13"/>
    <p:sldId id="3928" r:id="rId14"/>
    <p:sldId id="3951" r:id="rId15"/>
    <p:sldId id="3929" r:id="rId16"/>
    <p:sldId id="3930" r:id="rId17"/>
    <p:sldId id="3933" r:id="rId18"/>
    <p:sldId id="3934" r:id="rId19"/>
    <p:sldId id="312" r:id="rId20"/>
    <p:sldId id="313" r:id="rId21"/>
    <p:sldId id="314" r:id="rId22"/>
    <p:sldId id="315" r:id="rId23"/>
    <p:sldId id="261" r:id="rId24"/>
    <p:sldId id="257" r:id="rId25"/>
    <p:sldId id="262" r:id="rId26"/>
    <p:sldId id="263" r:id="rId27"/>
    <p:sldId id="264" r:id="rId28"/>
    <p:sldId id="3943" r:id="rId29"/>
    <p:sldId id="3952" r:id="rId30"/>
    <p:sldId id="3940" r:id="rId31"/>
    <p:sldId id="394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3" d="100"/>
          <a:sy n="63" d="100"/>
        </p:scale>
        <p:origin x="-138"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E3AF9-CFCE-4FEA-99FD-D56A75A79B69}" type="datetimeFigureOut">
              <a:rPr lang="en-US" smtClean="0"/>
              <a:t>26/10/2025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C3D35-D509-4C94-9937-78D635F87068}" type="slidenum">
              <a:rPr lang="en-US" smtClean="0"/>
              <a:t>‹#›</a:t>
            </a:fld>
            <a:endParaRPr lang="en-US"/>
          </a:p>
        </p:txBody>
      </p:sp>
    </p:spTree>
    <p:extLst>
      <p:ext uri="{BB962C8B-B14F-4D97-AF65-F5344CB8AC3E}">
        <p14:creationId xmlns:p14="http://schemas.microsoft.com/office/powerpoint/2010/main" val="205217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612FD-20AE-4B02-8773-21154AF20C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3F3F677-60F5-4949-961F-B4E03FD22F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0E8E3FB-2AD6-45E1-A132-25E0AF53549B}"/>
              </a:ext>
            </a:extLst>
          </p:cNvPr>
          <p:cNvSpPr>
            <a:spLocks noGrp="1"/>
          </p:cNvSpPr>
          <p:nvPr>
            <p:ph type="dt" sz="half" idx="10"/>
          </p:nvPr>
        </p:nvSpPr>
        <p:spPr/>
        <p:txBody>
          <a:bodyPr/>
          <a:lstStyle/>
          <a:p>
            <a:fld id="{89155717-4A80-410E-AC9B-2B021E96583D}" type="datetimeFigureOut">
              <a:rPr lang="en-US" smtClean="0"/>
              <a:t>26/10/2025</a:t>
            </a:fld>
            <a:endParaRPr lang="en-US"/>
          </a:p>
        </p:txBody>
      </p:sp>
      <p:sp>
        <p:nvSpPr>
          <p:cNvPr id="5" name="Footer Placeholder 4">
            <a:extLst>
              <a:ext uri="{FF2B5EF4-FFF2-40B4-BE49-F238E27FC236}">
                <a16:creationId xmlns:a16="http://schemas.microsoft.com/office/drawing/2014/main" xmlns="" id="{49FAF9C4-9637-4BC1-828B-087065397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75A363-6815-45E1-BF52-6E7D984C372D}"/>
              </a:ext>
            </a:extLst>
          </p:cNvPr>
          <p:cNvSpPr>
            <a:spLocks noGrp="1"/>
          </p:cNvSpPr>
          <p:nvPr>
            <p:ph type="sldNum" sz="quarter" idx="12"/>
          </p:nvPr>
        </p:nvSpPr>
        <p:spPr/>
        <p:txBody>
          <a:bodyPr/>
          <a:lstStyle/>
          <a:p>
            <a:fld id="{53273064-76DA-41AC-80CD-12AC057AC506}" type="slidenum">
              <a:rPr lang="en-US" smtClean="0"/>
              <a:t>‹#›</a:t>
            </a:fld>
            <a:endParaRPr lang="en-US"/>
          </a:p>
        </p:txBody>
      </p:sp>
    </p:spTree>
    <p:extLst>
      <p:ext uri="{BB962C8B-B14F-4D97-AF65-F5344CB8AC3E}">
        <p14:creationId xmlns:p14="http://schemas.microsoft.com/office/powerpoint/2010/main" val="120184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00EAD3-EA08-4DF4-BFC7-84CDCD247F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3AEC6BF-BA2D-4A65-A711-99A499B2E7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C1CCEB-D856-4408-9BBC-D5E727430029}"/>
              </a:ext>
            </a:extLst>
          </p:cNvPr>
          <p:cNvSpPr>
            <a:spLocks noGrp="1"/>
          </p:cNvSpPr>
          <p:nvPr>
            <p:ph type="dt" sz="half" idx="10"/>
          </p:nvPr>
        </p:nvSpPr>
        <p:spPr/>
        <p:txBody>
          <a:bodyPr/>
          <a:lstStyle/>
          <a:p>
            <a:fld id="{89155717-4A80-410E-AC9B-2B021E96583D}" type="datetimeFigureOut">
              <a:rPr lang="en-US" smtClean="0"/>
              <a:t>26/10/2025</a:t>
            </a:fld>
            <a:endParaRPr lang="en-US"/>
          </a:p>
        </p:txBody>
      </p:sp>
      <p:sp>
        <p:nvSpPr>
          <p:cNvPr id="5" name="Footer Placeholder 4">
            <a:extLst>
              <a:ext uri="{FF2B5EF4-FFF2-40B4-BE49-F238E27FC236}">
                <a16:creationId xmlns:a16="http://schemas.microsoft.com/office/drawing/2014/main" xmlns="" id="{485D460D-847A-45D0-8BA0-86F5D0F11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196093-072B-4AF1-BAF4-BF439FC87154}"/>
              </a:ext>
            </a:extLst>
          </p:cNvPr>
          <p:cNvSpPr>
            <a:spLocks noGrp="1"/>
          </p:cNvSpPr>
          <p:nvPr>
            <p:ph type="sldNum" sz="quarter" idx="12"/>
          </p:nvPr>
        </p:nvSpPr>
        <p:spPr/>
        <p:txBody>
          <a:bodyPr/>
          <a:lstStyle/>
          <a:p>
            <a:fld id="{53273064-76DA-41AC-80CD-12AC057AC506}" type="slidenum">
              <a:rPr lang="en-US" smtClean="0"/>
              <a:t>‹#›</a:t>
            </a:fld>
            <a:endParaRPr lang="en-US"/>
          </a:p>
        </p:txBody>
      </p:sp>
    </p:spTree>
    <p:extLst>
      <p:ext uri="{BB962C8B-B14F-4D97-AF65-F5344CB8AC3E}">
        <p14:creationId xmlns:p14="http://schemas.microsoft.com/office/powerpoint/2010/main" val="229757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A133791-28E9-46D8-BB4F-3880E5158B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D436043-B009-4D01-91E2-60DC92C5B9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C61718-FF33-4F25-A424-896938EBE770}"/>
              </a:ext>
            </a:extLst>
          </p:cNvPr>
          <p:cNvSpPr>
            <a:spLocks noGrp="1"/>
          </p:cNvSpPr>
          <p:nvPr>
            <p:ph type="dt" sz="half" idx="10"/>
          </p:nvPr>
        </p:nvSpPr>
        <p:spPr/>
        <p:txBody>
          <a:bodyPr/>
          <a:lstStyle/>
          <a:p>
            <a:fld id="{89155717-4A80-410E-AC9B-2B021E96583D}" type="datetimeFigureOut">
              <a:rPr lang="en-US" smtClean="0"/>
              <a:t>26/10/2025</a:t>
            </a:fld>
            <a:endParaRPr lang="en-US"/>
          </a:p>
        </p:txBody>
      </p:sp>
      <p:sp>
        <p:nvSpPr>
          <p:cNvPr id="5" name="Footer Placeholder 4">
            <a:extLst>
              <a:ext uri="{FF2B5EF4-FFF2-40B4-BE49-F238E27FC236}">
                <a16:creationId xmlns:a16="http://schemas.microsoft.com/office/drawing/2014/main" xmlns="" id="{C8FDF73C-83B2-4C10-8B67-B94852140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A904D2-5A53-475C-8320-97E2F33D5294}"/>
              </a:ext>
            </a:extLst>
          </p:cNvPr>
          <p:cNvSpPr>
            <a:spLocks noGrp="1"/>
          </p:cNvSpPr>
          <p:nvPr>
            <p:ph type="sldNum" sz="quarter" idx="12"/>
          </p:nvPr>
        </p:nvSpPr>
        <p:spPr/>
        <p:txBody>
          <a:bodyPr/>
          <a:lstStyle/>
          <a:p>
            <a:fld id="{53273064-76DA-41AC-80CD-12AC057AC506}" type="slidenum">
              <a:rPr lang="en-US" smtClean="0"/>
              <a:t>‹#›</a:t>
            </a:fld>
            <a:endParaRPr lang="en-US"/>
          </a:p>
        </p:txBody>
      </p:sp>
    </p:spTree>
    <p:extLst>
      <p:ext uri="{BB962C8B-B14F-4D97-AF65-F5344CB8AC3E}">
        <p14:creationId xmlns:p14="http://schemas.microsoft.com/office/powerpoint/2010/main" val="119952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2423027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4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DDC9EF-9933-4182-9EC7-9201DBBDA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ABF4677-3E01-4972-9870-13ABE8BF6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33B40D-AABC-4F39-8466-D2ADC0CD8846}"/>
              </a:ext>
            </a:extLst>
          </p:cNvPr>
          <p:cNvSpPr>
            <a:spLocks noGrp="1"/>
          </p:cNvSpPr>
          <p:nvPr>
            <p:ph type="dt" sz="half" idx="10"/>
          </p:nvPr>
        </p:nvSpPr>
        <p:spPr/>
        <p:txBody>
          <a:bodyPr/>
          <a:lstStyle/>
          <a:p>
            <a:fld id="{89155717-4A80-410E-AC9B-2B021E96583D}" type="datetimeFigureOut">
              <a:rPr lang="en-US" smtClean="0"/>
              <a:t>26/10/2025</a:t>
            </a:fld>
            <a:endParaRPr lang="en-US"/>
          </a:p>
        </p:txBody>
      </p:sp>
      <p:sp>
        <p:nvSpPr>
          <p:cNvPr id="5" name="Footer Placeholder 4">
            <a:extLst>
              <a:ext uri="{FF2B5EF4-FFF2-40B4-BE49-F238E27FC236}">
                <a16:creationId xmlns:a16="http://schemas.microsoft.com/office/drawing/2014/main" xmlns="" id="{753D021D-82B2-4FE6-9770-FA6453FAA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9CBB6A-9325-4122-8FDD-E6EFE5D04867}"/>
              </a:ext>
            </a:extLst>
          </p:cNvPr>
          <p:cNvSpPr>
            <a:spLocks noGrp="1"/>
          </p:cNvSpPr>
          <p:nvPr>
            <p:ph type="sldNum" sz="quarter" idx="12"/>
          </p:nvPr>
        </p:nvSpPr>
        <p:spPr/>
        <p:txBody>
          <a:bodyPr/>
          <a:lstStyle/>
          <a:p>
            <a:fld id="{53273064-76DA-41AC-80CD-12AC057AC506}" type="slidenum">
              <a:rPr lang="en-US" smtClean="0"/>
              <a:t>‹#›</a:t>
            </a:fld>
            <a:endParaRPr lang="en-US"/>
          </a:p>
        </p:txBody>
      </p:sp>
    </p:spTree>
    <p:extLst>
      <p:ext uri="{BB962C8B-B14F-4D97-AF65-F5344CB8AC3E}">
        <p14:creationId xmlns:p14="http://schemas.microsoft.com/office/powerpoint/2010/main" val="193799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446EC-1193-419E-9DDD-8B9A722675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B722E1-8FAE-4C34-A0EF-FE91A7D0C4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87AF970-53A5-44BA-ADE9-C44022BF3FCF}"/>
              </a:ext>
            </a:extLst>
          </p:cNvPr>
          <p:cNvSpPr>
            <a:spLocks noGrp="1"/>
          </p:cNvSpPr>
          <p:nvPr>
            <p:ph type="dt" sz="half" idx="10"/>
          </p:nvPr>
        </p:nvSpPr>
        <p:spPr/>
        <p:txBody>
          <a:bodyPr/>
          <a:lstStyle/>
          <a:p>
            <a:fld id="{89155717-4A80-410E-AC9B-2B021E96583D}" type="datetimeFigureOut">
              <a:rPr lang="en-US" smtClean="0"/>
              <a:t>26/10/2025</a:t>
            </a:fld>
            <a:endParaRPr lang="en-US"/>
          </a:p>
        </p:txBody>
      </p:sp>
      <p:sp>
        <p:nvSpPr>
          <p:cNvPr id="5" name="Footer Placeholder 4">
            <a:extLst>
              <a:ext uri="{FF2B5EF4-FFF2-40B4-BE49-F238E27FC236}">
                <a16:creationId xmlns:a16="http://schemas.microsoft.com/office/drawing/2014/main" xmlns="" id="{566C8F12-3BDB-448B-BCA5-DC68BEFBD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1DDF3B8-CE5C-4DED-82CA-69A8A54BD98C}"/>
              </a:ext>
            </a:extLst>
          </p:cNvPr>
          <p:cNvSpPr>
            <a:spLocks noGrp="1"/>
          </p:cNvSpPr>
          <p:nvPr>
            <p:ph type="sldNum" sz="quarter" idx="12"/>
          </p:nvPr>
        </p:nvSpPr>
        <p:spPr/>
        <p:txBody>
          <a:bodyPr/>
          <a:lstStyle/>
          <a:p>
            <a:fld id="{53273064-76DA-41AC-80CD-12AC057AC506}" type="slidenum">
              <a:rPr lang="en-US" smtClean="0"/>
              <a:t>‹#›</a:t>
            </a:fld>
            <a:endParaRPr lang="en-US"/>
          </a:p>
        </p:txBody>
      </p:sp>
    </p:spTree>
    <p:extLst>
      <p:ext uri="{BB962C8B-B14F-4D97-AF65-F5344CB8AC3E}">
        <p14:creationId xmlns:p14="http://schemas.microsoft.com/office/powerpoint/2010/main" val="319090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1A0F3-8B75-48AA-950E-C8A3BEDA17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685B837-2C27-4F1E-B53C-90D59E23E0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2BD875E-1574-4C7E-B916-C755AC065B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2EB9E37-F802-4AEC-A068-F0B89535BBC9}"/>
              </a:ext>
            </a:extLst>
          </p:cNvPr>
          <p:cNvSpPr>
            <a:spLocks noGrp="1"/>
          </p:cNvSpPr>
          <p:nvPr>
            <p:ph type="dt" sz="half" idx="10"/>
          </p:nvPr>
        </p:nvSpPr>
        <p:spPr/>
        <p:txBody>
          <a:bodyPr/>
          <a:lstStyle/>
          <a:p>
            <a:fld id="{89155717-4A80-410E-AC9B-2B021E96583D}" type="datetimeFigureOut">
              <a:rPr lang="en-US" smtClean="0"/>
              <a:t>26/10/2025</a:t>
            </a:fld>
            <a:endParaRPr lang="en-US"/>
          </a:p>
        </p:txBody>
      </p:sp>
      <p:sp>
        <p:nvSpPr>
          <p:cNvPr id="6" name="Footer Placeholder 5">
            <a:extLst>
              <a:ext uri="{FF2B5EF4-FFF2-40B4-BE49-F238E27FC236}">
                <a16:creationId xmlns:a16="http://schemas.microsoft.com/office/drawing/2014/main" xmlns="" id="{E641EA35-426B-43BB-B263-4658A9152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4BA62B5-5C1C-47E1-B9B9-C8332435B779}"/>
              </a:ext>
            </a:extLst>
          </p:cNvPr>
          <p:cNvSpPr>
            <a:spLocks noGrp="1"/>
          </p:cNvSpPr>
          <p:nvPr>
            <p:ph type="sldNum" sz="quarter" idx="12"/>
          </p:nvPr>
        </p:nvSpPr>
        <p:spPr/>
        <p:txBody>
          <a:bodyPr/>
          <a:lstStyle/>
          <a:p>
            <a:fld id="{53273064-76DA-41AC-80CD-12AC057AC506}" type="slidenum">
              <a:rPr lang="en-US" smtClean="0"/>
              <a:t>‹#›</a:t>
            </a:fld>
            <a:endParaRPr lang="en-US"/>
          </a:p>
        </p:txBody>
      </p:sp>
    </p:spTree>
    <p:extLst>
      <p:ext uri="{BB962C8B-B14F-4D97-AF65-F5344CB8AC3E}">
        <p14:creationId xmlns:p14="http://schemas.microsoft.com/office/powerpoint/2010/main" val="67910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3DEED-AFBA-453B-A55F-FABDA096F8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D61BAF-3C2D-4788-98E6-C05C3ED228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38C80A1-2131-4DFA-B08D-A8E751BD27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942929E-FC77-4841-896B-1FA3BC8C0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1560CF1-0FBE-4DC8-9E82-9E77CC61B5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95FD48E-E077-40DB-AC28-5AE846CFD6BA}"/>
              </a:ext>
            </a:extLst>
          </p:cNvPr>
          <p:cNvSpPr>
            <a:spLocks noGrp="1"/>
          </p:cNvSpPr>
          <p:nvPr>
            <p:ph type="dt" sz="half" idx="10"/>
          </p:nvPr>
        </p:nvSpPr>
        <p:spPr/>
        <p:txBody>
          <a:bodyPr/>
          <a:lstStyle/>
          <a:p>
            <a:fld id="{89155717-4A80-410E-AC9B-2B021E96583D}" type="datetimeFigureOut">
              <a:rPr lang="en-US" smtClean="0"/>
              <a:t>26/10/2025</a:t>
            </a:fld>
            <a:endParaRPr lang="en-US"/>
          </a:p>
        </p:txBody>
      </p:sp>
      <p:sp>
        <p:nvSpPr>
          <p:cNvPr id="8" name="Footer Placeholder 7">
            <a:extLst>
              <a:ext uri="{FF2B5EF4-FFF2-40B4-BE49-F238E27FC236}">
                <a16:creationId xmlns:a16="http://schemas.microsoft.com/office/drawing/2014/main" xmlns="" id="{306B4F41-53D9-4FCB-8D85-04CD3EE3E1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B399067-BFCE-4315-A9C8-92135BDAC3C7}"/>
              </a:ext>
            </a:extLst>
          </p:cNvPr>
          <p:cNvSpPr>
            <a:spLocks noGrp="1"/>
          </p:cNvSpPr>
          <p:nvPr>
            <p:ph type="sldNum" sz="quarter" idx="12"/>
          </p:nvPr>
        </p:nvSpPr>
        <p:spPr/>
        <p:txBody>
          <a:bodyPr/>
          <a:lstStyle/>
          <a:p>
            <a:fld id="{53273064-76DA-41AC-80CD-12AC057AC506}" type="slidenum">
              <a:rPr lang="en-US" smtClean="0"/>
              <a:t>‹#›</a:t>
            </a:fld>
            <a:endParaRPr lang="en-US"/>
          </a:p>
        </p:txBody>
      </p:sp>
    </p:spTree>
    <p:extLst>
      <p:ext uri="{BB962C8B-B14F-4D97-AF65-F5344CB8AC3E}">
        <p14:creationId xmlns:p14="http://schemas.microsoft.com/office/powerpoint/2010/main" val="172092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B03D39-848D-472E-A028-05E328D310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96517C1-21C3-41C6-9EF5-E96E8ECD9901}"/>
              </a:ext>
            </a:extLst>
          </p:cNvPr>
          <p:cNvSpPr>
            <a:spLocks noGrp="1"/>
          </p:cNvSpPr>
          <p:nvPr>
            <p:ph type="dt" sz="half" idx="10"/>
          </p:nvPr>
        </p:nvSpPr>
        <p:spPr/>
        <p:txBody>
          <a:bodyPr/>
          <a:lstStyle/>
          <a:p>
            <a:fld id="{89155717-4A80-410E-AC9B-2B021E96583D}" type="datetimeFigureOut">
              <a:rPr lang="en-US" smtClean="0"/>
              <a:t>26/10/2025</a:t>
            </a:fld>
            <a:endParaRPr lang="en-US"/>
          </a:p>
        </p:txBody>
      </p:sp>
      <p:sp>
        <p:nvSpPr>
          <p:cNvPr id="4" name="Footer Placeholder 3">
            <a:extLst>
              <a:ext uri="{FF2B5EF4-FFF2-40B4-BE49-F238E27FC236}">
                <a16:creationId xmlns:a16="http://schemas.microsoft.com/office/drawing/2014/main" xmlns="" id="{7D451936-5211-4C24-A954-7AEFA06911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6CC003E-15D6-4746-83B7-4139ADBF7E4A}"/>
              </a:ext>
            </a:extLst>
          </p:cNvPr>
          <p:cNvSpPr>
            <a:spLocks noGrp="1"/>
          </p:cNvSpPr>
          <p:nvPr>
            <p:ph type="sldNum" sz="quarter" idx="12"/>
          </p:nvPr>
        </p:nvSpPr>
        <p:spPr/>
        <p:txBody>
          <a:bodyPr/>
          <a:lstStyle/>
          <a:p>
            <a:fld id="{53273064-76DA-41AC-80CD-12AC057AC506}" type="slidenum">
              <a:rPr lang="en-US" smtClean="0"/>
              <a:t>‹#›</a:t>
            </a:fld>
            <a:endParaRPr lang="en-US"/>
          </a:p>
        </p:txBody>
      </p:sp>
    </p:spTree>
    <p:extLst>
      <p:ext uri="{BB962C8B-B14F-4D97-AF65-F5344CB8AC3E}">
        <p14:creationId xmlns:p14="http://schemas.microsoft.com/office/powerpoint/2010/main" val="387537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DC91BF3-097E-4887-A5EA-7724F68DD74B}"/>
              </a:ext>
            </a:extLst>
          </p:cNvPr>
          <p:cNvSpPr>
            <a:spLocks noGrp="1"/>
          </p:cNvSpPr>
          <p:nvPr>
            <p:ph type="dt" sz="half" idx="10"/>
          </p:nvPr>
        </p:nvSpPr>
        <p:spPr/>
        <p:txBody>
          <a:bodyPr/>
          <a:lstStyle/>
          <a:p>
            <a:fld id="{89155717-4A80-410E-AC9B-2B021E96583D}" type="datetimeFigureOut">
              <a:rPr lang="en-US" smtClean="0"/>
              <a:t>26/10/2025</a:t>
            </a:fld>
            <a:endParaRPr lang="en-US"/>
          </a:p>
        </p:txBody>
      </p:sp>
      <p:sp>
        <p:nvSpPr>
          <p:cNvPr id="3" name="Footer Placeholder 2">
            <a:extLst>
              <a:ext uri="{FF2B5EF4-FFF2-40B4-BE49-F238E27FC236}">
                <a16:creationId xmlns:a16="http://schemas.microsoft.com/office/drawing/2014/main" xmlns="" id="{E2866C09-7E18-4C5E-9FE5-73C498A703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D9F8861-B6CE-413B-B465-CF9D3A976D91}"/>
              </a:ext>
            </a:extLst>
          </p:cNvPr>
          <p:cNvSpPr>
            <a:spLocks noGrp="1"/>
          </p:cNvSpPr>
          <p:nvPr>
            <p:ph type="sldNum" sz="quarter" idx="12"/>
          </p:nvPr>
        </p:nvSpPr>
        <p:spPr/>
        <p:txBody>
          <a:bodyPr/>
          <a:lstStyle/>
          <a:p>
            <a:fld id="{53273064-76DA-41AC-80CD-12AC057AC506}" type="slidenum">
              <a:rPr lang="en-US" smtClean="0"/>
              <a:t>‹#›</a:t>
            </a:fld>
            <a:endParaRPr lang="en-US"/>
          </a:p>
        </p:txBody>
      </p:sp>
    </p:spTree>
    <p:extLst>
      <p:ext uri="{BB962C8B-B14F-4D97-AF65-F5344CB8AC3E}">
        <p14:creationId xmlns:p14="http://schemas.microsoft.com/office/powerpoint/2010/main" val="716952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9FB6A-06EA-4C16-9987-DDC45BD52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B5FC3EA-14D7-4BBD-ACF2-D8B9D82C4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AC106F8-D8D1-4C48-BD44-C35216A09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2B67CB-CD09-48CF-951C-D3335BFE9B76}"/>
              </a:ext>
            </a:extLst>
          </p:cNvPr>
          <p:cNvSpPr>
            <a:spLocks noGrp="1"/>
          </p:cNvSpPr>
          <p:nvPr>
            <p:ph type="dt" sz="half" idx="10"/>
          </p:nvPr>
        </p:nvSpPr>
        <p:spPr/>
        <p:txBody>
          <a:bodyPr/>
          <a:lstStyle/>
          <a:p>
            <a:fld id="{89155717-4A80-410E-AC9B-2B021E96583D}" type="datetimeFigureOut">
              <a:rPr lang="en-US" smtClean="0"/>
              <a:t>26/10/2025</a:t>
            </a:fld>
            <a:endParaRPr lang="en-US"/>
          </a:p>
        </p:txBody>
      </p:sp>
      <p:sp>
        <p:nvSpPr>
          <p:cNvPr id="6" name="Footer Placeholder 5">
            <a:extLst>
              <a:ext uri="{FF2B5EF4-FFF2-40B4-BE49-F238E27FC236}">
                <a16:creationId xmlns:a16="http://schemas.microsoft.com/office/drawing/2014/main" xmlns="" id="{3B2517D0-1FBC-424E-A6EC-888BA8A4F3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9E4CB1-3566-44A2-8632-F1DA466E9BF0}"/>
              </a:ext>
            </a:extLst>
          </p:cNvPr>
          <p:cNvSpPr>
            <a:spLocks noGrp="1"/>
          </p:cNvSpPr>
          <p:nvPr>
            <p:ph type="sldNum" sz="quarter" idx="12"/>
          </p:nvPr>
        </p:nvSpPr>
        <p:spPr/>
        <p:txBody>
          <a:bodyPr/>
          <a:lstStyle/>
          <a:p>
            <a:fld id="{53273064-76DA-41AC-80CD-12AC057AC506}" type="slidenum">
              <a:rPr lang="en-US" smtClean="0"/>
              <a:t>‹#›</a:t>
            </a:fld>
            <a:endParaRPr lang="en-US"/>
          </a:p>
        </p:txBody>
      </p:sp>
    </p:spTree>
    <p:extLst>
      <p:ext uri="{BB962C8B-B14F-4D97-AF65-F5344CB8AC3E}">
        <p14:creationId xmlns:p14="http://schemas.microsoft.com/office/powerpoint/2010/main" val="85711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93F67-C3E8-45DF-81D7-5742B09B0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CDD1B37-FEC3-4DA0-88B5-7A3D79129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B7E485B-19A9-47D6-AC0E-C54FDC05B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A2EF542-3493-4EAA-B057-7BD213DC4A1E}"/>
              </a:ext>
            </a:extLst>
          </p:cNvPr>
          <p:cNvSpPr>
            <a:spLocks noGrp="1"/>
          </p:cNvSpPr>
          <p:nvPr>
            <p:ph type="dt" sz="half" idx="10"/>
          </p:nvPr>
        </p:nvSpPr>
        <p:spPr/>
        <p:txBody>
          <a:bodyPr/>
          <a:lstStyle/>
          <a:p>
            <a:fld id="{89155717-4A80-410E-AC9B-2B021E96583D}" type="datetimeFigureOut">
              <a:rPr lang="en-US" smtClean="0"/>
              <a:t>26/10/2025</a:t>
            </a:fld>
            <a:endParaRPr lang="en-US"/>
          </a:p>
        </p:txBody>
      </p:sp>
      <p:sp>
        <p:nvSpPr>
          <p:cNvPr id="6" name="Footer Placeholder 5">
            <a:extLst>
              <a:ext uri="{FF2B5EF4-FFF2-40B4-BE49-F238E27FC236}">
                <a16:creationId xmlns:a16="http://schemas.microsoft.com/office/drawing/2014/main" xmlns="" id="{9B9572B3-4054-4789-8130-AC45292CC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D787E1-9AB2-4F48-AB61-C40C8A0800BB}"/>
              </a:ext>
            </a:extLst>
          </p:cNvPr>
          <p:cNvSpPr>
            <a:spLocks noGrp="1"/>
          </p:cNvSpPr>
          <p:nvPr>
            <p:ph type="sldNum" sz="quarter" idx="12"/>
          </p:nvPr>
        </p:nvSpPr>
        <p:spPr/>
        <p:txBody>
          <a:bodyPr/>
          <a:lstStyle/>
          <a:p>
            <a:fld id="{53273064-76DA-41AC-80CD-12AC057AC506}" type="slidenum">
              <a:rPr lang="en-US" smtClean="0"/>
              <a:t>‹#›</a:t>
            </a:fld>
            <a:endParaRPr lang="en-US"/>
          </a:p>
        </p:txBody>
      </p:sp>
    </p:spTree>
    <p:extLst>
      <p:ext uri="{BB962C8B-B14F-4D97-AF65-F5344CB8AC3E}">
        <p14:creationId xmlns:p14="http://schemas.microsoft.com/office/powerpoint/2010/main" val="374951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40DDE0-D232-48AE-B7E5-F820420C7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87C2CC1-B2A0-4D19-9669-53D9269094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5C0A61-7975-4CAD-AA59-8978629477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55717-4A80-410E-AC9B-2B021E96583D}" type="datetimeFigureOut">
              <a:rPr lang="en-US" smtClean="0"/>
              <a:t>26/10/2025</a:t>
            </a:fld>
            <a:endParaRPr lang="en-US"/>
          </a:p>
        </p:txBody>
      </p:sp>
      <p:sp>
        <p:nvSpPr>
          <p:cNvPr id="5" name="Footer Placeholder 4">
            <a:extLst>
              <a:ext uri="{FF2B5EF4-FFF2-40B4-BE49-F238E27FC236}">
                <a16:creationId xmlns:a16="http://schemas.microsoft.com/office/drawing/2014/main" xmlns="" id="{2724FFB4-31D0-4CA6-BE17-6B9486325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ECDEAA4-70D3-4551-A7F1-8D9BD9385F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73064-76DA-41AC-80CD-12AC057AC506}" type="slidenum">
              <a:rPr lang="en-US" smtClean="0"/>
              <a:t>‹#›</a:t>
            </a:fld>
            <a:endParaRPr lang="en-US"/>
          </a:p>
        </p:txBody>
      </p:sp>
    </p:spTree>
    <p:extLst>
      <p:ext uri="{BB962C8B-B14F-4D97-AF65-F5344CB8AC3E}">
        <p14:creationId xmlns:p14="http://schemas.microsoft.com/office/powerpoint/2010/main" val="1622612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4.png"/><Relationship Id="rId2" Type="http://schemas.openxmlformats.org/officeDocument/2006/relationships/image" Target="../media/image25.gif"/><Relationship Id="rId16" Type="http://schemas.openxmlformats.org/officeDocument/2006/relationships/image" Target="../media/image33.png"/><Relationship Id="rId1" Type="http://schemas.openxmlformats.org/officeDocument/2006/relationships/slideLayout" Target="../slideLayouts/slideLayout1.xml"/><Relationship Id="rId6" Type="http://schemas.microsoft.com/office/2007/relationships/hdphoto" Target="../media/hdphoto6.wdp"/><Relationship Id="rId11" Type="http://schemas.openxmlformats.org/officeDocument/2006/relationships/image" Target="../media/image30.png"/><Relationship Id="rId5" Type="http://schemas.openxmlformats.org/officeDocument/2006/relationships/image" Target="../media/image27.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9.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11.wdp"/><Relationship Id="rId3" Type="http://schemas.openxmlformats.org/officeDocument/2006/relationships/image" Target="../media/image26.png"/><Relationship Id="rId7" Type="http://schemas.microsoft.com/office/2007/relationships/hdphoto" Target="../media/hdphoto8.wdp"/><Relationship Id="rId12" Type="http://schemas.openxmlformats.org/officeDocument/2006/relationships/image" Target="../media/image35.png"/><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29.png"/><Relationship Id="rId11" Type="http://schemas.microsoft.com/office/2007/relationships/hdphoto" Target="../media/hdphoto6.wdp"/><Relationship Id="rId5" Type="http://schemas.openxmlformats.org/officeDocument/2006/relationships/image" Target="../media/image34.png"/><Relationship Id="rId10" Type="http://schemas.openxmlformats.org/officeDocument/2006/relationships/image" Target="../media/image27.png"/><Relationship Id="rId4" Type="http://schemas.microsoft.com/office/2007/relationships/hdphoto" Target="../media/hdphoto5.wdp"/><Relationship Id="rId9" Type="http://schemas.microsoft.com/office/2007/relationships/hdphoto" Target="../media/hdphoto10.wdp"/><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4.png"/><Relationship Id="rId2" Type="http://schemas.openxmlformats.org/officeDocument/2006/relationships/image" Target="../media/image25.gif"/><Relationship Id="rId16" Type="http://schemas.openxmlformats.org/officeDocument/2006/relationships/image" Target="../media/image33.png"/><Relationship Id="rId1" Type="http://schemas.openxmlformats.org/officeDocument/2006/relationships/slideLayout" Target="../slideLayouts/slideLayout1.xml"/><Relationship Id="rId6" Type="http://schemas.microsoft.com/office/2007/relationships/hdphoto" Target="../media/hdphoto6.wdp"/><Relationship Id="rId11" Type="http://schemas.openxmlformats.org/officeDocument/2006/relationships/image" Target="../media/image30.png"/><Relationship Id="rId5" Type="http://schemas.openxmlformats.org/officeDocument/2006/relationships/image" Target="../media/image27.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9.pn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image" Target="../media/image25.gif"/><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7.png"/><Relationship Id="rId10"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28.png"/><Relationship Id="rId12" Type="http://schemas.microsoft.com/office/2007/relationships/hdphoto" Target="../media/hdphoto9.wdp"/><Relationship Id="rId2" Type="http://schemas.openxmlformats.org/officeDocument/2006/relationships/image" Target="../media/image25.gif"/><Relationship Id="rId1" Type="http://schemas.openxmlformats.org/officeDocument/2006/relationships/slideLayout" Target="../slideLayouts/slideLayout1.xml"/><Relationship Id="rId6" Type="http://schemas.microsoft.com/office/2007/relationships/hdphoto" Target="../media/hdphoto6.wdp"/><Relationship Id="rId11" Type="http://schemas.openxmlformats.org/officeDocument/2006/relationships/image" Target="../media/image31.png"/><Relationship Id="rId5" Type="http://schemas.openxmlformats.org/officeDocument/2006/relationships/image" Target="../media/image27.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0.png"/><Relationship Id="rId14" Type="http://schemas.microsoft.com/office/2007/relationships/hdphoto" Target="../media/hdphoto10.wdp"/></Relationships>
</file>

<file path=ppt/slides/_rels/slide2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25.gif"/><Relationship Id="rId1" Type="http://schemas.openxmlformats.org/officeDocument/2006/relationships/slideLayout" Target="../slideLayouts/slideLayout2.xml"/><Relationship Id="rId6" Type="http://schemas.microsoft.com/office/2007/relationships/hdphoto" Target="../media/hdphoto10.wdp"/><Relationship Id="rId11" Type="http://schemas.openxmlformats.org/officeDocument/2006/relationships/image" Target="../media/image38.png"/><Relationship Id="rId5" Type="http://schemas.openxmlformats.org/officeDocument/2006/relationships/image" Target="../media/image33.png"/><Relationship Id="rId10" Type="http://schemas.microsoft.com/office/2007/relationships/hdphoto" Target="../media/hdphoto12.wdp"/><Relationship Id="rId4" Type="http://schemas.microsoft.com/office/2007/relationships/hdphoto" Target="../media/hdphoto5.wdp"/><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6.png"/><Relationship Id="rId7" Type="http://schemas.openxmlformats.org/officeDocument/2006/relationships/image" Target="../media/image28.png"/><Relationship Id="rId12" Type="http://schemas.microsoft.com/office/2007/relationships/hdphoto" Target="../media/hdphoto10.wdp"/><Relationship Id="rId2" Type="http://schemas.openxmlformats.org/officeDocument/2006/relationships/image" Target="../media/image25.gif"/><Relationship Id="rId1" Type="http://schemas.openxmlformats.org/officeDocument/2006/relationships/slideLayout" Target="../slideLayouts/slideLayout1.xml"/><Relationship Id="rId6" Type="http://schemas.microsoft.com/office/2007/relationships/hdphoto" Target="../media/hdphoto6.wdp"/><Relationship Id="rId11" Type="http://schemas.openxmlformats.org/officeDocument/2006/relationships/image" Target="../media/image33.png"/><Relationship Id="rId5" Type="http://schemas.openxmlformats.org/officeDocument/2006/relationships/image" Target="../media/image27.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image" Target="../media/image25.gif"/><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7.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gif"/><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27.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7.pn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7.pn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38" y="0"/>
            <a:ext cx="4064251" cy="2392655"/>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91" y="0"/>
            <a:ext cx="5664435" cy="228462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3122" y="3981450"/>
            <a:ext cx="3303852" cy="2798974"/>
          </a:xfrm>
          <a:prstGeom prst="rect">
            <a:avLst/>
          </a:prstGeom>
        </p:spPr>
      </p:pic>
      <p:pic>
        <p:nvPicPr>
          <p:cNvPr id="10" name="Picture 9">
            <a:extLst>
              <a:ext uri="{FF2B5EF4-FFF2-40B4-BE49-F238E27FC236}">
                <a16:creationId xmlns:a16="http://schemas.microsoft.com/office/drawing/2014/main" xmlns="" id="{127A0780-3F62-DC38-17EC-232BDC8FDB1D}"/>
              </a:ext>
            </a:extLst>
          </p:cNvPr>
          <p:cNvPicPr>
            <a:picLocks noChangeAspect="1"/>
          </p:cNvPicPr>
          <p:nvPr/>
        </p:nvPicPr>
        <p:blipFill>
          <a:blip r:embed="rId7"/>
          <a:stretch>
            <a:fillRect/>
          </a:stretch>
        </p:blipFill>
        <p:spPr>
          <a:xfrm>
            <a:off x="526613" y="629105"/>
            <a:ext cx="3638735" cy="1953144"/>
          </a:xfrm>
          <a:prstGeom prst="rect">
            <a:avLst/>
          </a:prstGeom>
        </p:spPr>
      </p:pic>
      <p:pic>
        <p:nvPicPr>
          <p:cNvPr id="12" name="Picture 11">
            <a:extLst>
              <a:ext uri="{FF2B5EF4-FFF2-40B4-BE49-F238E27FC236}">
                <a16:creationId xmlns:a16="http://schemas.microsoft.com/office/drawing/2014/main" xmlns="" id="{A7683CC3-649F-5781-4C9F-00B2DA64F58A}"/>
              </a:ext>
            </a:extLst>
          </p:cNvPr>
          <p:cNvPicPr>
            <a:picLocks noChangeAspect="1"/>
          </p:cNvPicPr>
          <p:nvPr/>
        </p:nvPicPr>
        <p:blipFill>
          <a:blip r:embed="rId8"/>
          <a:stretch>
            <a:fillRect/>
          </a:stretch>
        </p:blipFill>
        <p:spPr>
          <a:xfrm>
            <a:off x="977938" y="1880035"/>
            <a:ext cx="10845724" cy="2127688"/>
          </a:xfrm>
          <a:prstGeom prst="rect">
            <a:avLst/>
          </a:prstGeom>
        </p:spPr>
      </p:pic>
      <p:pic>
        <p:nvPicPr>
          <p:cNvPr id="14" name="Picture 13">
            <a:extLst>
              <a:ext uri="{FF2B5EF4-FFF2-40B4-BE49-F238E27FC236}">
                <a16:creationId xmlns:a16="http://schemas.microsoft.com/office/drawing/2014/main" xmlns="" id="{1F7D9915-D080-0F70-3977-8E81B0E5FD9F}"/>
              </a:ext>
            </a:extLst>
          </p:cNvPr>
          <p:cNvPicPr>
            <a:picLocks noChangeAspect="1"/>
          </p:cNvPicPr>
          <p:nvPr/>
        </p:nvPicPr>
        <p:blipFill>
          <a:blip r:embed="rId9"/>
          <a:stretch>
            <a:fillRect/>
          </a:stretch>
        </p:blipFill>
        <p:spPr>
          <a:xfrm>
            <a:off x="4942609" y="3920838"/>
            <a:ext cx="2402032" cy="749873"/>
          </a:xfrm>
          <a:prstGeom prst="rect">
            <a:avLst/>
          </a:prstGeom>
        </p:spPr>
      </p:pic>
      <p:sp>
        <p:nvSpPr>
          <p:cNvPr id="13" name="TextBox 12">
            <a:extLst>
              <a:ext uri="{FF2B5EF4-FFF2-40B4-BE49-F238E27FC236}">
                <a16:creationId xmlns="" xmlns:a16="http://schemas.microsoft.com/office/drawing/2014/main" id="{A20FE1D7-DC0B-7E39-3F3A-868146A83C46}"/>
              </a:ext>
            </a:extLst>
          </p:cNvPr>
          <p:cNvSpPr txBox="1"/>
          <p:nvPr/>
        </p:nvSpPr>
        <p:spPr>
          <a:xfrm>
            <a:off x="3562691" y="152399"/>
            <a:ext cx="4950394" cy="830997"/>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UBND </a:t>
            </a:r>
            <a:r>
              <a:rPr lang="en-US" sz="2400" b="1" dirty="0" smtClean="0">
                <a:solidFill>
                  <a:srgbClr val="FF0000"/>
                </a:solidFill>
                <a:latin typeface="Times New Roman" panose="02020603050405020304" pitchFamily="18" charset="0"/>
                <a:cs typeface="Times New Roman" panose="02020603050405020304" pitchFamily="18" charset="0"/>
              </a:rPr>
              <a:t>PHƯỜNG HƯNG ĐẠO</a:t>
            </a: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b="1" dirty="0">
                <a:solidFill>
                  <a:srgbClr val="FF0000"/>
                </a:solidFill>
                <a:latin typeface="Times New Roman" panose="02020603050405020304" pitchFamily="18" charset="0"/>
                <a:cs typeface="Times New Roman" panose="02020603050405020304" pitchFamily="18" charset="0"/>
              </a:rPr>
              <a:t>TRƯỜNG TIỂU HỌC HƯNG ĐẠO</a:t>
            </a:r>
          </a:p>
        </p:txBody>
      </p:sp>
      <p:sp>
        <p:nvSpPr>
          <p:cNvPr id="15" name="TextBox 14">
            <a:extLst>
              <a:ext uri="{FF2B5EF4-FFF2-40B4-BE49-F238E27FC236}">
                <a16:creationId xmlns="" xmlns:a16="http://schemas.microsoft.com/office/drawing/2014/main" id="{7068F63A-0B78-7FAC-3469-2760FB9346F4}"/>
              </a:ext>
            </a:extLst>
          </p:cNvPr>
          <p:cNvSpPr txBox="1"/>
          <p:nvPr/>
        </p:nvSpPr>
        <p:spPr>
          <a:xfrm>
            <a:off x="3962400" y="4841164"/>
            <a:ext cx="3874779"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viên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Đào</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Thị</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smtClean="0">
                <a:solidFill>
                  <a:srgbClr val="FF0000"/>
                </a:solidFill>
                <a:latin typeface="Times New Roman" panose="02020603050405020304" pitchFamily="18" charset="0"/>
                <a:cs typeface="Times New Roman" panose="02020603050405020304" pitchFamily="18" charset="0"/>
              </a:rPr>
              <a:t>Hiền</a:t>
            </a:r>
          </a:p>
        </p:txBody>
      </p:sp>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26FF7F4-BB5C-A984-43DA-CE96D053403A}"/>
              </a:ext>
            </a:extLst>
          </p:cNvPr>
          <p:cNvGraphicFramePr>
            <a:graphicFrameLocks noGrp="1"/>
          </p:cNvGraphicFramePr>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xmlns="" val="143287913"/>
                    </a:ext>
                  </a:extLst>
                </a:gridCol>
                <a:gridCol w="2802982">
                  <a:extLst>
                    <a:ext uri="{9D8B030D-6E8A-4147-A177-3AD203B41FA5}">
                      <a16:colId xmlns:a16="http://schemas.microsoft.com/office/drawing/2014/main" xmlns="" val="374679602"/>
                    </a:ext>
                  </a:extLst>
                </a:gridCol>
                <a:gridCol w="3018597">
                  <a:extLst>
                    <a:ext uri="{9D8B030D-6E8A-4147-A177-3AD203B41FA5}">
                      <a16:colId xmlns:a16="http://schemas.microsoft.com/office/drawing/2014/main" xmlns="" val="2331647636"/>
                    </a:ext>
                  </a:extLst>
                </a:gridCol>
                <a:gridCol w="3126403">
                  <a:extLst>
                    <a:ext uri="{9D8B030D-6E8A-4147-A177-3AD203B41FA5}">
                      <a16:colId xmlns:a16="http://schemas.microsoft.com/office/drawing/2014/main" xmlns=""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2304564"/>
                  </a:ext>
                </a:extLst>
              </a:tr>
            </a:tbl>
          </a:graphicData>
        </a:graphic>
      </p:graphicFrame>
      <p:sp>
        <p:nvSpPr>
          <p:cNvPr id="7" name="TextBox 6">
            <a:extLst>
              <a:ext uri="{FF2B5EF4-FFF2-40B4-BE49-F238E27FC236}">
                <a16:creationId xmlns:a16="http://schemas.microsoft.com/office/drawing/2014/main" xmlns=""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xmlns=""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xmlns=""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xmlns=""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xmlns=""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xmlns=""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xmlns=""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xmlns=""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xmlns=""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xmlns=""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xmlns=""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xmlns=""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xmlns=""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xmlns=""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xmlns=""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xmlns=""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xmlns=""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xmlns=""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xmlns=""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xmlns=""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xmlns=""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xmlns=""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xmlns="" id="{9A7C03D3-8724-4CD5-AA7A-402DD53099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xmlns=""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xmlns=""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xmlns=""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xmlns=""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xmlns="" id="{EFBBF63B-BC7A-453D-A995-C68F2CB49FA9}"/>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xmlns=""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xmlns=""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xmlns=""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xmlns=""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xmlns=""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xmlns=""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xmlns=""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xmlns=""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53EB0123-78F0-44A9-A912-96C117893542}"/>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xmlns=""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xmlns=""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xmlns=""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xmlns=""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xmlns=""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xmlns=""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xmlns=""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D7C4074C-534C-434D-8722-9AB5977ADC0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xmlns=""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xmlns=""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7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xmlns=""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xmlns=""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xmlns=""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D7C4074C-534C-434D-8722-9AB5977ADC0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xmlns=""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22840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xmlns=""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xmlns=""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xmlns=""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xmlns=""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xmlns=""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xmlns=""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xmlns=""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xmlns=""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xmlns=""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xmlns=""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xmlns=""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xmlns=""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xmlns=""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xmlns=""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xmlns=""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xmlns=""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xmlns="" id="{92242DA1-DFEF-306A-3DFA-4AB78A7AB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849</Words>
  <Application>Microsoft Office PowerPoint</Application>
  <PresentationFormat>Custom</PresentationFormat>
  <Paragraphs>64</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cp:revision>
  <dcterms:created xsi:type="dcterms:W3CDTF">2023-10-02T07:51:39Z</dcterms:created>
  <dcterms:modified xsi:type="dcterms:W3CDTF">2025-10-26T12:47:47Z</dcterms:modified>
</cp:coreProperties>
</file>