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6"/>
  </p:notesMasterIdLst>
  <p:sldIdLst>
    <p:sldId id="2659" r:id="rId3"/>
    <p:sldId id="257" r:id="rId4"/>
    <p:sldId id="284" r:id="rId5"/>
    <p:sldId id="286" r:id="rId6"/>
    <p:sldId id="285" r:id="rId7"/>
    <p:sldId id="282" r:id="rId8"/>
    <p:sldId id="293" r:id="rId9"/>
    <p:sldId id="258" r:id="rId10"/>
    <p:sldId id="287" r:id="rId11"/>
    <p:sldId id="338" r:id="rId12"/>
    <p:sldId id="288" r:id="rId13"/>
    <p:sldId id="289" r:id="rId14"/>
    <p:sldId id="291" r:id="rId15"/>
    <p:sldId id="295" r:id="rId16"/>
    <p:sldId id="266" r:id="rId17"/>
    <p:sldId id="339" r:id="rId18"/>
    <p:sldId id="298" r:id="rId19"/>
    <p:sldId id="340" r:id="rId20"/>
    <p:sldId id="341" r:id="rId21"/>
    <p:sldId id="299" r:id="rId22"/>
    <p:sldId id="300" r:id="rId23"/>
    <p:sldId id="34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9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84843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053" y="1138190"/>
            <a:ext cx="10584626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Khoa </a:t>
            </a:r>
            <a:r>
              <a:rPr lang="en-US" sz="66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lang="en-US" sz="66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ọc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Vai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5366554"/>
            <a:ext cx="4918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Phương 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859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746</Words>
  <Application>Microsoft Office PowerPoint</Application>
  <PresentationFormat>Widescreen</PresentationFormat>
  <Paragraphs>60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等线</vt:lpstr>
      <vt:lpstr>等线 Light</vt:lpstr>
      <vt:lpstr>2005_iannnnnMTV</vt:lpstr>
      <vt:lpstr>Arial</vt:lpstr>
      <vt:lpstr>Calibri</vt:lpstr>
      <vt:lpstr>Calibri Light</vt:lpstr>
      <vt:lpstr>Cambria</vt:lpstr>
      <vt:lpstr>Garamond</vt:lpstr>
      <vt:lpstr>iCiel Pony</vt:lpstr>
      <vt:lpstr>SVN-SAF</vt:lpstr>
      <vt:lpstr>Tahoma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49</cp:revision>
  <dcterms:created xsi:type="dcterms:W3CDTF">2023-08-09T12:18:31Z</dcterms:created>
  <dcterms:modified xsi:type="dcterms:W3CDTF">2025-10-29T09:40:56Z</dcterms:modified>
</cp:coreProperties>
</file>