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7" r:id="rId2"/>
    <p:sldMasterId id="2147483727" r:id="rId3"/>
  </p:sldMasterIdLst>
  <p:notesMasterIdLst>
    <p:notesMasterId r:id="rId16"/>
  </p:notesMasterIdLst>
  <p:sldIdLst>
    <p:sldId id="308" r:id="rId4"/>
    <p:sldId id="256" r:id="rId5"/>
    <p:sldId id="363" r:id="rId6"/>
    <p:sldId id="383" r:id="rId7"/>
    <p:sldId id="267" r:id="rId8"/>
    <p:sldId id="505" r:id="rId9"/>
    <p:sldId id="285" r:id="rId10"/>
    <p:sldId id="507" r:id="rId11"/>
    <p:sldId id="508" r:id="rId12"/>
    <p:sldId id="3766" r:id="rId13"/>
    <p:sldId id="306" r:id="rId14"/>
    <p:sldId id="3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64C2DD-A5E4-4A5F-9858-2F33716275E0}">
          <p14:sldIdLst>
            <p14:sldId id="308"/>
            <p14:sldId id="256"/>
          </p14:sldIdLst>
        </p14:section>
        <p14:section name="Untitled Section" id="{8F9F4564-5EAD-4BEA-88BA-89F1D9C06284}">
          <p14:sldIdLst>
            <p14:sldId id="363"/>
            <p14:sldId id="383"/>
            <p14:sldId id="267"/>
            <p14:sldId id="505"/>
            <p14:sldId id="285"/>
            <p14:sldId id="507"/>
            <p14:sldId id="508"/>
            <p14:sldId id="3766"/>
            <p14:sldId id="306"/>
            <p14:sldId id="3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D2E1AE"/>
    <a:srgbClr val="FBD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2BD8A42-EB1E-4922-B685-B28260837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42986F7-09E1-4900-9BBA-151A7FD95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2936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5B27E7-712F-4228-A9D2-EB2BC392303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67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5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6A36CF-35EB-4CEC-83F2-83254276A6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2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4EA718-DBDB-47C5-9D89-5EC1D01D9F8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8FA64-FCEB-4121-8661-0A96635BF8A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0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BD055B-D5F4-4F32-954E-4CAB95D39F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574307-7225-4786-8B6D-0C8C40B8FE2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1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75DD0-236D-45E0-AFCF-26EE0BC247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9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A2DB4E-F4B2-425C-8B12-90AAAE22989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1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12110A-155F-4D57-AD44-99DBE896CB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4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E42805-76F5-4CFE-A29F-F409DC94D07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4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6E7BCB-9B50-484F-9656-54AC94F3A1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35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EB20B6-CDA1-46F8-AC32-3974BDC432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66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EFF3A5-A967-4AF3-AD7D-4469628EA8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8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670D3E-04BE-4643-BF28-F52F988FD0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1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49D4686-C114-47BB-93A8-0AD93B15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61749"/>
            <a:ext cx="10145186" cy="455315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none" lIns="108836" tIns="54418" rIns="108836" bIns="5441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vi-VN" altLang="en-US" sz="2912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E940B64-6FBC-45F7-B6CF-E11A43F16B19}"/>
              </a:ext>
            </a:extLst>
          </p:cNvPr>
          <p:cNvGrpSpPr>
            <a:grpSpLocks/>
          </p:cNvGrpSpPr>
          <p:nvPr/>
        </p:nvGrpSpPr>
        <p:grpSpPr bwMode="auto">
          <a:xfrm>
            <a:off x="4384085" y="1483410"/>
            <a:ext cx="3603939" cy="2056806"/>
            <a:chOff x="2256" y="1536"/>
            <a:chExt cx="1176" cy="744"/>
          </a:xfrm>
        </p:grpSpPr>
        <p:pic>
          <p:nvPicPr>
            <p:cNvPr id="5132" name="Picture 5" descr="pretty_flower_purple_hb">
              <a:extLst>
                <a:ext uri="{FF2B5EF4-FFF2-40B4-BE49-F238E27FC236}">
                  <a16:creationId xmlns:a16="http://schemas.microsoft.com/office/drawing/2014/main" id="{337F88A5-62FD-467E-9BC0-B92E6D72D3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3" name="Group 6">
              <a:extLst>
                <a:ext uri="{FF2B5EF4-FFF2-40B4-BE49-F238E27FC236}">
                  <a16:creationId xmlns:a16="http://schemas.microsoft.com/office/drawing/2014/main" id="{8DDC33A3-7259-48EA-BAD9-9C1983022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5134" name="Picture 7" descr="pretty_flower_red_hb">
                <a:extLst>
                  <a:ext uri="{FF2B5EF4-FFF2-40B4-BE49-F238E27FC236}">
                    <a16:creationId xmlns:a16="http://schemas.microsoft.com/office/drawing/2014/main" id="{C5E731D1-B45E-4B22-AFF2-36271E3109D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5" name="Picture 8" descr="pretty_flower_yellow_hb">
                <a:extLst>
                  <a:ext uri="{FF2B5EF4-FFF2-40B4-BE49-F238E27FC236}">
                    <a16:creationId xmlns:a16="http://schemas.microsoft.com/office/drawing/2014/main" id="{450E618F-09F6-4764-B2AA-075E9329E50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6" name="Picture 9" descr="pretty_flower_orange_hb">
                <a:extLst>
                  <a:ext uri="{FF2B5EF4-FFF2-40B4-BE49-F238E27FC236}">
                    <a16:creationId xmlns:a16="http://schemas.microsoft.com/office/drawing/2014/main" id="{EEE666EA-DA24-4DB8-B21D-5ABE68369B4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3447FE-8F84-4A5C-B174-68CAFFFBD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185" y="4406185"/>
            <a:ext cx="9659630" cy="663897"/>
          </a:xfrm>
          <a:prstGeom prst="rect">
            <a:avLst/>
          </a:prstGeom>
          <a:noFill/>
          <a:ln>
            <a:noFill/>
          </a:ln>
        </p:spPr>
        <p:txBody>
          <a:bodyPr wrap="square" lIns="108836" tIns="54418" rIns="108836" bIns="54418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2" name="Picture 12" descr="3d butterfly">
            <a:extLst>
              <a:ext uri="{FF2B5EF4-FFF2-40B4-BE49-F238E27FC236}">
                <a16:creationId xmlns:a16="http://schemas.microsoft.com/office/drawing/2014/main" id="{4438B48B-7B93-43A6-B6A5-4C7490FFE3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538" y="1143000"/>
            <a:ext cx="12620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3d butterfly">
            <a:extLst>
              <a:ext uri="{FF2B5EF4-FFF2-40B4-BE49-F238E27FC236}">
                <a16:creationId xmlns:a16="http://schemas.microsoft.com/office/drawing/2014/main" id="{4F7B724D-603F-470D-884C-B6AAFC1607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1066800"/>
            <a:ext cx="12620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WordArt 14">
            <a:extLst>
              <a:ext uri="{FF2B5EF4-FFF2-40B4-BE49-F238E27FC236}">
                <a16:creationId xmlns:a16="http://schemas.microsoft.com/office/drawing/2014/main" id="{276E9C36-1606-438F-8371-870B335A51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6304" y="1483410"/>
            <a:ext cx="8865950" cy="319210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 ĐẠO</a:t>
            </a:r>
          </a:p>
        </p:txBody>
      </p:sp>
      <p:sp>
        <p:nvSpPr>
          <p:cNvPr id="25615" name="WordArt 15">
            <a:extLst>
              <a:ext uri="{FF2B5EF4-FFF2-40B4-BE49-F238E27FC236}">
                <a16:creationId xmlns:a16="http://schemas.microsoft.com/office/drawing/2014/main" id="{B8E4EA94-EC0D-444A-9202-1B49DC27D5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7740" y="3453173"/>
            <a:ext cx="9183077" cy="608704"/>
          </a:xfrm>
          <a:prstGeom prst="rect">
            <a:avLst/>
          </a:prstGeom>
        </p:spPr>
        <p:txBody>
          <a:bodyPr wrap="none" lIns="121919" tIns="60959" rIns="121919" bIns="6095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ĐẾN THĂM LỚP  4A2</a:t>
            </a:r>
            <a:endParaRPr lang="en-US" sz="3200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09 0.0067 C -0.18437 0.02219 -0.41475 0.12364 -0.49114 0.09684 C -0.56753 0.07003 -0.52239 -0.1352 -0.58177 -0.15415 C -0.64201 -0.17287 -0.78229 -0.11509 -0.85156 -0.01756 C -0.92118 0.07973 -1.04618 0.2979 -0.99705 0.43079 C -0.94809 0.56344 -0.69201 0.7541 -0.55642 0.77791 C -0.42083 0.80171 -0.24757 0.64179 -0.18298 0.57315 C -0.1184 0.50451 -0.13941 0.38826 -0.16927 0.36561 C -0.19913 0.34296 -0.31979 0.46198 -0.36215 0.43679 C -0.40451 0.4116 -0.41041 0.26138 -0.42309 0.21516 " pathEditMode="relative" rAng="0" ptsTypes="aaaaaaaaaa">
                                      <p:cBhvr>
                                        <p:cTn id="34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20" y="307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 -0.07003 C 0.1415 -0.05039 0.25105 0.02172 0.3158 0.04737 C 0.38056 0.07349 0.46702 0.11971 0.49497 0.08458 C 0.52292 0.04945 0.43646 -0.11833 0.48334 -0.16294 C 0.53021 -0.20777 0.70695 -0.19298 0.77622 -0.18466 C 0.84549 -0.17634 0.85834 -0.19367 0.89948 -0.11348 C 0.94063 -0.03328 1.05139 0.16339 1.0231 0.29604 C 0.9948 0.4287 0.84428 0.62237 0.72952 0.68222 C 0.61511 0.74162 0.42188 0.68615 0.33681 0.65172 C 0.25157 0.61821 0.23507 0.5394 0.21823 0.47816 C 0.20139 0.41691 0.19688 0.29604 0.23577 0.28449 C 0.27466 0.27293 0.40573 0.39542 0.45191 0.40836 C 0.4981 0.4213 0.5106 0.39657 0.51251 0.36191 C 0.51441 0.32724 0.47379 0.23434 0.46355 0.20083 " pathEditMode="relative" rAng="0" ptsTypes="aaaaaaaaaaaaaa">
                                      <p:cBhvr>
                                        <p:cTn id="36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40" y="336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truy 3">
            <a:hlinkClick r:id="" action="ppaction://media"/>
            <a:extLst>
              <a:ext uri="{FF2B5EF4-FFF2-40B4-BE49-F238E27FC236}">
                <a16:creationId xmlns:a16="http://schemas.microsoft.com/office/drawing/2014/main" id="{58C3A641-3EA5-54E1-8084-05DEE8FBB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10373416" y="1962972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-725787" y="2021583"/>
            <a:ext cx="2698321" cy="3917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grpSp>
        <p:nvGrpSpPr>
          <p:cNvPr id="14" name="组合 17">
            <a:extLst>
              <a:ext uri="{FF2B5EF4-FFF2-40B4-BE49-F238E27FC236}">
                <a16:creationId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1399267" y="1347538"/>
            <a:ext cx="9626830" cy="4948949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云形 16">
              <a:extLst>
                <a:ext uri="{FF2B5EF4-FFF2-40B4-BE49-F238E27FC236}">
                  <a16:creationId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云形 12">
              <a:extLst>
                <a:ext uri="{FF2B5EF4-FFF2-40B4-BE49-F238E27FC236}">
                  <a16:creationId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云形 15">
              <a:extLst>
                <a:ext uri="{FF2B5EF4-FFF2-40B4-BE49-F238E27FC236}">
                  <a16:creationId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A4D18EF-753E-367F-542A-022104A65F23}"/>
              </a:ext>
            </a:extLst>
          </p:cNvPr>
          <p:cNvSpPr/>
          <p:nvPr/>
        </p:nvSpPr>
        <p:spPr>
          <a:xfrm>
            <a:off x="2187483" y="2564278"/>
            <a:ext cx="8300780" cy="11664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Sinh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đề</a:t>
            </a:r>
            <a:r>
              <a:rPr lang="en-US" sz="3600" b="1" dirty="0"/>
              <a:t>:</a:t>
            </a:r>
          </a:p>
          <a:p>
            <a:pPr algn="ctr"/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rèn</a:t>
            </a:r>
            <a:r>
              <a:rPr lang="en-US" sz="3200" b="1" dirty="0"/>
              <a:t> </a:t>
            </a:r>
            <a:r>
              <a:rPr lang="en-US" sz="3200" b="1" dirty="0" err="1"/>
              <a:t>luyện</a:t>
            </a:r>
            <a:r>
              <a:rPr lang="en-US" sz="3200" b="1" dirty="0"/>
              <a:t> </a:t>
            </a:r>
            <a:r>
              <a:rPr lang="en-US" sz="3200" b="1" dirty="0" err="1"/>
              <a:t>tư</a:t>
            </a:r>
            <a:r>
              <a:rPr lang="en-US" sz="3200" b="1" dirty="0"/>
              <a:t> </a:t>
            </a:r>
            <a:r>
              <a:rPr lang="en-US" sz="3200" b="1" dirty="0" err="1"/>
              <a:t>duy</a:t>
            </a:r>
            <a:r>
              <a:rPr lang="en-US" sz="3200" b="1" dirty="0"/>
              <a:t> khoa </a:t>
            </a:r>
            <a:r>
              <a:rPr lang="en-US" sz="3200" b="1" dirty="0" err="1"/>
              <a:t>học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3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DF06F-C8D1-40EA-A236-34B0F0EE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by truy 1">
            <a:hlinkClick r:id="" action="ppaction://media"/>
            <a:extLst>
              <a:ext uri="{FF2B5EF4-FFF2-40B4-BE49-F238E27FC236}">
                <a16:creationId xmlns:a16="http://schemas.microsoft.com/office/drawing/2014/main" id="{D17E0CB0-928E-8937-9866-430627E580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5"/>
            <a:ext cx="122904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16985" y="6220692"/>
            <a:ext cx="2133598" cy="637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5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112 Nhạc động tác khởi động tiết học tạo hứng thú cho học sinh phần 2">
            <a:hlinkClick r:id="" action="ppaction://media"/>
            <a:extLst>
              <a:ext uri="{FF2B5EF4-FFF2-40B4-BE49-F238E27FC236}">
                <a16:creationId xmlns:a16="http://schemas.microsoft.com/office/drawing/2014/main" id="{7C41C649-EC82-C84C-FE87-5355278D32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815" y="1"/>
            <a:ext cx="12266815" cy="6675120"/>
          </a:xfrm>
        </p:spPr>
      </p:pic>
    </p:spTree>
    <p:extLst>
      <p:ext uri="{BB962C8B-B14F-4D97-AF65-F5344CB8AC3E}">
        <p14:creationId xmlns:p14="http://schemas.microsoft.com/office/powerpoint/2010/main" val="37363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15283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31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572398" y="1421619"/>
            <a:ext cx="5047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Hoạt</a:t>
            </a: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trải</a:t>
            </a:r>
            <a:r>
              <a:rPr lang="en-US" sz="3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nghiệm</a:t>
            </a:r>
            <a:endParaRPr lang="en-US" sz="3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0EF52-03E6-4FC7-B316-342EA8F8D74F}"/>
              </a:ext>
            </a:extLst>
          </p:cNvPr>
          <p:cNvSpPr/>
          <p:nvPr/>
        </p:nvSpPr>
        <p:spPr>
          <a:xfrm>
            <a:off x="860529" y="2015270"/>
            <a:ext cx="10470940" cy="9551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Sinh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lớp</a:t>
            </a:r>
            <a:r>
              <a:rPr lang="en-US" sz="3600" b="1" dirty="0"/>
              <a:t>: </a:t>
            </a:r>
            <a:r>
              <a:rPr lang="en-US" sz="3600" b="1" dirty="0" err="1"/>
              <a:t>Tự</a:t>
            </a:r>
            <a:r>
              <a:rPr lang="en-US" sz="3600" b="1" dirty="0"/>
              <a:t> </a:t>
            </a:r>
            <a:r>
              <a:rPr lang="en-US" sz="3600" b="1" dirty="0" err="1"/>
              <a:t>đánh</a:t>
            </a:r>
            <a:r>
              <a:rPr lang="en-US" sz="3600" b="1" dirty="0"/>
              <a:t> </a:t>
            </a:r>
            <a:r>
              <a:rPr lang="en-US" sz="3600" b="1" dirty="0" err="1"/>
              <a:t>giá</a:t>
            </a:r>
            <a:r>
              <a:rPr lang="en-US" sz="3600" b="1" dirty="0"/>
              <a:t> </a:t>
            </a:r>
            <a:r>
              <a:rPr lang="en-US" sz="3600" b="1" dirty="0" err="1"/>
              <a:t>rèn</a:t>
            </a:r>
            <a:r>
              <a:rPr lang="en-US" sz="3600" b="1" dirty="0"/>
              <a:t> </a:t>
            </a:r>
            <a:r>
              <a:rPr lang="en-US" sz="3600" b="1" dirty="0" err="1"/>
              <a:t>luyện</a:t>
            </a:r>
            <a:r>
              <a:rPr lang="en-US" sz="3600" b="1" dirty="0"/>
              <a:t> </a:t>
            </a:r>
            <a:r>
              <a:rPr lang="en-US" sz="3600" b="1" dirty="0" err="1"/>
              <a:t>tư</a:t>
            </a:r>
            <a:r>
              <a:rPr lang="en-US" sz="3600" b="1" dirty="0"/>
              <a:t> </a:t>
            </a:r>
            <a:r>
              <a:rPr lang="en-US" sz="3600" b="1" dirty="0" err="1"/>
              <a:t>duy</a:t>
            </a:r>
            <a:r>
              <a:rPr lang="en-US" sz="3600" b="1" dirty="0"/>
              <a:t> khoa </a:t>
            </a:r>
            <a:r>
              <a:rPr lang="en-US" sz="3600" b="1" dirty="0" err="1"/>
              <a:t>học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4"/>
          <p:cNvSpPr txBox="1">
            <a:spLocks noChangeArrowheads="1"/>
          </p:cNvSpPr>
          <p:nvPr/>
        </p:nvSpPr>
        <p:spPr bwMode="auto">
          <a:xfrm flipH="1">
            <a:off x="4482109" y="968165"/>
            <a:ext cx="604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 flipH="1">
            <a:off x="1250340" y="1930310"/>
            <a:ext cx="10209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Sinh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 flipH="1">
            <a:off x="1250339" y="2970924"/>
            <a:ext cx="102093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Sinh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rabicPeriod" startAt="3"/>
              <a:defRPr/>
            </a:pP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1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5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CB0A1-7978-44C0-9313-FC42D8FFDAC9}"/>
              </a:ext>
            </a:extLst>
          </p:cNvPr>
          <p:cNvSpPr txBox="1"/>
          <p:nvPr/>
        </p:nvSpPr>
        <p:spPr>
          <a:xfrm>
            <a:off x="6096000" y="2546030"/>
            <a:ext cx="5394372" cy="153888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  <a:p>
            <a:pPr algn="ctr"/>
            <a:r>
              <a:rPr lang="en-US" sz="54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SƠ KẾT TUẦN</a:t>
            </a:r>
            <a:endParaRPr lang="en-US" sz="5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DA870E-D3A9-49BB-9628-51CE03C64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9"/>
          <a:stretch/>
        </p:blipFill>
        <p:spPr bwMode="auto">
          <a:xfrm>
            <a:off x="275690" y="345645"/>
            <a:ext cx="5394372" cy="468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3200400" y="2819400"/>
            <a:ext cx="6248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    </a:t>
            </a:r>
          </a:p>
          <a:p>
            <a:pPr algn="ctr"/>
            <a:r>
              <a:rPr lang="vi-VN" sz="3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</a:rPr>
              <a:t> Tuyên dương </a:t>
            </a:r>
            <a:endParaRPr lang="en-US" sz="3600" b="1" kern="1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9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467227" y="256193"/>
            <a:ext cx="11938782" cy="66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nl-NL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vào lớp, hát đầu giờ, truy bài đầu giờ…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Mặc đồng phục, đeo khăn quàng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học đúng giờ quy định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Soạn sách vở, đồ dùng và chuẩn bị bài </a:t>
            </a:r>
            <a:r>
              <a:rPr lang="pt-BR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đáo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Giữ vệ sinh cá nhân, trường lớp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nước và điện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(để xe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Học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kĩ năng trình bày, 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bài văn thuật lại sự việc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kĩ năng tính toán cộng , trừ, nhân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 làm toán và giải toán…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Các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Tham gia các hoạt động do Liên đội phát động.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20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149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49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9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149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49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9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149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9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9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149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9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49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49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9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9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500" fill="hold"/>
                                        <p:tgtEl>
                                          <p:spTgt spid="149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49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49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259</Words>
  <Application>Microsoft Office PowerPoint</Application>
  <PresentationFormat>Widescreen</PresentationFormat>
  <Paragraphs>32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199</cp:revision>
  <dcterms:created xsi:type="dcterms:W3CDTF">2021-06-11T14:30:21Z</dcterms:created>
  <dcterms:modified xsi:type="dcterms:W3CDTF">2025-10-31T03:06:35Z</dcterms:modified>
</cp:coreProperties>
</file>