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8"/>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138"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24</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xmlns=""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xmlns=""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xmlns=""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xmlns=""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xmlns="" id="{63381DC9-4846-3BA7-F688-396E7A9F5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xmlns=""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xmlns=""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xmlns=""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xmlns=""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xmlns=""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xmlns="" id="{A486798A-BD98-3FA5-5504-80A853EDFEB2}"/>
              </a:ext>
            </a:extLst>
          </p:cNvPr>
          <p:cNvPicPr>
            <a:picLocks noChangeAspect="1"/>
          </p:cNvPicPr>
          <p:nvPr/>
        </p:nvPicPr>
        <p:blipFill>
          <a:blip r:embed="rId6"/>
          <a:stretch>
            <a:fillRect/>
          </a:stretch>
        </p:blipFill>
        <p:spPr>
          <a:xfrm>
            <a:off x="4711603" y="1024878"/>
            <a:ext cx="2389839" cy="1072989"/>
          </a:xfrm>
          <a:prstGeom prst="rect">
            <a:avLst/>
          </a:prstGeom>
        </p:spPr>
      </p:pic>
      <p:sp>
        <p:nvSpPr>
          <p:cNvPr id="14" name="TextBox 13">
            <a:extLst>
              <a:ext uri="{FF2B5EF4-FFF2-40B4-BE49-F238E27FC236}">
                <a16:creationId xmlns="" xmlns:a16="http://schemas.microsoft.com/office/drawing/2014/main" id="{7068F63A-0B78-7FAC-3469-2760FB9346F4}"/>
              </a:ext>
            </a:extLst>
          </p:cNvPr>
          <p:cNvSpPr txBox="1"/>
          <p:nvPr/>
        </p:nvSpPr>
        <p:spPr>
          <a:xfrm>
            <a:off x="1632038" y="5602672"/>
            <a:ext cx="5746573" cy="954107"/>
          </a:xfrm>
          <a:prstGeom prst="rect">
            <a:avLst/>
          </a:prstGeom>
          <a:noFill/>
        </p:spPr>
        <p:txBody>
          <a:bodyPr wrap="none" rtlCol="0">
            <a:spAutoFit/>
          </a:bodyPr>
          <a:lstStyle/>
          <a:p>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Giáo</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vi-VN" sz="2800" b="1" i="1" dirty="0" smtClean="0">
                <a:solidFill>
                  <a:schemeClr val="accent2">
                    <a:lumMod val="50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2">
                    <a:lumMod val="50000"/>
                  </a:schemeClr>
                </a:solidFill>
                <a:latin typeface="Times New Roman" panose="02020603050405020304" pitchFamily="18" charset="0"/>
                <a:cs typeface="Times New Roman" panose="02020603050405020304" pitchFamily="18" charset="0"/>
              </a:rPr>
              <a:t>ào</a:t>
            </a:r>
            <a:r>
              <a:rPr lang="vi-VN" sz="2800" b="1" i="1" dirty="0" smtClean="0">
                <a:solidFill>
                  <a:schemeClr val="accent2">
                    <a:lumMod val="50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2">
                    <a:lumMod val="50000"/>
                  </a:schemeClr>
                </a:solidFill>
                <a:latin typeface="Times New Roman" panose="02020603050405020304" pitchFamily="18" charset="0"/>
                <a:cs typeface="Times New Roman" panose="02020603050405020304" pitchFamily="18" charset="0"/>
              </a:rPr>
              <a:t>ề</a:t>
            </a:r>
            <a:r>
              <a:rPr lang="vi-VN" sz="2800" b="1" i="1" dirty="0" smtClean="0">
                <a:solidFill>
                  <a:schemeClr val="accent2">
                    <a:lumMod val="50000"/>
                  </a:schemeClr>
                </a:solidFill>
                <a:latin typeface="Times New Roman" panose="02020603050405020304" pitchFamily="18" charset="0"/>
                <a:cs typeface="Times New Roman" panose="02020603050405020304" pitchFamily="18" charset="0"/>
              </a:rPr>
              <a:t>n</a:t>
            </a:r>
            <a:endParaRPr lang="en-US" sz="2800" b="1" i="1" dirty="0">
              <a:solidFill>
                <a:schemeClr val="accent2">
                  <a:lumMod val="50000"/>
                </a:schemeClr>
              </a:solidFill>
              <a:latin typeface="Times New Roman" panose="02020603050405020304" pitchFamily="18" charset="0"/>
              <a:cs typeface="Times New Roman" panose="02020603050405020304" pitchFamily="18" charset="0"/>
            </a:endParaRPr>
          </a:p>
          <a:p>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Đơn</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vị: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Trường</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học</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Hưng</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Đạo</a:t>
            </a:r>
            <a:endParaRPr lang="en-US" sz="28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A20FE1D7-DC0B-7E39-3F3A-868146A83C46}"/>
              </a:ext>
            </a:extLst>
          </p:cNvPr>
          <p:cNvSpPr txBox="1"/>
          <p:nvPr/>
        </p:nvSpPr>
        <p:spPr>
          <a:xfrm>
            <a:off x="3989416" y="195863"/>
            <a:ext cx="4155305" cy="707886"/>
          </a:xfrm>
          <a:prstGeom prst="rect">
            <a:avLst/>
          </a:prstGeom>
          <a:noFill/>
        </p:spPr>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ĐẠO</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p>
          <a:p>
            <a:pPr algn="ct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xmlns=""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xmlns=""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xmlns=""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xmlns=""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xmlns=""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xmlns=""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xmlns=""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xmlns=""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xmlns=""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xmlns=""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xmlns=""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xmlns=""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xmlns=""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xmlns=""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xmlns="" id="{39DE7BB4-2CD8-601F-6173-920E8C238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xmlns=""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xmlns=""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xmlns=""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xmlns=""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xmlns=""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xmlns=""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xmlns=""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xmlns=""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xmlns=""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545</Words>
  <Application>Microsoft Office PowerPoint</Application>
  <PresentationFormat>Custom</PresentationFormat>
  <Paragraphs>57</Paragraphs>
  <Slides>24</Slides>
  <Notes>19</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2023-07-25T11:51:11Z</dcterms:created>
  <dcterms:modified xsi:type="dcterms:W3CDTF">2025-10-05T13:26:58Z</dcterms:modified>
</cp:coreProperties>
</file>