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 id="2147483722" r:id="rId4"/>
  </p:sldMasterIdLst>
  <p:notesMasterIdLst>
    <p:notesMasterId r:id="rId28"/>
  </p:notesMasterIdLst>
  <p:sldIdLst>
    <p:sldId id="2658" r:id="rId5"/>
    <p:sldId id="271" r:id="rId6"/>
    <p:sldId id="279" r:id="rId7"/>
    <p:sldId id="302" r:id="rId8"/>
    <p:sldId id="281" r:id="rId9"/>
    <p:sldId id="283" r:id="rId10"/>
    <p:sldId id="304" r:id="rId11"/>
    <p:sldId id="293" r:id="rId12"/>
    <p:sldId id="284" r:id="rId13"/>
    <p:sldId id="285" r:id="rId14"/>
    <p:sldId id="286" r:id="rId15"/>
    <p:sldId id="287" r:id="rId16"/>
    <p:sldId id="288" r:id="rId17"/>
    <p:sldId id="290" r:id="rId18"/>
    <p:sldId id="305" r:id="rId19"/>
    <p:sldId id="291" r:id="rId20"/>
    <p:sldId id="306" r:id="rId21"/>
    <p:sldId id="294" r:id="rId22"/>
    <p:sldId id="308" r:id="rId23"/>
    <p:sldId id="309" r:id="rId24"/>
    <p:sldId id="310" r:id="rId25"/>
    <p:sldId id="311" r:id="rId26"/>
    <p:sldId id="3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sym typeface="Arial"/>
            </a:endParaRPr>
          </a:p>
        </p:txBody>
      </p:sp>
    </p:spTree>
    <p:extLst>
      <p:ext uri="{BB962C8B-B14F-4D97-AF65-F5344CB8AC3E}">
        <p14:creationId xmlns:p14="http://schemas.microsoft.com/office/powerpoint/2010/main" val="43489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33592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0329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3031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3122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7696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57241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42258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5636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8F352-3545-4FF9-B7F9-29B9DA2C4A8E}" type="datetimeFigureOut">
              <a:rPr lang="en-US" smtClean="0"/>
              <a:pPr/>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18D411-AD77-483F-BDF1-D3B487DD8FD1}" type="slidenum">
              <a:rPr lang="en-US" smtClean="0"/>
              <a:pPr/>
              <a:t>‹#›</a:t>
            </a:fld>
            <a:endParaRPr lang="en-US"/>
          </a:p>
        </p:txBody>
      </p:sp>
    </p:spTree>
    <p:extLst>
      <p:ext uri="{BB962C8B-B14F-4D97-AF65-F5344CB8AC3E}">
        <p14:creationId xmlns:p14="http://schemas.microsoft.com/office/powerpoint/2010/main" val="247535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3.png"/><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6" name="Picture 5" descr="A white circle with leaves and blue text&#10;&#10;Description automatically generated">
            <a:extLst>
              <a:ext uri="{FF2B5EF4-FFF2-40B4-BE49-F238E27FC236}">
                <a16:creationId xmlns:a16="http://schemas.microsoft.com/office/drawing/2014/main" id="{36EB98D4-6E51-9528-6DC2-A2810B90F45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430124" y="247650"/>
            <a:ext cx="1152525" cy="1152525"/>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3567804103"/>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jpg"/><Relationship Id="rId9" Type="http://schemas.openxmlformats.org/officeDocument/2006/relationships/image" Target="../media/image10.pn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5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jp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15.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jpg"/><Relationship Id="rId9" Type="http://schemas.openxmlformats.org/officeDocument/2006/relationships/image" Target="../media/image10.pn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7.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jp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jpg"/><Relationship Id="rId9" Type="http://schemas.openxmlformats.org/officeDocument/2006/relationships/image" Target="../media/image10.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053" y="1138190"/>
            <a:ext cx="10584626" cy="2831544"/>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Đạo</a:t>
            </a:r>
            <a:r>
              <a:rPr kumimoji="0" lang="en-US" sz="6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a:t>
            </a:r>
            <a:r>
              <a:rPr kumimoji="0" lang="en-US" sz="6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đức</a:t>
            </a:r>
            <a:r>
              <a:rPr kumimoji="0" lang="en-US" sz="6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Bài</a:t>
            </a: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2: </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Cảm</a:t>
            </a: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thông</a:t>
            </a: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giúp</a:t>
            </a: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đỡ</a:t>
            </a: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người</a:t>
            </a: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gặp</a:t>
            </a: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khó</a:t>
            </a: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khăn</a:t>
            </a:r>
            <a:endPar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a:t>
            </a:r>
            <a:r>
              <a:rPr kumimoji="0" lang="en-US" sz="3600" b="1" i="0" u="none" strike="noStrike" kern="1200" cap="none" spc="38" normalizeH="0" baseline="0" noProof="0" dirty="0" err="1">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tiết</a:t>
            </a:r>
            <a:r>
              <a:rPr kumimoji="0" lang="en-US" sz="3600" b="1" i="0" u="none" strike="noStrike" kern="1200" cap="none" spc="38" normalizeH="0" baseline="0" noProof="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rPr>
              <a:t> 1)</a:t>
            </a:r>
            <a:endParaRPr kumimoji="0" lang="en-US" sz="3600" b="1" i="0" u="none" strike="noStrike" kern="1200" cap="none" spc="38" normalizeH="0" baseline="0" noProof="0" dirty="0">
              <a:ln w="11430"/>
              <a:solidFill>
                <a:srgbClr val="C0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814138"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0896307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511</Words>
  <Application>Microsoft Office PowerPoint</Application>
  <PresentationFormat>Widescreen</PresentationFormat>
  <Paragraphs>55</Paragraphs>
  <Slides>23</Slides>
  <Notes>18</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等线</vt:lpstr>
      <vt:lpstr>黑体</vt:lpstr>
      <vt:lpstr>Arial</vt:lpstr>
      <vt:lpstr>Calibri</vt:lpstr>
      <vt:lpstr>Garamond</vt:lpstr>
      <vt:lpstr>Georgia</vt:lpstr>
      <vt:lpstr>Times New Roman</vt:lpstr>
      <vt:lpstr>字魂59号-创粗黑</vt:lpstr>
      <vt:lpstr>1_Office 主题</vt:lpstr>
      <vt:lpstr>1_Office 主题​​</vt:lpstr>
      <vt:lpstr>1_Simple Light</vt:lpstr>
      <vt:lpstr>Find a Rainbow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2023-07-25T11:51:11Z</dcterms:created>
  <dcterms:modified xsi:type="dcterms:W3CDTF">2025-10-07T02:08:08Z</dcterms:modified>
</cp:coreProperties>
</file>