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  <p:sldMasterId id="2147483735" r:id="rId2"/>
    <p:sldMasterId id="2147483753" r:id="rId3"/>
  </p:sldMasterIdLst>
  <p:notesMasterIdLst>
    <p:notesMasterId r:id="rId27"/>
  </p:notesMasterIdLst>
  <p:sldIdLst>
    <p:sldId id="2007577422" r:id="rId4"/>
    <p:sldId id="2007577380" r:id="rId5"/>
    <p:sldId id="2007577404" r:id="rId6"/>
    <p:sldId id="2007577216" r:id="rId7"/>
    <p:sldId id="2007577382" r:id="rId8"/>
    <p:sldId id="2007577407" r:id="rId9"/>
    <p:sldId id="2007577424" r:id="rId10"/>
    <p:sldId id="2007577425" r:id="rId11"/>
    <p:sldId id="2007577430" r:id="rId12"/>
    <p:sldId id="2007577383" r:id="rId13"/>
    <p:sldId id="2007577418" r:id="rId14"/>
    <p:sldId id="2007577427" r:id="rId15"/>
    <p:sldId id="2007577431" r:id="rId16"/>
    <p:sldId id="2007577435" r:id="rId17"/>
    <p:sldId id="2007577402" r:id="rId18"/>
    <p:sldId id="2007577390" r:id="rId19"/>
    <p:sldId id="2007577423" r:id="rId20"/>
    <p:sldId id="2007577393" r:id="rId21"/>
    <p:sldId id="2007577413" r:id="rId22"/>
    <p:sldId id="2007577429" r:id="rId23"/>
    <p:sldId id="338" r:id="rId24"/>
    <p:sldId id="337" r:id="rId25"/>
    <p:sldId id="200757740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01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-90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4371A-8D41-4AA5-9C68-8D9E1FBC7A8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0DF28-52D1-45C3-BB55-FBC138DAE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30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17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91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49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26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343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026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026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FC8653D-1AAC-2A58-3ED8-18031A87F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D16BD241-6A3A-4798-111F-BD0C76BD1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C44FDC1-6AD3-B9C3-6DB1-1E5FEB55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4461ED2-F9BA-2E5C-B97E-D81C5EA9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00F9390-D8D5-69BE-78AD-4A13A2D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672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37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61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00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48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14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076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9127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774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82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49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30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517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915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864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254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Just plants small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 rotWithShape="1">
          <a:blip r:embed="rId2">
            <a:alphaModFix/>
          </a:blip>
          <a:srcRect l="43534"/>
          <a:stretch/>
        </p:blipFill>
        <p:spPr>
          <a:xfrm rot="-5400000" flipH="1">
            <a:off x="8598768" y="-1169267"/>
            <a:ext cx="1026657" cy="333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 l="45142" t="-12064" b="21353"/>
          <a:stretch/>
        </p:blipFill>
        <p:spPr>
          <a:xfrm rot="5400000">
            <a:off x="962217" y="-987616"/>
            <a:ext cx="1682367" cy="363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2">
            <a:alphaModFix/>
          </a:blip>
          <a:srcRect r="35069" b="2780"/>
          <a:stretch/>
        </p:blipFill>
        <p:spPr>
          <a:xfrm rot="5400000">
            <a:off x="1970219" y="4884752"/>
            <a:ext cx="1052272" cy="289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>
            <a:alphaModFix/>
          </a:blip>
          <a:srcRect r="20660" b="38811"/>
          <a:stretch/>
        </p:blipFill>
        <p:spPr>
          <a:xfrm>
            <a:off x="9297768" y="4667713"/>
            <a:ext cx="2894233" cy="2190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5">
            <a:alphaModFix/>
          </a:blip>
          <a:srcRect r="26809"/>
          <a:stretch/>
        </p:blipFill>
        <p:spPr>
          <a:xfrm rot="-5400000">
            <a:off x="9749725" y="-687776"/>
            <a:ext cx="1767199" cy="311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6">
            <a:alphaModFix/>
          </a:blip>
          <a:srcRect r="34262" b="14813"/>
          <a:stretch/>
        </p:blipFill>
        <p:spPr>
          <a:xfrm flipH="1">
            <a:off x="0" y="3949701"/>
            <a:ext cx="1875235" cy="29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7">
            <a:alphaModFix/>
          </a:blip>
          <a:srcRect r="40695" b="12701"/>
          <a:stretch/>
        </p:blipFill>
        <p:spPr>
          <a:xfrm>
            <a:off x="10735725" y="3511797"/>
            <a:ext cx="1456276" cy="334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94611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ColTx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 rotWithShape="1">
          <a:blip r:embed="rId2">
            <a:alphaModFix/>
          </a:blip>
          <a:srcRect r="34288" b="26905"/>
          <a:stretch/>
        </p:blipFill>
        <p:spPr>
          <a:xfrm rot="-5400000">
            <a:off x="8708900" y="-657534"/>
            <a:ext cx="2850965" cy="4140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Shape 51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52" name="Shape 52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53" name="Shape 53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588867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6227734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3">
            <a:alphaModFix/>
          </a:blip>
          <a:srcRect l="57520" b="21764"/>
          <a:stretch/>
        </p:blipFill>
        <p:spPr>
          <a:xfrm>
            <a:off x="0" y="3174100"/>
            <a:ext cx="2038533" cy="368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4">
            <a:alphaModFix/>
          </a:blip>
          <a:srcRect r="35069" b="72214"/>
          <a:stretch/>
        </p:blipFill>
        <p:spPr>
          <a:xfrm>
            <a:off x="9340900" y="4606944"/>
            <a:ext cx="2863800" cy="2251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32893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>
            <a:alphaModFix/>
          </a:blip>
          <a:srcRect l="45000" b="3157"/>
          <a:stretch/>
        </p:blipFill>
        <p:spPr>
          <a:xfrm>
            <a:off x="-14683" y="1778051"/>
            <a:ext cx="1575033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>
            <a:alphaModFix/>
          </a:blip>
          <a:srcRect l="-5401" t="-6270" r="32211" b="6270"/>
          <a:stretch/>
        </p:blipFill>
        <p:spPr>
          <a:xfrm rot="-5400000" flipH="1">
            <a:off x="8391183" y="3057183"/>
            <a:ext cx="2750232" cy="4851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568133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607568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7647004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>
            <a:alphaModFix/>
          </a:blip>
          <a:srcRect l="-13090" t="-8865" r="39793" b="42702"/>
          <a:stretch/>
        </p:blipFill>
        <p:spPr>
          <a:xfrm rot="-5400000">
            <a:off x="9258299" y="-121044"/>
            <a:ext cx="2844800" cy="3073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66245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F3D45-6F7E-409C-A413-934510A3DA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65187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>
            <a:fillRect/>
          </a:stretch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>
            <a:fillRect/>
          </a:stretch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>
            <a:fillRect/>
          </a:stretch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>
            <a:fillRect/>
          </a:stretch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>
            <a:fillRect/>
          </a:stretch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768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9855E8-30B2-D981-EB3A-139DCCF3ED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DAFABCA-540A-49D1-A4CE-CA574C582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E871496-03FC-F04F-DB1D-01C011877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0B36E-18E8-402E-A3EB-7BFBCC91DD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94E3A53-53D5-9743-B1BC-8A2D229C6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8C9E383-0AE7-4489-E716-099C1A891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BEB7F-1860-490C-8393-23233693F6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497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40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6B711A-BE11-DF61-A4DC-661881D33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F70F3C5-DE54-EF8F-AF11-AA96E509E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7456AA6-C728-5284-3420-FE5137459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0B36E-18E8-402E-A3EB-7BFBCC91DD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DF73103-8F8A-62EF-8314-D4C942C1C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45D843E-D039-6063-CF50-961B7EEE6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BEB7F-1860-490C-8393-23233693F6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4795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84E1D7-3E7B-2175-386C-7EE136D01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F2AFAF5-1FA7-0203-9390-4DC48E8F35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E0915D7-0083-C960-07F2-BB722230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0B36E-18E8-402E-A3EB-7BFBCC91DD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C604243-AE92-8AD6-C034-E15849183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AF3C256-242A-90D9-A4C9-01280A82A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BEB7F-1860-490C-8393-23233693F6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6052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15A164-36A3-596F-FC86-DC4AB3E2E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5008F4E-CB91-D9FE-8188-5A34CF1844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B7F7B76-D969-3CF9-8EE7-69C3D3412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5B14392-CF6C-3986-3E3C-3C50B3E9A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0B36E-18E8-402E-A3EB-7BFBCC91DD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A3DBF45-14DB-B0E3-4EBD-9891B1780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72B6626-8724-421C-100E-772FF69F6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BEB7F-1860-490C-8393-23233693F6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400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EB679F-3A22-704C-2A03-2D7498E8F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E665604-C334-FCF2-D8E6-8282CF65A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5096ECD-782A-153C-A7EE-93908D70C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1A95E93-6CED-0673-3F2A-672B41C435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5E6BCB2-A8D1-5584-9596-530B09F443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2DD7622-0487-A85C-C95C-4A4867DE4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0B36E-18E8-402E-A3EB-7BFBCC91DD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C71BA15-DEFB-6343-5C39-31D4C6BDB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DF2555D-9210-7B64-9CE1-B3E6DF6B1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BEB7F-1860-490C-8393-23233693F6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995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390B9C-9519-F86A-7545-465C4D4F1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4A7C16E-2CFB-1A29-FA43-FBF39E676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0B36E-18E8-402E-A3EB-7BFBCC91DD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19C8E7B-E00F-51B4-6139-D19EDC26A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45D7657-5F10-7874-54CC-D551B2723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BEB7F-1860-490C-8393-23233693F6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4240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8788DFC-1CA0-0C87-F8A6-CC0E2BBA5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0B36E-18E8-402E-A3EB-7BFBCC91DD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B4D7D63-62E6-8086-E92D-B9C9039D4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CD51055-F8C9-CB52-4C6C-1AE38933D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BEB7F-1860-490C-8393-23233693F6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0474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983BDE-AB1C-1977-69D5-51AED9530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3A00B29-832B-23E6-6937-C2C2545D3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FD9ABD6-A0D7-D1D6-B1B2-63EFA146EA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CE8DCF1-2F4A-838B-75C0-FBD1A9D74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0B36E-18E8-402E-A3EB-7BFBCC91DD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3E736F4-D87F-10EB-7E4A-85388A3A1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B60ADC7-11E5-45B7-1623-FA736E4AD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BEB7F-1860-490C-8393-23233693F6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22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05C9C7-27CB-6941-CDB9-69990D146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5894826-E00B-D0F7-25F7-66B6C24FE3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467964C-0032-BD89-6255-FE82AD8A9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7B68E66-BCB3-8CAF-49ED-55FB0A382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0B36E-18E8-402E-A3EB-7BFBCC91DD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1A4EC7E-8C04-76C1-21D8-71D408453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D3685D6-E0B5-759E-B48A-FAB012388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BEB7F-1860-490C-8393-23233693F6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9996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EB0C75-CA10-C421-8874-388D9A3EA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1DBF109-C757-6DA2-73F8-D99DAC904E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2AC8A0C-8ABF-4098-E20D-A4ADB16BA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0B36E-18E8-402E-A3EB-7BFBCC91DD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7E66D6-9DE2-13FA-E43D-F73D2A682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7E39556-FA87-63A1-3EFF-EF27D3817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BEB7F-1860-490C-8393-23233693F6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1533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F759467-D562-AE40-86C3-6E5DC2E5A5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B800DB5-8978-499A-D1E8-1603AF6228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837D72-5DAE-C228-1276-C7CCFADAC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0B36E-18E8-402E-A3EB-7BFBCC91DD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759566C-D8B3-EB4E-F610-2F25F19C0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C969A1E-BD7D-AD95-2340-CCA8EFAB0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BEB7F-1860-490C-8393-23233693F6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404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53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02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69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92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62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="" xmlns:a16="http://schemas.microsoft.com/office/drawing/2014/main" id="{A85E4BD9-E05C-655C-AA51-1E3C14BD4F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051" y="95249"/>
            <a:ext cx="1647825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6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4CB99-C7FB-41B1-8223-844C1C1B8BE8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74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61F3431-0F49-91E3-0A05-249B3DDE8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AB3C118-117B-07A1-8422-168EACF4D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0D4AC58-BFBB-CCD7-4043-B546C72484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0B36E-18E8-402E-A3EB-7BFBCC91DD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886164F-C430-036B-D357-87A9033189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2046370-434D-A7D7-EA73-3D2A0D8BE1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BEB7F-1860-490C-8393-23233693F6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51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8.sv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28.xml"/><Relationship Id="rId7" Type="http://schemas.openxmlformats.org/officeDocument/2006/relationships/audio" Target="../media/audio4.wav"/><Relationship Id="rId12" Type="http://schemas.openxmlformats.org/officeDocument/2006/relationships/image" Target="../media/image43.wmf"/><Relationship Id="rId2" Type="http://schemas.openxmlformats.org/officeDocument/2006/relationships/audio" Target="file:///D:\lop%204\Tuan%203\Toan4_LuyenTapTr16_KTUTS\Tieng-tinh-tinh-www_nhacchuongvui_com.mp3" TargetMode="External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42.png"/><Relationship Id="rId5" Type="http://schemas.openxmlformats.org/officeDocument/2006/relationships/audio" Target="../media/audio2.wav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28.xml"/><Relationship Id="rId7" Type="http://schemas.openxmlformats.org/officeDocument/2006/relationships/audio" Target="../media/audio4.wav"/><Relationship Id="rId12" Type="http://schemas.openxmlformats.org/officeDocument/2006/relationships/image" Target="../media/image43.wmf"/><Relationship Id="rId2" Type="http://schemas.openxmlformats.org/officeDocument/2006/relationships/audio" Target="file:///D:\lop%204\Tuan%203\Toan4_LuyenTapTr16_KTUTS\Tieng-tinh-tinh-www_nhacchuongvui_com.mp3" TargetMode="External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42.png"/><Relationship Id="rId5" Type="http://schemas.openxmlformats.org/officeDocument/2006/relationships/audio" Target="../media/audio2.wav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0.png"/><Relationship Id="rId14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28.xml"/><Relationship Id="rId7" Type="http://schemas.openxmlformats.org/officeDocument/2006/relationships/audio" Target="../media/audio4.wav"/><Relationship Id="rId12" Type="http://schemas.openxmlformats.org/officeDocument/2006/relationships/image" Target="../media/image43.wmf"/><Relationship Id="rId2" Type="http://schemas.openxmlformats.org/officeDocument/2006/relationships/audio" Target="file:///D:\lop%204\Tuan%203\Toan4_LuyenTapTr16_KTUTS\Tieng-tinh-tinh-www_nhacchuongvui_com.mp3" TargetMode="External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42.png"/><Relationship Id="rId5" Type="http://schemas.openxmlformats.org/officeDocument/2006/relationships/audio" Target="../media/audio2.wav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0.png"/><Relationship Id="rId1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sv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9.png"/><Relationship Id="rId18" Type="http://schemas.microsoft.com/office/2007/relationships/hdphoto" Target="../media/hdphoto7.wdp"/><Relationship Id="rId3" Type="http://schemas.openxmlformats.org/officeDocument/2006/relationships/image" Target="../media/image23.jpg"/><Relationship Id="rId21" Type="http://schemas.openxmlformats.org/officeDocument/2006/relationships/image" Target="../media/image33.png"/><Relationship Id="rId7" Type="http://schemas.openxmlformats.org/officeDocument/2006/relationships/image" Target="../media/image26.png"/><Relationship Id="rId12" Type="http://schemas.microsoft.com/office/2007/relationships/hdphoto" Target="../media/hdphoto4.wdp"/><Relationship Id="rId17" Type="http://schemas.openxmlformats.org/officeDocument/2006/relationships/image" Target="../media/image31.png"/><Relationship Id="rId2" Type="http://schemas.openxmlformats.org/officeDocument/2006/relationships/audio" Target="../media/audio1.wav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30.png"/><Relationship Id="rId10" Type="http://schemas.microsoft.com/office/2007/relationships/hdphoto" Target="../media/hdphoto3.wdp"/><Relationship Id="rId19" Type="http://schemas.openxmlformats.org/officeDocument/2006/relationships/image" Target="../media/image32.png"/><Relationship Id="rId4" Type="http://schemas.openxmlformats.org/officeDocument/2006/relationships/image" Target="../media/image24.jpg"/><Relationship Id="rId9" Type="http://schemas.openxmlformats.org/officeDocument/2006/relationships/image" Target="../media/image27.png"/><Relationship Id="rId14" Type="http://schemas.microsoft.com/office/2007/relationships/hdphoto" Target="../media/hdphoto5.wdp"/><Relationship Id="rId22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0.png"/><Relationship Id="rId3" Type="http://schemas.openxmlformats.org/officeDocument/2006/relationships/image" Target="../media/image23.jpg"/><Relationship Id="rId7" Type="http://schemas.openxmlformats.org/officeDocument/2006/relationships/image" Target="../media/image26.png"/><Relationship Id="rId12" Type="http://schemas.microsoft.com/office/2007/relationships/hdphoto" Target="../media/hdphoto4.wdp"/><Relationship Id="rId2" Type="http://schemas.openxmlformats.org/officeDocument/2006/relationships/audio" Target="../media/audio1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29.png"/><Relationship Id="rId10" Type="http://schemas.microsoft.com/office/2007/relationships/hdphoto" Target="../media/hdphoto3.wdp"/><Relationship Id="rId4" Type="http://schemas.openxmlformats.org/officeDocument/2006/relationships/image" Target="../media/image24.jpg"/><Relationship Id="rId9" Type="http://schemas.openxmlformats.org/officeDocument/2006/relationships/image" Target="../media/image27.png"/><Relationship Id="rId1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4.wdp"/><Relationship Id="rId18" Type="http://schemas.openxmlformats.org/officeDocument/2006/relationships/image" Target="../media/image31.png"/><Relationship Id="rId3" Type="http://schemas.openxmlformats.org/officeDocument/2006/relationships/audio" Target="../media/audio1.wav"/><Relationship Id="rId21" Type="http://schemas.microsoft.com/office/2007/relationships/hdphoto" Target="../media/hdphoto8.wdp"/><Relationship Id="rId7" Type="http://schemas.microsoft.com/office/2007/relationships/hdphoto" Target="../media/hdphoto1.wdp"/><Relationship Id="rId12" Type="http://schemas.openxmlformats.org/officeDocument/2006/relationships/image" Target="../media/image28.png"/><Relationship Id="rId17" Type="http://schemas.microsoft.com/office/2007/relationships/hdphoto" Target="../media/hdphoto6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microsoft.com/office/2007/relationships/hdphoto" Target="../media/hdphoto3.wdp"/><Relationship Id="rId5" Type="http://schemas.openxmlformats.org/officeDocument/2006/relationships/image" Target="../media/image24.jpg"/><Relationship Id="rId15" Type="http://schemas.microsoft.com/office/2007/relationships/hdphoto" Target="../media/hdphoto5.wdp"/><Relationship Id="rId23" Type="http://schemas.microsoft.com/office/2007/relationships/hdphoto" Target="../media/hdphoto9.wdp"/><Relationship Id="rId10" Type="http://schemas.openxmlformats.org/officeDocument/2006/relationships/image" Target="../media/image27.png"/><Relationship Id="rId19" Type="http://schemas.microsoft.com/office/2007/relationships/hdphoto" Target="../media/hdphoto7.wdp"/><Relationship Id="rId4" Type="http://schemas.openxmlformats.org/officeDocument/2006/relationships/image" Target="../media/image23.jpg"/><Relationship Id="rId9" Type="http://schemas.microsoft.com/office/2007/relationships/hdphoto" Target="../media/hdphoto2.wdp"/><Relationship Id="rId14" Type="http://schemas.openxmlformats.org/officeDocument/2006/relationships/image" Target="../media/image29.png"/><Relationship Id="rId22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CC26E2-11C1-A8B8-7919-2A305CFBD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7D773D-A389-5B96-14B8-B2D1BED29A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46A70EA-CE45-F0D7-8B00-F135BB673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7F163A8B-49ED-388C-917C-D18130404683}"/>
              </a:ext>
            </a:extLst>
          </p:cNvPr>
          <p:cNvSpPr/>
          <p:nvPr/>
        </p:nvSpPr>
        <p:spPr>
          <a:xfrm>
            <a:off x="216341" y="365125"/>
            <a:ext cx="11730446" cy="5508013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19F3C861-F400-7992-F1BB-F32D2232C58A}"/>
              </a:ext>
            </a:extLst>
          </p:cNvPr>
          <p:cNvSpPr/>
          <p:nvPr/>
        </p:nvSpPr>
        <p:spPr>
          <a:xfrm>
            <a:off x="245213" y="520511"/>
            <a:ext cx="11701574" cy="20020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CHÀO MỪNG CÁC THẦY GIÁO, CÔ GIÁO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 DỰ GIỜ THĂM LỚP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140238BB-9C1A-1945-3523-A2A6CDCB109D}"/>
              </a:ext>
            </a:extLst>
          </p:cNvPr>
          <p:cNvSpPr txBox="1"/>
          <p:nvPr/>
        </p:nvSpPr>
        <p:spPr>
          <a:xfrm>
            <a:off x="1843446" y="2589660"/>
            <a:ext cx="8890363" cy="301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 VIỆT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</a:t>
            </a:r>
            <a:r>
              <a:rPr lang="vi-VN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Ngọc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1997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24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1">
            <a:extLst>
              <a:ext uri="{FF2B5EF4-FFF2-40B4-BE49-F238E27FC236}">
                <a16:creationId xmlns=""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418ED0DE-F56D-D638-2CB4-095BC3E0082F}"/>
              </a:ext>
            </a:extLst>
          </p:cNvPr>
          <p:cNvGrpSpPr/>
          <p:nvPr/>
        </p:nvGrpSpPr>
        <p:grpSpPr>
          <a:xfrm>
            <a:off x="264042" y="2084295"/>
            <a:ext cx="11627181" cy="2008715"/>
            <a:chOff x="67025" y="1102148"/>
            <a:chExt cx="6025306" cy="1172109"/>
          </a:xfrm>
        </p:grpSpPr>
        <p:sp>
          <p:nvSpPr>
            <p:cNvPr id="10" name="Rectangle: Rounded Corners 3">
              <a:extLst>
                <a:ext uri="{FF2B5EF4-FFF2-40B4-BE49-F238E27FC236}">
                  <a16:creationId xmlns="" xmlns:a16="http://schemas.microsoft.com/office/drawing/2014/main" id="{E40141BC-535D-C3B9-9083-A241AABD3D77}"/>
                </a:ext>
              </a:extLst>
            </p:cNvPr>
            <p:cNvSpPr/>
            <p:nvPr/>
          </p:nvSpPr>
          <p:spPr>
            <a:xfrm>
              <a:off x="67025" y="1102148"/>
              <a:ext cx="6025306" cy="1172109"/>
            </a:xfrm>
            <a:custGeom>
              <a:avLst/>
              <a:gdLst>
                <a:gd name="connsiteX0" fmla="*/ 0 w 6025306"/>
                <a:gd name="connsiteY0" fmla="*/ 195355 h 1172109"/>
                <a:gd name="connsiteX1" fmla="*/ 195355 w 6025306"/>
                <a:gd name="connsiteY1" fmla="*/ 0 h 1172109"/>
                <a:gd name="connsiteX2" fmla="*/ 5829951 w 6025306"/>
                <a:gd name="connsiteY2" fmla="*/ 0 h 1172109"/>
                <a:gd name="connsiteX3" fmla="*/ 6025306 w 6025306"/>
                <a:gd name="connsiteY3" fmla="*/ 195355 h 1172109"/>
                <a:gd name="connsiteX4" fmla="*/ 6025306 w 6025306"/>
                <a:gd name="connsiteY4" fmla="*/ 976754 h 1172109"/>
                <a:gd name="connsiteX5" fmla="*/ 5829951 w 6025306"/>
                <a:gd name="connsiteY5" fmla="*/ 1172109 h 1172109"/>
                <a:gd name="connsiteX6" fmla="*/ 195355 w 6025306"/>
                <a:gd name="connsiteY6" fmla="*/ 1172109 h 1172109"/>
                <a:gd name="connsiteX7" fmla="*/ 0 w 6025306"/>
                <a:gd name="connsiteY7" fmla="*/ 976754 h 1172109"/>
                <a:gd name="connsiteX8" fmla="*/ 0 w 6025306"/>
                <a:gd name="connsiteY8" fmla="*/ 195355 h 117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25306" h="1172109" fill="none" extrusionOk="0">
                  <a:moveTo>
                    <a:pt x="0" y="195355"/>
                  </a:moveTo>
                  <a:cubicBezTo>
                    <a:pt x="686" y="106029"/>
                    <a:pt x="94429" y="11691"/>
                    <a:pt x="195355" y="0"/>
                  </a:cubicBezTo>
                  <a:cubicBezTo>
                    <a:pt x="2263393" y="72427"/>
                    <a:pt x="3324871" y="61419"/>
                    <a:pt x="5829951" y="0"/>
                  </a:cubicBezTo>
                  <a:cubicBezTo>
                    <a:pt x="5935508" y="-16070"/>
                    <a:pt x="6022245" y="86537"/>
                    <a:pt x="6025306" y="195355"/>
                  </a:cubicBezTo>
                  <a:cubicBezTo>
                    <a:pt x="5997743" y="574524"/>
                    <a:pt x="5990434" y="799668"/>
                    <a:pt x="6025306" y="976754"/>
                  </a:cubicBezTo>
                  <a:cubicBezTo>
                    <a:pt x="6027762" y="1072180"/>
                    <a:pt x="5930722" y="1164126"/>
                    <a:pt x="5829951" y="1172109"/>
                  </a:cubicBezTo>
                  <a:cubicBezTo>
                    <a:pt x="4380068" y="1201936"/>
                    <a:pt x="1922808" y="1092803"/>
                    <a:pt x="195355" y="1172109"/>
                  </a:cubicBezTo>
                  <a:cubicBezTo>
                    <a:pt x="107557" y="1169838"/>
                    <a:pt x="-15458" y="1087703"/>
                    <a:pt x="0" y="976754"/>
                  </a:cubicBezTo>
                  <a:cubicBezTo>
                    <a:pt x="31775" y="744562"/>
                    <a:pt x="29352" y="294915"/>
                    <a:pt x="0" y="195355"/>
                  </a:cubicBezTo>
                  <a:close/>
                </a:path>
                <a:path w="6025306" h="1172109" stroke="0" extrusionOk="0">
                  <a:moveTo>
                    <a:pt x="0" y="195355"/>
                  </a:moveTo>
                  <a:cubicBezTo>
                    <a:pt x="9159" y="89960"/>
                    <a:pt x="96730" y="19307"/>
                    <a:pt x="195355" y="0"/>
                  </a:cubicBezTo>
                  <a:cubicBezTo>
                    <a:pt x="2682939" y="123000"/>
                    <a:pt x="3239084" y="-96860"/>
                    <a:pt x="5829951" y="0"/>
                  </a:cubicBezTo>
                  <a:cubicBezTo>
                    <a:pt x="5921874" y="-12171"/>
                    <a:pt x="6027575" y="82889"/>
                    <a:pt x="6025306" y="195355"/>
                  </a:cubicBezTo>
                  <a:cubicBezTo>
                    <a:pt x="6060195" y="415043"/>
                    <a:pt x="6037217" y="894100"/>
                    <a:pt x="6025306" y="976754"/>
                  </a:cubicBezTo>
                  <a:cubicBezTo>
                    <a:pt x="6008407" y="1090768"/>
                    <a:pt x="5918596" y="1168959"/>
                    <a:pt x="5829951" y="1172109"/>
                  </a:cubicBezTo>
                  <a:cubicBezTo>
                    <a:pt x="3511422" y="1011402"/>
                    <a:pt x="1311316" y="1211776"/>
                    <a:pt x="195355" y="1172109"/>
                  </a:cubicBezTo>
                  <a:cubicBezTo>
                    <a:pt x="84350" y="1171480"/>
                    <a:pt x="-7096" y="1081431"/>
                    <a:pt x="0" y="976754"/>
                  </a:cubicBezTo>
                  <a:cubicBezTo>
                    <a:pt x="-35234" y="760637"/>
                    <a:pt x="-54587" y="469542"/>
                    <a:pt x="0" y="195355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BBB7FA9C-6E84-A259-2022-D492DB418374}"/>
                </a:ext>
              </a:extLst>
            </p:cNvPr>
            <p:cNvSpPr txBox="1"/>
            <p:nvPr/>
          </p:nvSpPr>
          <p:spPr>
            <a:xfrm>
              <a:off x="118911" y="1166704"/>
              <a:ext cx="5928019" cy="915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Động từ là từ chỉ hoạt động của sự vật,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con người, cây cối, đồ vật.</a:t>
              </a:r>
              <a:endPara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13" name="Straight Connector 12"/>
          <p:cNvCxnSpPr/>
          <p:nvPr/>
        </p:nvCxnSpPr>
        <p:spPr>
          <a:xfrm>
            <a:off x="4117165" y="2979613"/>
            <a:ext cx="3920933" cy="146"/>
          </a:xfrm>
          <a:prstGeom prst="line">
            <a:avLst/>
          </a:prstGeom>
          <a:ln w="41275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566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212651" y="265814"/>
            <a:ext cx="11685182" cy="861237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=""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370550" y="1176320"/>
              <a:ext cx="6945907" cy="450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Các từ in đậm trong đoạn thơ dưới đây có điểm gì chung?</a:t>
              </a:r>
              <a:endPara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2D4F81-2525-3508-DE4C-EAC27CF6D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1529" y="1868229"/>
            <a:ext cx="5276850" cy="3695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B4268CB-2FBA-78A8-AC7D-1F3DC67D4664}"/>
              </a:ext>
            </a:extLst>
          </p:cNvPr>
          <p:cNvSpPr txBox="1"/>
          <p:nvPr/>
        </p:nvSpPr>
        <p:spPr>
          <a:xfrm>
            <a:off x="776177" y="1446028"/>
            <a:ext cx="49228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mà 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ấy mang theo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 nỗi lo nỗi sợ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bão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gió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cắt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diều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Thoáng bóng nó nơi nào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nấp ngay cánh mẹ...</a:t>
            </a:r>
          </a:p>
          <a:p>
            <a:pPr algn="r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(Xuân Quỳnh)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0E2D40F3-9588-D838-EEC7-8583DEAA938A}"/>
              </a:ext>
            </a:extLst>
          </p:cNvPr>
          <p:cNvCxnSpPr/>
          <p:nvPr/>
        </p:nvCxnSpPr>
        <p:spPr>
          <a:xfrm flipV="1">
            <a:off x="1610936" y="942199"/>
            <a:ext cx="1674525" cy="14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0E2D40F3-9588-D838-EEC7-8583DEAA938A}"/>
              </a:ext>
            </a:extLst>
          </p:cNvPr>
          <p:cNvCxnSpPr/>
          <p:nvPr/>
        </p:nvCxnSpPr>
        <p:spPr>
          <a:xfrm>
            <a:off x="7927198" y="942199"/>
            <a:ext cx="28083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960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212651" y="265814"/>
            <a:ext cx="11685182" cy="861237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=""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370550" y="1176320"/>
              <a:ext cx="6945907" cy="450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Các từ in đậm trong đoạn thơ dưới đây có điểm gì chung?</a:t>
              </a:r>
              <a:endPara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2D4F81-2525-3508-DE4C-EAC27CF6D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1529" y="1868229"/>
            <a:ext cx="5276850" cy="3695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B4268CB-2FBA-78A8-AC7D-1F3DC67D4664}"/>
              </a:ext>
            </a:extLst>
          </p:cNvPr>
          <p:cNvSpPr txBox="1"/>
          <p:nvPr/>
        </p:nvSpPr>
        <p:spPr>
          <a:xfrm>
            <a:off x="776177" y="1446028"/>
            <a:ext cx="49228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mà 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ấy mang theo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 nỗi lo nỗi sợ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bão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gió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cắt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diều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Thoáng bóng nó nơi nào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nấp ngay cánh mẹ...</a:t>
            </a:r>
          </a:p>
          <a:p>
            <a:pPr algn="r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(Xuân Quỳnh)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0E2D40F3-9588-D838-EEC7-8583DEAA938A}"/>
              </a:ext>
            </a:extLst>
          </p:cNvPr>
          <p:cNvCxnSpPr/>
          <p:nvPr/>
        </p:nvCxnSpPr>
        <p:spPr>
          <a:xfrm>
            <a:off x="4040372" y="2009553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07F017AF-A2C6-61D5-3A47-C59B9A001562}"/>
              </a:ext>
            </a:extLst>
          </p:cNvPr>
          <p:cNvCxnSpPr/>
          <p:nvPr/>
        </p:nvCxnSpPr>
        <p:spPr>
          <a:xfrm>
            <a:off x="1477926" y="3636960"/>
            <a:ext cx="42196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10D40ACC-08EE-80C4-EC3C-54E3C91EF779}"/>
              </a:ext>
            </a:extLst>
          </p:cNvPr>
          <p:cNvCxnSpPr/>
          <p:nvPr/>
        </p:nvCxnSpPr>
        <p:spPr>
          <a:xfrm>
            <a:off x="2713297" y="3615070"/>
            <a:ext cx="434058" cy="106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E90F8904-2864-C535-A396-E8E0F435F60D}"/>
              </a:ext>
            </a:extLst>
          </p:cNvPr>
          <p:cNvCxnSpPr/>
          <p:nvPr/>
        </p:nvCxnSpPr>
        <p:spPr>
          <a:xfrm>
            <a:off x="1477926" y="4229468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4ACCA6B5-A913-EA19-461E-39797B540BA9}"/>
              </a:ext>
            </a:extLst>
          </p:cNvPr>
          <p:cNvCxnSpPr/>
          <p:nvPr/>
        </p:nvCxnSpPr>
        <p:spPr>
          <a:xfrm>
            <a:off x="2679405" y="4229468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0E2D40F3-9588-D838-EEC7-8583DEAA938A}"/>
              </a:ext>
            </a:extLst>
          </p:cNvPr>
          <p:cNvCxnSpPr/>
          <p:nvPr/>
        </p:nvCxnSpPr>
        <p:spPr>
          <a:xfrm flipV="1">
            <a:off x="1610936" y="942199"/>
            <a:ext cx="1674525" cy="14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0E2D40F3-9588-D838-EEC7-8583DEAA938A}"/>
              </a:ext>
            </a:extLst>
          </p:cNvPr>
          <p:cNvCxnSpPr/>
          <p:nvPr/>
        </p:nvCxnSpPr>
        <p:spPr>
          <a:xfrm>
            <a:off x="7927198" y="942199"/>
            <a:ext cx="28083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1">
            <a:extLst>
              <a:ext uri="{FF2B5EF4-FFF2-40B4-BE49-F238E27FC236}">
                <a16:creationId xmlns=""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418ED0DE-F56D-D638-2CB4-095BC3E0082F}"/>
              </a:ext>
            </a:extLst>
          </p:cNvPr>
          <p:cNvGrpSpPr/>
          <p:nvPr/>
        </p:nvGrpSpPr>
        <p:grpSpPr>
          <a:xfrm>
            <a:off x="905436" y="1630687"/>
            <a:ext cx="10667999" cy="2708231"/>
            <a:chOff x="67025" y="1102148"/>
            <a:chExt cx="6025306" cy="1172109"/>
          </a:xfrm>
        </p:grpSpPr>
        <p:sp>
          <p:nvSpPr>
            <p:cNvPr id="14" name="Rectangle: Rounded Corners 3">
              <a:extLst>
                <a:ext uri="{FF2B5EF4-FFF2-40B4-BE49-F238E27FC236}">
                  <a16:creationId xmlns="" xmlns:a16="http://schemas.microsoft.com/office/drawing/2014/main" id="{E40141BC-535D-C3B9-9083-A241AABD3D77}"/>
                </a:ext>
              </a:extLst>
            </p:cNvPr>
            <p:cNvSpPr/>
            <p:nvPr/>
          </p:nvSpPr>
          <p:spPr>
            <a:xfrm>
              <a:off x="67025" y="1102148"/>
              <a:ext cx="6025306" cy="1172109"/>
            </a:xfrm>
            <a:custGeom>
              <a:avLst/>
              <a:gdLst>
                <a:gd name="connsiteX0" fmla="*/ 0 w 6025306"/>
                <a:gd name="connsiteY0" fmla="*/ 195355 h 1172109"/>
                <a:gd name="connsiteX1" fmla="*/ 195355 w 6025306"/>
                <a:gd name="connsiteY1" fmla="*/ 0 h 1172109"/>
                <a:gd name="connsiteX2" fmla="*/ 5829951 w 6025306"/>
                <a:gd name="connsiteY2" fmla="*/ 0 h 1172109"/>
                <a:gd name="connsiteX3" fmla="*/ 6025306 w 6025306"/>
                <a:gd name="connsiteY3" fmla="*/ 195355 h 1172109"/>
                <a:gd name="connsiteX4" fmla="*/ 6025306 w 6025306"/>
                <a:gd name="connsiteY4" fmla="*/ 976754 h 1172109"/>
                <a:gd name="connsiteX5" fmla="*/ 5829951 w 6025306"/>
                <a:gd name="connsiteY5" fmla="*/ 1172109 h 1172109"/>
                <a:gd name="connsiteX6" fmla="*/ 195355 w 6025306"/>
                <a:gd name="connsiteY6" fmla="*/ 1172109 h 1172109"/>
                <a:gd name="connsiteX7" fmla="*/ 0 w 6025306"/>
                <a:gd name="connsiteY7" fmla="*/ 976754 h 1172109"/>
                <a:gd name="connsiteX8" fmla="*/ 0 w 6025306"/>
                <a:gd name="connsiteY8" fmla="*/ 195355 h 117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25306" h="1172109" fill="none" extrusionOk="0">
                  <a:moveTo>
                    <a:pt x="0" y="195355"/>
                  </a:moveTo>
                  <a:cubicBezTo>
                    <a:pt x="686" y="106029"/>
                    <a:pt x="94429" y="11691"/>
                    <a:pt x="195355" y="0"/>
                  </a:cubicBezTo>
                  <a:cubicBezTo>
                    <a:pt x="2263393" y="72427"/>
                    <a:pt x="3324871" y="61419"/>
                    <a:pt x="5829951" y="0"/>
                  </a:cubicBezTo>
                  <a:cubicBezTo>
                    <a:pt x="5935508" y="-16070"/>
                    <a:pt x="6022245" y="86537"/>
                    <a:pt x="6025306" y="195355"/>
                  </a:cubicBezTo>
                  <a:cubicBezTo>
                    <a:pt x="5997743" y="574524"/>
                    <a:pt x="5990434" y="799668"/>
                    <a:pt x="6025306" y="976754"/>
                  </a:cubicBezTo>
                  <a:cubicBezTo>
                    <a:pt x="6027762" y="1072180"/>
                    <a:pt x="5930722" y="1164126"/>
                    <a:pt x="5829951" y="1172109"/>
                  </a:cubicBezTo>
                  <a:cubicBezTo>
                    <a:pt x="4380068" y="1201936"/>
                    <a:pt x="1922808" y="1092803"/>
                    <a:pt x="195355" y="1172109"/>
                  </a:cubicBezTo>
                  <a:cubicBezTo>
                    <a:pt x="107557" y="1169838"/>
                    <a:pt x="-15458" y="1087703"/>
                    <a:pt x="0" y="976754"/>
                  </a:cubicBezTo>
                  <a:cubicBezTo>
                    <a:pt x="31775" y="744562"/>
                    <a:pt x="29352" y="294915"/>
                    <a:pt x="0" y="195355"/>
                  </a:cubicBezTo>
                  <a:close/>
                </a:path>
                <a:path w="6025306" h="1172109" stroke="0" extrusionOk="0">
                  <a:moveTo>
                    <a:pt x="0" y="195355"/>
                  </a:moveTo>
                  <a:cubicBezTo>
                    <a:pt x="9159" y="89960"/>
                    <a:pt x="96730" y="19307"/>
                    <a:pt x="195355" y="0"/>
                  </a:cubicBezTo>
                  <a:cubicBezTo>
                    <a:pt x="2682939" y="123000"/>
                    <a:pt x="3239084" y="-96860"/>
                    <a:pt x="5829951" y="0"/>
                  </a:cubicBezTo>
                  <a:cubicBezTo>
                    <a:pt x="5921874" y="-12171"/>
                    <a:pt x="6027575" y="82889"/>
                    <a:pt x="6025306" y="195355"/>
                  </a:cubicBezTo>
                  <a:cubicBezTo>
                    <a:pt x="6060195" y="415043"/>
                    <a:pt x="6037217" y="894100"/>
                    <a:pt x="6025306" y="976754"/>
                  </a:cubicBezTo>
                  <a:cubicBezTo>
                    <a:pt x="6008407" y="1090768"/>
                    <a:pt x="5918596" y="1168959"/>
                    <a:pt x="5829951" y="1172109"/>
                  </a:cubicBezTo>
                  <a:cubicBezTo>
                    <a:pt x="3511422" y="1011402"/>
                    <a:pt x="1311316" y="1211776"/>
                    <a:pt x="195355" y="1172109"/>
                  </a:cubicBezTo>
                  <a:cubicBezTo>
                    <a:pt x="84350" y="1171480"/>
                    <a:pt x="-7096" y="1081431"/>
                    <a:pt x="0" y="976754"/>
                  </a:cubicBezTo>
                  <a:cubicBezTo>
                    <a:pt x="-35234" y="760637"/>
                    <a:pt x="-54587" y="469542"/>
                    <a:pt x="0" y="195355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BBB7FA9C-6E84-A259-2022-D492DB418374}"/>
                </a:ext>
              </a:extLst>
            </p:cNvPr>
            <p:cNvSpPr txBox="1"/>
            <p:nvPr/>
          </p:nvSpPr>
          <p:spPr>
            <a:xfrm>
              <a:off x="115301" y="1499691"/>
              <a:ext cx="5928019" cy="645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Động từ là từ chỉ trạng thái, cảm xúc, tâm trạng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 sự vật.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4951003" y="3195330"/>
            <a:ext cx="6272808" cy="146"/>
          </a:xfrm>
          <a:prstGeom prst="line">
            <a:avLst/>
          </a:prstGeom>
          <a:ln w="41275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422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69576" y="475130"/>
            <a:ext cx="4715436" cy="2286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latin typeface="+mj-lt"/>
              </a:rPr>
              <a:t>Bài 1:</a:t>
            </a:r>
          </a:p>
          <a:p>
            <a:pPr algn="ctr"/>
            <a:r>
              <a:rPr lang="vi-VN" sz="3600" dirty="0" smtClean="0">
                <a:latin typeface="+mj-lt"/>
              </a:rPr>
              <a:t>Chạy, bay, bơi, hót, đậu, đi, cười, nói, vẫy</a:t>
            </a:r>
            <a:endParaRPr lang="en-US" sz="3600" dirty="0"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589058" y="475130"/>
            <a:ext cx="4715436" cy="2286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latin typeface="+mj-lt"/>
              </a:rPr>
              <a:t>Bài 2:</a:t>
            </a:r>
          </a:p>
          <a:p>
            <a:pPr algn="ctr"/>
            <a:r>
              <a:rPr lang="vi-VN" sz="3600" dirty="0" smtClean="0">
                <a:latin typeface="+mj-lt"/>
              </a:rPr>
              <a:t>Yêu, lo, sợ</a:t>
            </a:r>
          </a:p>
          <a:p>
            <a:pPr algn="ctr"/>
            <a:endParaRPr lang="en-US" sz="3600" dirty="0">
              <a:latin typeface="+mj-lt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2913529" y="2904565"/>
            <a:ext cx="313765" cy="627529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8789893" y="2904564"/>
            <a:ext cx="354107" cy="618565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B4268CB-2FBA-78A8-AC7D-1F3DC67D4664}"/>
              </a:ext>
            </a:extLst>
          </p:cNvPr>
          <p:cNvSpPr txBox="1"/>
          <p:nvPr/>
        </p:nvSpPr>
        <p:spPr>
          <a:xfrm>
            <a:off x="869576" y="3729630"/>
            <a:ext cx="4715436" cy="646331"/>
          </a:xfrm>
          <a:prstGeom prst="rect">
            <a:avLst/>
          </a:prstGeom>
          <a:gradFill>
            <a:gsLst>
              <a:gs pos="0">
                <a:schemeClr val="accent2">
                  <a:lumMod val="110000"/>
                  <a:satMod val="105000"/>
                  <a:tint val="67000"/>
                </a:schemeClr>
              </a:gs>
              <a:gs pos="50000">
                <a:schemeClr val="accent2">
                  <a:lumMod val="105000"/>
                  <a:satMod val="103000"/>
                  <a:tint val="73000"/>
                </a:schemeClr>
              </a:gs>
              <a:gs pos="100000">
                <a:schemeClr val="accent2">
                  <a:lumMod val="105000"/>
                  <a:satMod val="109000"/>
                  <a:tint val="81000"/>
                </a:schemeClr>
              </a:gs>
            </a:gsLst>
          </a:gradFill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3600" b="1" i="0" dirty="0" smtClean="0">
                <a:solidFill>
                  <a:srgbClr val="333333"/>
                </a:solidFill>
                <a:effectLst/>
                <a:latin typeface="+mj-lt"/>
                <a:cs typeface="Calibri" panose="020F0502020204030204" pitchFamily="34" charset="0"/>
              </a:rPr>
              <a:t>Động từ chỉ hoạt động</a:t>
            </a:r>
            <a:endParaRPr lang="vi-VN" sz="3600" b="1" i="0" dirty="0">
              <a:solidFill>
                <a:srgbClr val="333333"/>
              </a:solidFill>
              <a:effectLst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B4268CB-2FBA-78A8-AC7D-1F3DC67D4664}"/>
              </a:ext>
            </a:extLst>
          </p:cNvPr>
          <p:cNvSpPr txBox="1"/>
          <p:nvPr/>
        </p:nvSpPr>
        <p:spPr>
          <a:xfrm>
            <a:off x="6589058" y="3752510"/>
            <a:ext cx="4715436" cy="64633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3600" b="1" i="0" dirty="0" smtClean="0">
                <a:solidFill>
                  <a:srgbClr val="333333"/>
                </a:solidFill>
                <a:effectLst/>
                <a:latin typeface="+mj-lt"/>
                <a:cs typeface="Calibri" panose="020F0502020204030204" pitchFamily="34" charset="0"/>
              </a:rPr>
              <a:t>Động từ chỉ trạng thái</a:t>
            </a:r>
            <a:endParaRPr lang="vi-VN" sz="3600" b="1" i="0" dirty="0">
              <a:solidFill>
                <a:srgbClr val="333333"/>
              </a:solidFill>
              <a:effectLst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0" name="Right Brace 9"/>
          <p:cNvSpPr/>
          <p:nvPr/>
        </p:nvSpPr>
        <p:spPr>
          <a:xfrm rot="5400000">
            <a:off x="5579904" y="2064005"/>
            <a:ext cx="924615" cy="5943601"/>
          </a:xfrm>
          <a:prstGeom prst="rightBrac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B4268CB-2FBA-78A8-AC7D-1F3DC67D4664}"/>
              </a:ext>
            </a:extLst>
          </p:cNvPr>
          <p:cNvSpPr txBox="1"/>
          <p:nvPr/>
        </p:nvSpPr>
        <p:spPr>
          <a:xfrm>
            <a:off x="4849906" y="5749087"/>
            <a:ext cx="2563907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b="1" i="0" dirty="0" smtClean="0">
                <a:solidFill>
                  <a:srgbClr val="FF0000"/>
                </a:solidFill>
                <a:effectLst/>
                <a:latin typeface="+mj-lt"/>
                <a:cs typeface="Calibri" panose="020F0502020204030204" pitchFamily="34" charset="0"/>
              </a:rPr>
              <a:t>ĐỘNG TỪ</a:t>
            </a:r>
            <a:endParaRPr lang="vi-VN" sz="3600" b="1" i="0" dirty="0">
              <a:solidFill>
                <a:srgbClr val="FF0000"/>
              </a:solidFill>
              <a:effectLst/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98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04FDCF3F-14A4-B114-6E55-1E939E817EF9}"/>
              </a:ext>
            </a:extLst>
          </p:cNvPr>
          <p:cNvGrpSpPr/>
          <p:nvPr/>
        </p:nvGrpSpPr>
        <p:grpSpPr>
          <a:xfrm>
            <a:off x="8880344" y="4107428"/>
            <a:ext cx="3114432" cy="2548937"/>
            <a:chOff x="5504504" y="704413"/>
            <a:chExt cx="2015969" cy="2369278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9B179BD7-CCB7-F1F7-39C6-6E01AFDE3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4504" y="704413"/>
              <a:ext cx="1663441" cy="1507450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F392AC47-6BDE-E8F7-5092-343E821B0651}"/>
                </a:ext>
              </a:extLst>
            </p:cNvPr>
            <p:cNvSpPr/>
            <p:nvPr/>
          </p:nvSpPr>
          <p:spPr>
            <a:xfrm>
              <a:off x="6298162" y="2424861"/>
              <a:ext cx="1222311" cy="648830"/>
            </a:xfrm>
            <a:custGeom>
              <a:avLst/>
              <a:gdLst>
                <a:gd name="connsiteX0" fmla="*/ 0 w 1222326"/>
                <a:gd name="connsiteY0" fmla="*/ 646923 h 824205"/>
                <a:gd name="connsiteX1" fmla="*/ 569168 w 1222326"/>
                <a:gd name="connsiteY1" fmla="*/ 171062 h 824205"/>
                <a:gd name="connsiteX2" fmla="*/ 1222311 w 1222326"/>
                <a:gd name="connsiteY2" fmla="*/ 3111 h 824205"/>
                <a:gd name="connsiteX3" fmla="*/ 550507 w 1222326"/>
                <a:gd name="connsiteY3" fmla="*/ 292360 h 824205"/>
                <a:gd name="connsiteX4" fmla="*/ 158621 w 1222326"/>
                <a:gd name="connsiteY4" fmla="*/ 805544 h 824205"/>
                <a:gd name="connsiteX5" fmla="*/ 158621 w 1222326"/>
                <a:gd name="connsiteY5" fmla="*/ 805544 h 824205"/>
                <a:gd name="connsiteX6" fmla="*/ 149290 w 1222326"/>
                <a:gd name="connsiteY6" fmla="*/ 824205 h 824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2326" h="824205">
                  <a:moveTo>
                    <a:pt x="0" y="646923"/>
                  </a:moveTo>
                  <a:cubicBezTo>
                    <a:pt x="182725" y="462643"/>
                    <a:pt x="365450" y="278364"/>
                    <a:pt x="569168" y="171062"/>
                  </a:cubicBezTo>
                  <a:cubicBezTo>
                    <a:pt x="772886" y="63760"/>
                    <a:pt x="1225421" y="-17105"/>
                    <a:pt x="1222311" y="3111"/>
                  </a:cubicBezTo>
                  <a:cubicBezTo>
                    <a:pt x="1219201" y="23327"/>
                    <a:pt x="727789" y="158621"/>
                    <a:pt x="550507" y="292360"/>
                  </a:cubicBezTo>
                  <a:cubicBezTo>
                    <a:pt x="373225" y="426099"/>
                    <a:pt x="158621" y="805544"/>
                    <a:pt x="158621" y="805544"/>
                  </a:cubicBezTo>
                  <a:lnTo>
                    <a:pt x="158621" y="805544"/>
                  </a:lnTo>
                  <a:lnTo>
                    <a:pt x="149290" y="824205"/>
                  </a:lnTo>
                </a:path>
              </a:pathLst>
            </a:cu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C1242050-7F84-15AF-A47E-EDBFC7863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0322" y="700727"/>
            <a:ext cx="6051355" cy="11788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7F1B94C-91B6-218F-8EC7-1D46F19DCF68}"/>
              </a:ext>
            </a:extLst>
          </p:cNvPr>
          <p:cNvSpPr txBox="1"/>
          <p:nvPr/>
        </p:nvSpPr>
        <p:spPr>
          <a:xfrm>
            <a:off x="914401" y="2176250"/>
            <a:ext cx="10704944" cy="1634490"/>
          </a:xfrm>
          <a:prstGeom prst="roundRect">
            <a:avLst/>
          </a:prstGeom>
          <a:solidFill>
            <a:srgbClr val="FFFF00">
              <a:alpha val="24000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hoạt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trạng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thái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sự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vật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744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8053240F-EC10-97A3-357F-CD170116B7CA}"/>
              </a:ext>
            </a:extLst>
          </p:cNvPr>
          <p:cNvGrpSpPr/>
          <p:nvPr/>
        </p:nvGrpSpPr>
        <p:grpSpPr>
          <a:xfrm>
            <a:off x="1339703" y="944631"/>
            <a:ext cx="1810871" cy="722803"/>
            <a:chOff x="1278541" y="1020574"/>
            <a:chExt cx="7080531" cy="108557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64ECA525-697D-E500-2A63-D82917A67B4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=""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0AB6B70C-5304-65E0-08EF-9B8F2CEA3596}"/>
                </a:ext>
              </a:extLst>
            </p:cNvPr>
            <p:cNvSpPr txBox="1"/>
            <p:nvPr/>
          </p:nvSpPr>
          <p:spPr>
            <a:xfrm>
              <a:off x="1375182" y="1086305"/>
              <a:ext cx="6945907" cy="996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Ví dụ: </a:t>
              </a:r>
              <a:endPara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76D1A3D-C7B9-C1EF-319F-71D8EE7812AC}"/>
              </a:ext>
            </a:extLst>
          </p:cNvPr>
          <p:cNvSpPr txBox="1"/>
          <p:nvPr/>
        </p:nvSpPr>
        <p:spPr>
          <a:xfrm>
            <a:off x="1339703" y="1552354"/>
            <a:ext cx="10143460" cy="2611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200000"/>
              </a:lnSpc>
            </a:pPr>
            <a:r>
              <a:rPr lang="vi-VN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vi-VN" sz="4400" i="0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Mèo con chạy nhanh ra bãi cỏ.</a:t>
            </a: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algn="l">
              <a:lnSpc>
                <a:spcPct val="200000"/>
              </a:lnSpc>
            </a:pPr>
            <a:r>
              <a:rPr lang="vi-VN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4400" i="0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4400" i="0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i="0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Lan đang buồn vì nhớ mẹ.</a:t>
            </a:r>
            <a:endParaRPr lang="vi-VN" sz="4400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136035" y="2796434"/>
            <a:ext cx="941259" cy="856"/>
          </a:xfrm>
          <a:prstGeom prst="line">
            <a:avLst/>
          </a:prstGeom>
          <a:ln w="41275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017325" y="4055796"/>
            <a:ext cx="777922" cy="0"/>
          </a:xfrm>
          <a:prstGeom prst="line">
            <a:avLst/>
          </a:prstGeom>
          <a:ln w="41275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236533" y="4043082"/>
            <a:ext cx="1043679" cy="12714"/>
          </a:xfrm>
          <a:prstGeom prst="line">
            <a:avLst/>
          </a:prstGeom>
          <a:ln w="41275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203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8053240F-EC10-97A3-357F-CD170116B7CA}"/>
              </a:ext>
            </a:extLst>
          </p:cNvPr>
          <p:cNvGrpSpPr/>
          <p:nvPr/>
        </p:nvGrpSpPr>
        <p:grpSpPr>
          <a:xfrm>
            <a:off x="502023" y="405714"/>
            <a:ext cx="10144712" cy="1117043"/>
            <a:chOff x="1278541" y="1020574"/>
            <a:chExt cx="7080531" cy="108557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64ECA525-697D-E500-2A63-D82917A67B4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=""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0AB6B70C-5304-65E0-08EF-9B8F2CEA3596}"/>
                </a:ext>
              </a:extLst>
            </p:cNvPr>
            <p:cNvSpPr txBox="1"/>
            <p:nvPr/>
          </p:nvSpPr>
          <p:spPr>
            <a:xfrm>
              <a:off x="1375182" y="1086305"/>
              <a:ext cx="6945907" cy="996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vi-VN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 dưới đây:</a:t>
              </a:r>
              <a:endPara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76D1A3D-C7B9-C1EF-319F-71D8EE7812AC}"/>
              </a:ext>
            </a:extLst>
          </p:cNvPr>
          <p:cNvSpPr txBox="1"/>
          <p:nvPr/>
        </p:nvSpPr>
        <p:spPr>
          <a:xfrm>
            <a:off x="1339703" y="1552354"/>
            <a:ext cx="10143460" cy="4050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Yêu trẻ, trẻ đến nhà. 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Thương người như thể thương thân.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Uống nước nhớ nguồn. 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d. Đi một ngày đàng, học một sàng khôn.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0E2D40F3-9588-D838-EEC7-8583DEAA938A}"/>
              </a:ext>
            </a:extLst>
          </p:cNvPr>
          <p:cNvCxnSpPr/>
          <p:nvPr/>
        </p:nvCxnSpPr>
        <p:spPr>
          <a:xfrm flipV="1">
            <a:off x="2205999" y="1125601"/>
            <a:ext cx="1674525" cy="14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0E2D40F3-9588-D838-EEC7-8583DEAA938A}"/>
              </a:ext>
            </a:extLst>
          </p:cNvPr>
          <p:cNvCxnSpPr/>
          <p:nvPr/>
        </p:nvCxnSpPr>
        <p:spPr>
          <a:xfrm flipV="1">
            <a:off x="5949128" y="1130612"/>
            <a:ext cx="2170230" cy="146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511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674691" y="265813"/>
            <a:ext cx="8373616" cy="1752043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=""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Dựa vào tranh ở bài 1, đặt câu có chứa 1 - 2 động từ.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9814" y="186103"/>
            <a:ext cx="2420679" cy="172985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0E2D40F3-9588-D838-EEC7-8583DEAA938A}"/>
              </a:ext>
            </a:extLst>
          </p:cNvPr>
          <p:cNvCxnSpPr/>
          <p:nvPr/>
        </p:nvCxnSpPr>
        <p:spPr>
          <a:xfrm flipV="1">
            <a:off x="6558980" y="1051033"/>
            <a:ext cx="1674525" cy="14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0E2D40F3-9588-D838-EEC7-8583DEAA938A}"/>
              </a:ext>
            </a:extLst>
          </p:cNvPr>
          <p:cNvCxnSpPr/>
          <p:nvPr/>
        </p:nvCxnSpPr>
        <p:spPr>
          <a:xfrm flipV="1">
            <a:off x="2179347" y="1633299"/>
            <a:ext cx="2682152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221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lowchart: Terminator 5"/>
          <p:cNvSpPr/>
          <p:nvPr/>
        </p:nvSpPr>
        <p:spPr>
          <a:xfrm rot="1996082">
            <a:off x="3367844" y="4089830"/>
            <a:ext cx="132919" cy="265370"/>
          </a:xfrm>
          <a:prstGeom prst="flowChartTermina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1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3" name="Picture 12">
            <a:extLst>
              <a:ext uri="{FF2B5EF4-FFF2-40B4-BE49-F238E27FC236}">
                <a16:creationId xmlns="" xmlns:a16="http://schemas.microsoft.com/office/drawing/2014/main" id="{D38AAB5F-3D3C-442F-038F-4BD1003C9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24" name="Picture 9">
            <a:extLst>
              <a:ext uri="{FF2B5EF4-FFF2-40B4-BE49-F238E27FC236}">
                <a16:creationId xmlns="" xmlns:a16="http://schemas.microsoft.com/office/drawing/2014/main" id="{8E54941D-A066-E90C-10FE-B1CCB9944D0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="" xmlns:a16="http://schemas.microsoft.com/office/drawing/2014/main" id="{08363A17-D0E4-5289-B870-7C9B6250EB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8383" y="2431077"/>
            <a:ext cx="9071634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9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487738" y="-52699"/>
            <a:ext cx="5002213" cy="1549970"/>
          </a:xfrm>
          <a:prstGeom prst="rect">
            <a:avLst/>
          </a:prstGeom>
        </p:spPr>
      </p:pic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4" name="Rectangle 82">
            <a:extLst>
              <a:ext uri="{FF2B5EF4-FFF2-40B4-BE49-F238E27FC236}">
                <a16:creationId xmlns="" xmlns:a16="http://schemas.microsoft.com/office/drawing/2014/main" id="{013064B3-A7EC-964F-B9B1-FD3975BF49A8}"/>
              </a:ext>
            </a:extLst>
          </p:cNvPr>
          <p:cNvSpPr/>
          <p:nvPr/>
        </p:nvSpPr>
        <p:spPr>
          <a:xfrm>
            <a:off x="226119" y="3868395"/>
            <a:ext cx="598618" cy="756830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19FC8A8E-A67E-6A41-9EC7-8EB66D0CB5A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33" y="3592287"/>
            <a:ext cx="779314" cy="130904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2FD1E02A-680B-AF43-BCA4-C2110D3B0E3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2502407" y="4803896"/>
            <a:ext cx="779314" cy="1309045"/>
          </a:xfrm>
          <a:prstGeom prst="rect">
            <a:avLst/>
          </a:prstGeom>
        </p:spPr>
      </p:pic>
      <p:sp>
        <p:nvSpPr>
          <p:cNvPr id="2" name="Left Arrow 1">
            <a:hlinkClick r:id="" action="ppaction://noaction"/>
          </p:cNvPr>
          <p:cNvSpPr/>
          <p:nvPr/>
        </p:nvSpPr>
        <p:spPr>
          <a:xfrm>
            <a:off x="10983792" y="6247096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3" name="矩形: 圆角 1">
            <a:extLst>
              <a:ext uri="{FF2B5EF4-FFF2-40B4-BE49-F238E27FC236}">
                <a16:creationId xmlns=""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813051" y="107576"/>
            <a:ext cx="9220764" cy="6613899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905" y="366525"/>
            <a:ext cx="6096000" cy="6096000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FCFAE294-8653-A690-3589-89CD3EE3371A}"/>
              </a:ext>
            </a:extLst>
          </p:cNvPr>
          <p:cNvGrpSpPr/>
          <p:nvPr/>
        </p:nvGrpSpPr>
        <p:grpSpPr>
          <a:xfrm>
            <a:off x="8839199" y="4470582"/>
            <a:ext cx="3065929" cy="1641293"/>
            <a:chOff x="-581422" y="1192127"/>
            <a:chExt cx="5330144" cy="1558230"/>
          </a:xfrm>
        </p:grpSpPr>
        <p:sp>
          <p:nvSpPr>
            <p:cNvPr id="51" name="Rectangle: Rounded Corners 13">
              <a:extLst>
                <a:ext uri="{FF2B5EF4-FFF2-40B4-BE49-F238E27FC236}">
                  <a16:creationId xmlns="" xmlns:a16="http://schemas.microsoft.com/office/drawing/2014/main" id="{3353A1F3-94CF-26AF-F24B-6F4A07D689F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40997AE8-38F2-3F6E-450D-A706DDFC4FD6}"/>
                </a:ext>
              </a:extLst>
            </p:cNvPr>
            <p:cNvSpPr txBox="1"/>
            <p:nvPr/>
          </p:nvSpPr>
          <p:spPr>
            <a:xfrm>
              <a:off x="-315617" y="1584420"/>
              <a:ext cx="4494389" cy="1038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6600" b="1" kern="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Chạy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509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-113178"/>
            <a:ext cx="5002213" cy="1549970"/>
          </a:xfrm>
          <a:prstGeom prst="rect">
            <a:avLst/>
          </a:prstGeom>
        </p:spPr>
      </p:pic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799735" y="37926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 82">
            <a:extLst>
              <a:ext uri="{FF2B5EF4-FFF2-40B4-BE49-F238E27FC236}">
                <a16:creationId xmlns="" xmlns:a16="http://schemas.microsoft.com/office/drawing/2014/main" id="{64F8D0AA-1347-4746-B133-BFCA0BA522F0}"/>
              </a:ext>
            </a:extLst>
          </p:cNvPr>
          <p:cNvSpPr/>
          <p:nvPr/>
        </p:nvSpPr>
        <p:spPr>
          <a:xfrm>
            <a:off x="10501193" y="6768332"/>
            <a:ext cx="1593644" cy="122131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85999B0F-B90D-FC4F-A5E7-03E0267F790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43" y="2988885"/>
            <a:ext cx="576390" cy="96818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D7936CEC-D30A-0C42-AD0D-D719EDDDAF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2212121" y="3292434"/>
            <a:ext cx="576390" cy="968184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F0415181-F475-8444-A262-8042202DFCD7}"/>
              </a:ext>
            </a:extLst>
          </p:cNvPr>
          <p:cNvSpPr txBox="1"/>
          <p:nvPr/>
        </p:nvSpPr>
        <p:spPr>
          <a:xfrm>
            <a:off x="2799736" y="0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BDC4BC30-D8FF-3A48-AC75-60673A25ED78}"/>
              </a:ext>
            </a:extLst>
          </p:cNvPr>
          <p:cNvSpPr txBox="1"/>
          <p:nvPr/>
        </p:nvSpPr>
        <p:spPr>
          <a:xfrm>
            <a:off x="2952136" y="152400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Left Arrow 54">
            <a:hlinkClick r:id="" action="ppaction://noaction"/>
          </p:cNvPr>
          <p:cNvSpPr/>
          <p:nvPr/>
        </p:nvSpPr>
        <p:spPr>
          <a:xfrm>
            <a:off x="199694" y="5926422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矩形: 圆角 1">
            <a:extLst>
              <a:ext uri="{FF2B5EF4-FFF2-40B4-BE49-F238E27FC236}">
                <a16:creationId xmlns=""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981326" y="82919"/>
            <a:ext cx="9004486" cy="6742278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081" y="806656"/>
            <a:ext cx="4587128" cy="5037267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FCFAE294-8653-A690-3589-89CD3EE3371A}"/>
              </a:ext>
            </a:extLst>
          </p:cNvPr>
          <p:cNvGrpSpPr/>
          <p:nvPr/>
        </p:nvGrpSpPr>
        <p:grpSpPr>
          <a:xfrm>
            <a:off x="7876248" y="4166107"/>
            <a:ext cx="3954158" cy="1642314"/>
            <a:chOff x="-135459" y="1211171"/>
            <a:chExt cx="5330144" cy="1558230"/>
          </a:xfrm>
        </p:grpSpPr>
        <p:sp>
          <p:nvSpPr>
            <p:cNvPr id="70" name="Rectangle: Rounded Corners 13">
              <a:extLst>
                <a:ext uri="{FF2B5EF4-FFF2-40B4-BE49-F238E27FC236}">
                  <a16:creationId xmlns="" xmlns:a16="http://schemas.microsoft.com/office/drawing/2014/main" id="{3353A1F3-94CF-26AF-F24B-6F4A07D689FE}"/>
                </a:ext>
              </a:extLst>
            </p:cNvPr>
            <p:cNvSpPr/>
            <p:nvPr/>
          </p:nvSpPr>
          <p:spPr>
            <a:xfrm>
              <a:off x="-135459" y="1211171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="" xmlns:a16="http://schemas.microsoft.com/office/drawing/2014/main" id="{40997AE8-38F2-3F6E-450D-A706DDFC4FD6}"/>
                </a:ext>
              </a:extLst>
            </p:cNvPr>
            <p:cNvSpPr txBox="1"/>
            <p:nvPr/>
          </p:nvSpPr>
          <p:spPr>
            <a:xfrm>
              <a:off x="282418" y="1470883"/>
              <a:ext cx="4494390" cy="1038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6600" b="1" kern="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Tức giận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782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-113178"/>
            <a:ext cx="5002213" cy="1549970"/>
          </a:xfrm>
          <a:prstGeom prst="rect">
            <a:avLst/>
          </a:prstGeom>
        </p:spPr>
      </p:pic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34" name="Rectangle 82">
            <a:extLst>
              <a:ext uri="{FF2B5EF4-FFF2-40B4-BE49-F238E27FC236}">
                <a16:creationId xmlns="" xmlns:a16="http://schemas.microsoft.com/office/drawing/2014/main" id="{83974051-4934-1E47-858B-C9D77EC581F5}"/>
              </a:ext>
            </a:extLst>
          </p:cNvPr>
          <p:cNvSpPr/>
          <p:nvPr/>
        </p:nvSpPr>
        <p:spPr>
          <a:xfrm>
            <a:off x="9915837" y="6724276"/>
            <a:ext cx="2047981" cy="151504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846757A8-F45C-0A45-968C-109233786D56}"/>
              </a:ext>
            </a:extLst>
          </p:cNvPr>
          <p:cNvSpPr/>
          <p:nvPr/>
        </p:nvSpPr>
        <p:spPr>
          <a:xfrm>
            <a:off x="10019270" y="3850095"/>
            <a:ext cx="1777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TÊN PHẦN QUÀ/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B721F189-41BF-AD4A-98E4-FCC201B7B37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2257" y="4129714"/>
            <a:ext cx="740715" cy="124420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4C1FD3E1-4BFA-404F-83F4-B36CE071354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1956898" y="4114800"/>
            <a:ext cx="740715" cy="1244208"/>
          </a:xfrm>
          <a:prstGeom prst="rect">
            <a:avLst/>
          </a:prstGeom>
        </p:spPr>
      </p:pic>
      <p:sp>
        <p:nvSpPr>
          <p:cNvPr id="50" name="Left Arrow 49">
            <a:hlinkClick r:id="" action="ppaction://noaction"/>
          </p:cNvPr>
          <p:cNvSpPr/>
          <p:nvPr/>
        </p:nvSpPr>
        <p:spPr>
          <a:xfrm>
            <a:off x="10983792" y="6247096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9" name="矩形: 圆角 1">
            <a:extLst>
              <a:ext uri="{FF2B5EF4-FFF2-40B4-BE49-F238E27FC236}">
                <a16:creationId xmlns=""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884490" y="401805"/>
            <a:ext cx="9124986" cy="6399093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457" y="490538"/>
            <a:ext cx="6217024" cy="6217024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FCFAE294-8653-A690-3589-89CD3EE3371A}"/>
              </a:ext>
            </a:extLst>
          </p:cNvPr>
          <p:cNvGrpSpPr/>
          <p:nvPr/>
        </p:nvGrpSpPr>
        <p:grpSpPr>
          <a:xfrm>
            <a:off x="9545896" y="4543652"/>
            <a:ext cx="2417922" cy="1630712"/>
            <a:chOff x="-581422" y="1192127"/>
            <a:chExt cx="5330144" cy="1558230"/>
          </a:xfrm>
        </p:grpSpPr>
        <p:sp>
          <p:nvSpPr>
            <p:cNvPr id="56" name="Rectangle: Rounded Corners 13">
              <a:extLst>
                <a:ext uri="{FF2B5EF4-FFF2-40B4-BE49-F238E27FC236}">
                  <a16:creationId xmlns="" xmlns:a16="http://schemas.microsoft.com/office/drawing/2014/main" id="{3353A1F3-94CF-26AF-F24B-6F4A07D689F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="" xmlns:a16="http://schemas.microsoft.com/office/drawing/2014/main" id="{40997AE8-38F2-3F6E-450D-A706DDFC4FD6}"/>
                </a:ext>
              </a:extLst>
            </p:cNvPr>
            <p:cNvSpPr txBox="1"/>
            <p:nvPr/>
          </p:nvSpPr>
          <p:spPr>
            <a:xfrm>
              <a:off x="-169338" y="1385488"/>
              <a:ext cx="4494389" cy="1038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6600" b="1" kern="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Múa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030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4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AE061A5-96C2-D980-A54B-4C6F1C1FB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42" y="3004145"/>
            <a:ext cx="2234055" cy="2921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05CFC8A-6CA3-BCA2-A298-F1AB3999E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489" y="3144957"/>
            <a:ext cx="1975893" cy="2921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DC6D4BF-5EB8-0A47-D8C6-4DDC92A55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8994" y="1134424"/>
            <a:ext cx="6102625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12">
            <a:extLst>
              <a:ext uri="{FF2B5EF4-FFF2-40B4-BE49-F238E27FC236}">
                <a16:creationId xmlns="" xmlns:a16="http://schemas.microsoft.com/office/drawing/2014/main" id="{D38AAB5F-3D3C-442F-038F-4BD1003C9E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4" name="Một con vị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625" y="0"/>
            <a:ext cx="12096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2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1952762" y="1192277"/>
            <a:ext cx="9185383" cy="41783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9A11301-B82E-BE56-38D8-2F8C96146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175" y="1295400"/>
            <a:ext cx="2802036" cy="9644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8151906-19B3-ABE4-241F-ED7F08F94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5598" y="2032967"/>
            <a:ext cx="4383404" cy="1115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24051CE-606A-BBAF-8059-3651B3B567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6493" y="2272514"/>
            <a:ext cx="7791363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8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951137" y="641792"/>
            <a:ext cx="8373616" cy="1634704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=""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vi-VN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Tìm từ chỉ hoạt động thích hợp với người và vật trong tranh. 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4753" y="395419"/>
            <a:ext cx="2420679" cy="172985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0E2D40F3-9588-D838-EEC7-8583DEAA938A}"/>
              </a:ext>
            </a:extLst>
          </p:cNvPr>
          <p:cNvCxnSpPr/>
          <p:nvPr/>
        </p:nvCxnSpPr>
        <p:spPr>
          <a:xfrm>
            <a:off x="2708217" y="1423089"/>
            <a:ext cx="3503428" cy="249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0E2D40F3-9588-D838-EEC7-8583DEAA938A}"/>
              </a:ext>
            </a:extLst>
          </p:cNvPr>
          <p:cNvCxnSpPr/>
          <p:nvPr/>
        </p:nvCxnSpPr>
        <p:spPr>
          <a:xfrm>
            <a:off x="1285975" y="1999196"/>
            <a:ext cx="12031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0E2D40F3-9588-D838-EEC7-8583DEAA938A}"/>
              </a:ext>
            </a:extLst>
          </p:cNvPr>
          <p:cNvCxnSpPr/>
          <p:nvPr/>
        </p:nvCxnSpPr>
        <p:spPr>
          <a:xfrm flipV="1">
            <a:off x="3283689" y="1999196"/>
            <a:ext cx="669685" cy="45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532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ên trò chơ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906"/>
            <a:ext cx="5253318" cy="5997388"/>
          </a:xfrm>
          <a:prstGeom prst="rect">
            <a:avLst/>
          </a:prstGeom>
        </p:spPr>
      </p:pic>
      <p:pic>
        <p:nvPicPr>
          <p:cNvPr id="6" name="tranh nền b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661" y="0"/>
            <a:ext cx="8166847" cy="6858000"/>
          </a:xfrm>
          <a:prstGeom prst="rect">
            <a:avLst/>
          </a:prstGeom>
        </p:spPr>
      </p:pic>
      <p:sp>
        <p:nvSpPr>
          <p:cNvPr id="9" name="ô cửa 2"/>
          <p:cNvSpPr/>
          <p:nvPr/>
        </p:nvSpPr>
        <p:spPr>
          <a:xfrm>
            <a:off x="4231752" y="8964"/>
            <a:ext cx="7987553" cy="336176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ô cửa 3"/>
          <p:cNvSpPr/>
          <p:nvPr/>
        </p:nvSpPr>
        <p:spPr>
          <a:xfrm>
            <a:off x="4227271" y="3370729"/>
            <a:ext cx="4016188" cy="347830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ô cửa 4"/>
          <p:cNvSpPr/>
          <p:nvPr/>
        </p:nvSpPr>
        <p:spPr>
          <a:xfrm>
            <a:off x="8225529" y="3370729"/>
            <a:ext cx="3971365" cy="347830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</a:t>
            </a:r>
            <a:endParaRPr lang="en-US" sz="4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2" name="đậu">
            <a:extLst>
              <a:ext uri="{FF2B5EF4-FFF2-40B4-BE49-F238E27FC236}">
                <a16:creationId xmlns="" xmlns:a16="http://schemas.microsoft.com/office/drawing/2014/main" id="{8F72D51E-E452-B7D7-E59B-B9B7849D94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7143" y1="48214" x2="71429" y2="52679"/>
                        <a14:foregroundMark x1="53571" y1="52679" x2="63571" y2="65179"/>
                        <a14:foregroundMark x1="52143" y1="51786" x2="42143" y2="60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59395" y="1982370"/>
            <a:ext cx="1381125" cy="1104900"/>
          </a:xfrm>
          <a:prstGeom prst="rect">
            <a:avLst/>
          </a:prstGeom>
        </p:spPr>
      </p:pic>
      <p:pic>
        <p:nvPicPr>
          <p:cNvPr id="13" name="hót">
            <a:extLst>
              <a:ext uri="{FF2B5EF4-FFF2-40B4-BE49-F238E27FC236}">
                <a16:creationId xmlns="" xmlns:a16="http://schemas.microsoft.com/office/drawing/2014/main" id="{5E7A38E5-0B62-3670-8AF1-25CF9D7CEB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00" b="91200" l="9524" r="89881">
                        <a14:foregroundMark x1="36310" y1="62400" x2="63095" y2="93600"/>
                        <a14:foregroundMark x1="63095" y1="93600" x2="34524" y2="65600"/>
                        <a14:foregroundMark x1="34524" y1="65600" x2="76190" y2="91200"/>
                        <a14:foregroundMark x1="76190" y1="91200" x2="35714" y2="87200"/>
                        <a14:foregroundMark x1="35714" y1="87200" x2="69048" y2="68000"/>
                        <a14:foregroundMark x1="69048" y1="68000" x2="35119" y2="83200"/>
                        <a14:foregroundMark x1="35119" y1="83200" x2="40476" y2="81600"/>
                        <a14:foregroundMark x1="37500" y1="68800" x2="37500" y2="61600"/>
                        <a14:foregroundMark x1="32738" y1="59200" x2="35119" y2="62400"/>
                        <a14:foregroundMark x1="54762" y1="56800" x2="57143" y2="55200"/>
                        <a14:foregroundMark x1="51786" y1="54400" x2="46429" y2="64000"/>
                        <a14:foregroundMark x1="32738" y1="61600" x2="41071" y2="57600"/>
                        <a14:foregroundMark x1="49405" y1="68800" x2="51190" y2="59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34240" y="1171550"/>
            <a:ext cx="1414725" cy="1052623"/>
          </a:xfrm>
          <a:prstGeom prst="rect">
            <a:avLst/>
          </a:prstGeom>
        </p:spPr>
      </p:pic>
      <p:pic>
        <p:nvPicPr>
          <p:cNvPr id="14" name="đi">
            <a:extLst>
              <a:ext uri="{FF2B5EF4-FFF2-40B4-BE49-F238E27FC236}">
                <a16:creationId xmlns="" xmlns:a16="http://schemas.microsoft.com/office/drawing/2014/main" id="{163AA859-3123-3446-7172-385B8AE2C0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197" b="95082" l="8491" r="97170">
                        <a14:foregroundMark x1="50000" y1="43443" x2="50943" y2="48361"/>
                        <a14:foregroundMark x1="47170" y1="40984" x2="48113" y2="49180"/>
                        <a14:foregroundMark x1="55660" y1="37705" x2="59434" y2="49180"/>
                        <a14:foregroundMark x1="44340" y1="43443" x2="60377" y2="50000"/>
                        <a14:foregroundMark x1="58491" y1="50820" x2="59434" y2="57377"/>
                        <a14:foregroundMark x1="40566" y1="41803" x2="42453" y2="46721"/>
                        <a14:foregroundMark x1="57547" y1="52459" x2="58491" y2="52459"/>
                        <a14:foregroundMark x1="47170" y1="53279" x2="45283" y2="53279"/>
                        <a14:foregroundMark x1="42453" y1="46721" x2="48113" y2="54918"/>
                        <a14:foregroundMark x1="42453" y1="48361" x2="49057" y2="50000"/>
                        <a14:foregroundMark x1="51887" y1="38525" x2="42453" y2="51639"/>
                        <a14:foregroundMark x1="85849" y1="52459" x2="97170" y2="48361"/>
                        <a14:foregroundMark x1="46226" y1="45082" x2="44340" y2="54098"/>
                        <a14:foregroundMark x1="38679" y1="50000" x2="45283" y2="63934"/>
                        <a14:foregroundMark x1="48113" y1="83607" x2="42453" y2="86885"/>
                        <a14:foregroundMark x1="8491" y1="59836" x2="13208" y2="59836"/>
                        <a14:foregroundMark x1="50943" y1="90984" x2="55660" y2="950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75140" y="3420496"/>
            <a:ext cx="1117969" cy="1286719"/>
          </a:xfrm>
          <a:prstGeom prst="rect">
            <a:avLst/>
          </a:prstGeom>
        </p:spPr>
      </p:pic>
      <p:pic>
        <p:nvPicPr>
          <p:cNvPr id="15" name="cười">
            <a:extLst>
              <a:ext uri="{FF2B5EF4-FFF2-40B4-BE49-F238E27FC236}">
                <a16:creationId xmlns="" xmlns:a16="http://schemas.microsoft.com/office/drawing/2014/main" id="{475AE60D-8817-92FF-95ED-CE2F1F2C51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1818" y1="48913" x2="65152" y2="39130"/>
                        <a14:foregroundMark x1="60606" y1="38043" x2="28788" y2="56522"/>
                        <a14:foregroundMark x1="28788" y1="56522" x2="64394" y2="45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00817" y="5172513"/>
            <a:ext cx="1422547" cy="991472"/>
          </a:xfrm>
          <a:prstGeom prst="rect">
            <a:avLst/>
          </a:prstGeom>
        </p:spPr>
      </p:pic>
      <p:pic>
        <p:nvPicPr>
          <p:cNvPr id="16" name="vẫy">
            <a:extLst>
              <a:ext uri="{FF2B5EF4-FFF2-40B4-BE49-F238E27FC236}">
                <a16:creationId xmlns="" xmlns:a16="http://schemas.microsoft.com/office/drawing/2014/main" id="{0415FA3F-65AA-AA48-A508-317888BE90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10" b="89189" l="6364" r="90000">
                        <a14:foregroundMark x1="6364" y1="45946" x2="15455" y2="61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8308" y="3114133"/>
            <a:ext cx="1200815" cy="1211732"/>
          </a:xfrm>
          <a:prstGeom prst="rect">
            <a:avLst/>
          </a:prstGeom>
        </p:spPr>
      </p:pic>
      <p:pic>
        <p:nvPicPr>
          <p:cNvPr id="17" name="nói">
            <a:extLst>
              <a:ext uri="{FF2B5EF4-FFF2-40B4-BE49-F238E27FC236}">
                <a16:creationId xmlns="" xmlns:a16="http://schemas.microsoft.com/office/drawing/2014/main" id="{4E5AD321-3DCF-6676-EC52-64855614587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2208" y1="54545" x2="55844" y2="54545"/>
                        <a14:foregroundMark x1="46104" y1="46970" x2="57792" y2="53030"/>
                        <a14:foregroundMark x1="61039" y1="30303" x2="59091" y2="51515"/>
                        <a14:foregroundMark x1="41558" y1="46970" x2="40260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53726" y="6742218"/>
            <a:ext cx="1623015" cy="695578"/>
          </a:xfrm>
          <a:prstGeom prst="rect">
            <a:avLst/>
          </a:prstGeom>
        </p:spPr>
      </p:pic>
      <p:pic>
        <p:nvPicPr>
          <p:cNvPr id="18" name="rụng">
            <a:extLst>
              <a:ext uri="{FF2B5EF4-FFF2-40B4-BE49-F238E27FC236}">
                <a16:creationId xmlns="" xmlns:a16="http://schemas.microsoft.com/office/drawing/2014/main" id="{0415FA3F-65AA-AA48-A508-317888BE90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10" b="89189" l="6364" r="90000">
                        <a14:foregroundMark x1="6364" y1="45946" x2="15455" y2="61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27691" y="5727228"/>
            <a:ext cx="1200815" cy="1211732"/>
          </a:xfrm>
          <a:prstGeom prst="rect">
            <a:avLst/>
          </a:prstGeom>
        </p:spPr>
      </p:pic>
      <p:pic>
        <p:nvPicPr>
          <p:cNvPr id="19" name="bay">
            <a:extLst>
              <a:ext uri="{FF2B5EF4-FFF2-40B4-BE49-F238E27FC236}">
                <a16:creationId xmlns="" xmlns:a16="http://schemas.microsoft.com/office/drawing/2014/main" id="{31254203-9123-81E4-82B9-F21BDF5F168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41290" y1="35821" x2="76774" y2="44776"/>
                        <a14:foregroundMark x1="76774" y1="44776" x2="46452" y2="41791"/>
                        <a14:foregroundMark x1="46452" y1="41791" x2="56129" y2="70149"/>
                        <a14:foregroundMark x1="40000" y1="53731" x2="49032" y2="56716"/>
                        <a14:foregroundMark x1="43226" y1="41791" x2="66452" y2="402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20280" y="3200112"/>
            <a:ext cx="1586807" cy="685910"/>
          </a:xfrm>
          <a:prstGeom prst="rect">
            <a:avLst/>
          </a:prstGeom>
        </p:spPr>
      </p:pic>
      <p:pic>
        <p:nvPicPr>
          <p:cNvPr id="20" name="bơi">
            <a:extLst>
              <a:ext uri="{FF2B5EF4-FFF2-40B4-BE49-F238E27FC236}">
                <a16:creationId xmlns="" xmlns:a16="http://schemas.microsoft.com/office/drawing/2014/main" id="{43543268-7BB7-63EF-8641-82F3C183A48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26190" y1="48305" x2="50000" y2="61864"/>
                        <a14:backgroundMark x1="23810" y1="49153" x2="25777" y2="487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75140" y="4056038"/>
            <a:ext cx="1287647" cy="12058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3BC69DF8-1BF3-10F0-4B42-735363E10C7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32500" y1="60714" x2="73333" y2="55357"/>
                        <a14:foregroundMark x1="73333" y1="55357" x2="70000" y2="52679"/>
                        <a14:foregroundMark x1="50000" y1="57143" x2="77500" y2="50893"/>
                        <a14:foregroundMark x1="39167" y1="52679" x2="50000" y2="45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21804" y="2622128"/>
            <a:ext cx="1180974" cy="110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25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901 0.09699 L 0.96211 -0.2034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48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188 0.24514 L 0.98256 -0.1631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34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05 0.54885 L 0.63073 0.2321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34" y="-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 -0.18426 L 0.74493 -0.3979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40" y="-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498 0.36759 L 0.49089 0.0534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-1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305 -0.23449 L 0.64635 -0.5715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1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761 -0.11389 L 0.88282 0.1270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60" y="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67 0.03055 L 0.74114 0.2458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67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13 -0.0125 L 0.86953 -0.074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14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ên trò chơ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906"/>
            <a:ext cx="5253318" cy="5997388"/>
          </a:xfrm>
          <a:prstGeom prst="rect">
            <a:avLst/>
          </a:prstGeom>
        </p:spPr>
      </p:pic>
      <p:pic>
        <p:nvPicPr>
          <p:cNvPr id="6" name="tranh nền b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661" y="0"/>
            <a:ext cx="8166847" cy="6858000"/>
          </a:xfrm>
          <a:prstGeom prst="rect">
            <a:avLst/>
          </a:prstGeom>
        </p:spPr>
      </p:pic>
      <p:sp>
        <p:nvSpPr>
          <p:cNvPr id="10" name="ô cửa 3"/>
          <p:cNvSpPr/>
          <p:nvPr/>
        </p:nvSpPr>
        <p:spPr>
          <a:xfrm>
            <a:off x="4209341" y="3370729"/>
            <a:ext cx="4016188" cy="347830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ô cửa 4"/>
          <p:cNvSpPr/>
          <p:nvPr/>
        </p:nvSpPr>
        <p:spPr>
          <a:xfrm>
            <a:off x="8225529" y="3370729"/>
            <a:ext cx="3971365" cy="347830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</a:t>
            </a:r>
            <a:endParaRPr lang="en-US" sz="4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2" name="đậu">
            <a:extLst>
              <a:ext uri="{FF2B5EF4-FFF2-40B4-BE49-F238E27FC236}">
                <a16:creationId xmlns="" xmlns:a16="http://schemas.microsoft.com/office/drawing/2014/main" id="{8F72D51E-E452-B7D7-E59B-B9B7849D94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7143" y1="48214" x2="71429" y2="52679"/>
                        <a14:foregroundMark x1="53571" y1="52679" x2="63571" y2="65179"/>
                        <a14:foregroundMark x1="52143" y1="51786" x2="42143" y2="60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64867" y="422511"/>
            <a:ext cx="1381125" cy="1104900"/>
          </a:xfrm>
          <a:prstGeom prst="rect">
            <a:avLst/>
          </a:prstGeom>
        </p:spPr>
      </p:pic>
      <p:pic>
        <p:nvPicPr>
          <p:cNvPr id="13" name="hót">
            <a:extLst>
              <a:ext uri="{FF2B5EF4-FFF2-40B4-BE49-F238E27FC236}">
                <a16:creationId xmlns="" xmlns:a16="http://schemas.microsoft.com/office/drawing/2014/main" id="{5E7A38E5-0B62-3670-8AF1-25CF9D7CEB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00" b="91200" l="9524" r="89881">
                        <a14:foregroundMark x1="36310" y1="62400" x2="63095" y2="93600"/>
                        <a14:foregroundMark x1="63095" y1="93600" x2="34524" y2="65600"/>
                        <a14:foregroundMark x1="34524" y1="65600" x2="76190" y2="91200"/>
                        <a14:foregroundMark x1="76190" y1="91200" x2="35714" y2="87200"/>
                        <a14:foregroundMark x1="35714" y1="87200" x2="69048" y2="68000"/>
                        <a14:foregroundMark x1="69048" y1="68000" x2="35119" y2="83200"/>
                        <a14:foregroundMark x1="35119" y1="83200" x2="40476" y2="81600"/>
                        <a14:foregroundMark x1="37500" y1="68800" x2="37500" y2="61600"/>
                        <a14:foregroundMark x1="32738" y1="59200" x2="35119" y2="62400"/>
                        <a14:foregroundMark x1="54762" y1="56800" x2="57143" y2="55200"/>
                        <a14:foregroundMark x1="51786" y1="54400" x2="46429" y2="64000"/>
                        <a14:foregroundMark x1="32738" y1="61600" x2="41071" y2="57600"/>
                        <a14:foregroundMark x1="49405" y1="68800" x2="51190" y2="59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69690" y="632741"/>
            <a:ext cx="1414725" cy="1052623"/>
          </a:xfrm>
          <a:prstGeom prst="rect">
            <a:avLst/>
          </a:prstGeom>
        </p:spPr>
      </p:pic>
      <p:pic>
        <p:nvPicPr>
          <p:cNvPr id="14" name="đi">
            <a:extLst>
              <a:ext uri="{FF2B5EF4-FFF2-40B4-BE49-F238E27FC236}">
                <a16:creationId xmlns="" xmlns:a16="http://schemas.microsoft.com/office/drawing/2014/main" id="{163AA859-3123-3446-7172-385B8AE2C0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197" b="95082" l="8491" r="97170">
                        <a14:foregroundMark x1="50000" y1="43443" x2="50943" y2="48361"/>
                        <a14:foregroundMark x1="47170" y1="40984" x2="48113" y2="49180"/>
                        <a14:foregroundMark x1="55660" y1="37705" x2="59434" y2="49180"/>
                        <a14:foregroundMark x1="44340" y1="43443" x2="60377" y2="50000"/>
                        <a14:foregroundMark x1="58491" y1="50820" x2="59434" y2="57377"/>
                        <a14:foregroundMark x1="40566" y1="41803" x2="42453" y2="46721"/>
                        <a14:foregroundMark x1="57547" y1="52459" x2="58491" y2="52459"/>
                        <a14:foregroundMark x1="47170" y1="53279" x2="45283" y2="53279"/>
                        <a14:foregroundMark x1="42453" y1="46721" x2="48113" y2="54918"/>
                        <a14:foregroundMark x1="42453" y1="48361" x2="49057" y2="50000"/>
                        <a14:foregroundMark x1="51887" y1="38525" x2="42453" y2="51639"/>
                        <a14:foregroundMark x1="85849" y1="52459" x2="97170" y2="48361"/>
                        <a14:foregroundMark x1="46226" y1="45082" x2="44340" y2="54098"/>
                        <a14:foregroundMark x1="38679" y1="50000" x2="45283" y2="63934"/>
                        <a14:foregroundMark x1="48113" y1="83607" x2="42453" y2="86885"/>
                        <a14:foregroundMark x1="8491" y1="59836" x2="13208" y2="59836"/>
                        <a14:foregroundMark x1="50943" y1="90984" x2="55660" y2="950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75140" y="3420496"/>
            <a:ext cx="1117969" cy="1286719"/>
          </a:xfrm>
          <a:prstGeom prst="rect">
            <a:avLst/>
          </a:prstGeom>
        </p:spPr>
      </p:pic>
      <p:pic>
        <p:nvPicPr>
          <p:cNvPr id="15" name="cười">
            <a:extLst>
              <a:ext uri="{FF2B5EF4-FFF2-40B4-BE49-F238E27FC236}">
                <a16:creationId xmlns="" xmlns:a16="http://schemas.microsoft.com/office/drawing/2014/main" id="{475AE60D-8817-92FF-95ED-CE2F1F2C51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1818" y1="48913" x2="65152" y2="39130"/>
                        <a14:foregroundMark x1="60606" y1="38043" x2="28788" y2="56522"/>
                        <a14:foregroundMark x1="28788" y1="56522" x2="64394" y2="45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00817" y="5172513"/>
            <a:ext cx="1422547" cy="991472"/>
          </a:xfrm>
          <a:prstGeom prst="rect">
            <a:avLst/>
          </a:prstGeom>
        </p:spPr>
      </p:pic>
      <p:pic>
        <p:nvPicPr>
          <p:cNvPr id="17" name="nói">
            <a:extLst>
              <a:ext uri="{FF2B5EF4-FFF2-40B4-BE49-F238E27FC236}">
                <a16:creationId xmlns="" xmlns:a16="http://schemas.microsoft.com/office/drawing/2014/main" id="{4E5AD321-3DCF-6676-EC52-64855614587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2208" y1="54545" x2="55844" y2="54545"/>
                        <a14:foregroundMark x1="46104" y1="46970" x2="57792" y2="53030"/>
                        <a14:foregroundMark x1="61039" y1="30303" x2="59091" y2="51515"/>
                        <a14:foregroundMark x1="41558" y1="46970" x2="40260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53726" y="6742218"/>
            <a:ext cx="1623015" cy="695578"/>
          </a:xfrm>
          <a:prstGeom prst="rect">
            <a:avLst/>
          </a:prstGeom>
        </p:spPr>
      </p:pic>
      <p:pic>
        <p:nvPicPr>
          <p:cNvPr id="18" name="rụng">
            <a:extLst>
              <a:ext uri="{FF2B5EF4-FFF2-40B4-BE49-F238E27FC236}">
                <a16:creationId xmlns="" xmlns:a16="http://schemas.microsoft.com/office/drawing/2014/main" id="{0415FA3F-65AA-AA48-A508-317888BE90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10" b="89189" l="6364" r="90000">
                        <a14:foregroundMark x1="6364" y1="45946" x2="15455" y2="61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9952" y="4440522"/>
            <a:ext cx="1200815" cy="121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03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05 0.54885 L 0.63073 0.2321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34" y="-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 -0.18426 L 0.74493 -0.3979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40" y="-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305 -0.23449 L 0.64635 -0.5715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1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5 -0.50139 L 0.2681 -0.50139 C 0.38451 -0.50139 0.52839 -0.43241 0.52839 -0.37639 L 0.52839 -0.25139 " pathEditMode="relative" rAng="0" ptsTypes="AAAA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16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ên trò chơ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906"/>
            <a:ext cx="5253318" cy="5997388"/>
          </a:xfrm>
          <a:prstGeom prst="rect">
            <a:avLst/>
          </a:prstGeom>
        </p:spPr>
      </p:pic>
      <p:pic>
        <p:nvPicPr>
          <p:cNvPr id="6" name="tranh nền b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661" y="0"/>
            <a:ext cx="8166847" cy="6858000"/>
          </a:xfrm>
          <a:prstGeom prst="rect">
            <a:avLst/>
          </a:prstGeom>
        </p:spPr>
      </p:pic>
      <p:sp>
        <p:nvSpPr>
          <p:cNvPr id="11" name="ô cửa 4"/>
          <p:cNvSpPr/>
          <p:nvPr/>
        </p:nvSpPr>
        <p:spPr>
          <a:xfrm>
            <a:off x="8225529" y="3370729"/>
            <a:ext cx="3971365" cy="347830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</a:t>
            </a:r>
            <a:endParaRPr lang="en-US" sz="4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2" name="đậu">
            <a:extLst>
              <a:ext uri="{FF2B5EF4-FFF2-40B4-BE49-F238E27FC236}">
                <a16:creationId xmlns="" xmlns:a16="http://schemas.microsoft.com/office/drawing/2014/main" id="{8F72D51E-E452-B7D7-E59B-B9B7849D94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7143" y1="48214" x2="71429" y2="52679"/>
                        <a14:foregroundMark x1="53571" y1="52679" x2="63571" y2="65179"/>
                        <a14:foregroundMark x1="52143" y1="51786" x2="42143" y2="60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75292" y="623468"/>
            <a:ext cx="1381125" cy="1104900"/>
          </a:xfrm>
          <a:prstGeom prst="rect">
            <a:avLst/>
          </a:prstGeom>
        </p:spPr>
      </p:pic>
      <p:pic>
        <p:nvPicPr>
          <p:cNvPr id="13" name="hót">
            <a:extLst>
              <a:ext uri="{FF2B5EF4-FFF2-40B4-BE49-F238E27FC236}">
                <a16:creationId xmlns="" xmlns:a16="http://schemas.microsoft.com/office/drawing/2014/main" id="{5E7A38E5-0B62-3670-8AF1-25CF9D7CE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00" b="91200" l="9524" r="89881">
                        <a14:foregroundMark x1="36310" y1="62400" x2="63095" y2="93600"/>
                        <a14:foregroundMark x1="63095" y1="93600" x2="34524" y2="65600"/>
                        <a14:foregroundMark x1="34524" y1="65600" x2="76190" y2="91200"/>
                        <a14:foregroundMark x1="76190" y1="91200" x2="35714" y2="87200"/>
                        <a14:foregroundMark x1="35714" y1="87200" x2="69048" y2="68000"/>
                        <a14:foregroundMark x1="69048" y1="68000" x2="35119" y2="83200"/>
                        <a14:foregroundMark x1="35119" y1="83200" x2="40476" y2="81600"/>
                        <a14:foregroundMark x1="37500" y1="68800" x2="37500" y2="61600"/>
                        <a14:foregroundMark x1="32738" y1="59200" x2="35119" y2="62400"/>
                        <a14:foregroundMark x1="54762" y1="56800" x2="57143" y2="55200"/>
                        <a14:foregroundMark x1="51786" y1="54400" x2="46429" y2="64000"/>
                        <a14:foregroundMark x1="32738" y1="61600" x2="41071" y2="57600"/>
                        <a14:foregroundMark x1="49405" y1="68800" x2="51190" y2="59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33195" y="632741"/>
            <a:ext cx="1414725" cy="1052623"/>
          </a:xfrm>
          <a:prstGeom prst="rect">
            <a:avLst/>
          </a:prstGeom>
        </p:spPr>
      </p:pic>
      <p:pic>
        <p:nvPicPr>
          <p:cNvPr id="14" name="đi">
            <a:extLst>
              <a:ext uri="{FF2B5EF4-FFF2-40B4-BE49-F238E27FC236}">
                <a16:creationId xmlns="" xmlns:a16="http://schemas.microsoft.com/office/drawing/2014/main" id="{163AA859-3123-3446-7172-385B8AE2C0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97" b="95082" l="8491" r="97170">
                        <a14:foregroundMark x1="50000" y1="43443" x2="50943" y2="48361"/>
                        <a14:foregroundMark x1="47170" y1="40984" x2="48113" y2="49180"/>
                        <a14:foregroundMark x1="55660" y1="37705" x2="59434" y2="49180"/>
                        <a14:foregroundMark x1="44340" y1="43443" x2="60377" y2="50000"/>
                        <a14:foregroundMark x1="58491" y1="50820" x2="59434" y2="57377"/>
                        <a14:foregroundMark x1="40566" y1="41803" x2="42453" y2="46721"/>
                        <a14:foregroundMark x1="57547" y1="52459" x2="58491" y2="52459"/>
                        <a14:foregroundMark x1="47170" y1="53279" x2="45283" y2="53279"/>
                        <a14:foregroundMark x1="42453" y1="46721" x2="48113" y2="54918"/>
                        <a14:foregroundMark x1="42453" y1="48361" x2="49057" y2="50000"/>
                        <a14:foregroundMark x1="51887" y1="38525" x2="42453" y2="51639"/>
                        <a14:foregroundMark x1="85849" y1="52459" x2="97170" y2="48361"/>
                        <a14:foregroundMark x1="46226" y1="45082" x2="44340" y2="54098"/>
                        <a14:foregroundMark x1="38679" y1="50000" x2="45283" y2="63934"/>
                        <a14:foregroundMark x1="48113" y1="83607" x2="42453" y2="86885"/>
                        <a14:foregroundMark x1="8491" y1="59836" x2="13208" y2="59836"/>
                        <a14:foregroundMark x1="50943" y1="90984" x2="55660" y2="950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6611" y="4707798"/>
            <a:ext cx="1117969" cy="1286719"/>
          </a:xfrm>
          <a:prstGeom prst="rect">
            <a:avLst/>
          </a:prstGeom>
        </p:spPr>
      </p:pic>
      <p:pic>
        <p:nvPicPr>
          <p:cNvPr id="15" name="cười">
            <a:extLst>
              <a:ext uri="{FF2B5EF4-FFF2-40B4-BE49-F238E27FC236}">
                <a16:creationId xmlns="" xmlns:a16="http://schemas.microsoft.com/office/drawing/2014/main" id="{475AE60D-8817-92FF-95ED-CE2F1F2C51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1818" y1="48913" x2="65152" y2="39130"/>
                        <a14:foregroundMark x1="60606" y1="38043" x2="28788" y2="56522"/>
                        <a14:foregroundMark x1="28788" y1="56522" x2="64394" y2="45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8380" y="2780864"/>
            <a:ext cx="1422547" cy="991472"/>
          </a:xfrm>
          <a:prstGeom prst="rect">
            <a:avLst/>
          </a:prstGeom>
        </p:spPr>
      </p:pic>
      <p:pic>
        <p:nvPicPr>
          <p:cNvPr id="16" name="vẫy">
            <a:extLst>
              <a:ext uri="{FF2B5EF4-FFF2-40B4-BE49-F238E27FC236}">
                <a16:creationId xmlns="" xmlns:a16="http://schemas.microsoft.com/office/drawing/2014/main" id="{0415FA3F-65AA-AA48-A508-317888BE908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10" b="89189" l="6364" r="90000">
                        <a14:foregroundMark x1="6364" y1="45946" x2="15455" y2="61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6528" y="2481404"/>
            <a:ext cx="1200815" cy="1211732"/>
          </a:xfrm>
          <a:prstGeom prst="rect">
            <a:avLst/>
          </a:prstGeom>
        </p:spPr>
      </p:pic>
      <p:pic>
        <p:nvPicPr>
          <p:cNvPr id="17" name="nói">
            <a:extLst>
              <a:ext uri="{FF2B5EF4-FFF2-40B4-BE49-F238E27FC236}">
                <a16:creationId xmlns="" xmlns:a16="http://schemas.microsoft.com/office/drawing/2014/main" id="{4E5AD321-3DCF-6676-EC52-6485561458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2208" y1="54545" x2="55844" y2="54545"/>
                        <a14:foregroundMark x1="46104" y1="46970" x2="57792" y2="53030"/>
                        <a14:foregroundMark x1="61039" y1="30303" x2="59091" y2="51515"/>
                        <a14:foregroundMark x1="41558" y1="46970" x2="40260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2677" y="3022940"/>
            <a:ext cx="1623015" cy="695578"/>
          </a:xfrm>
          <a:prstGeom prst="rect">
            <a:avLst/>
          </a:prstGeom>
        </p:spPr>
      </p:pic>
      <p:pic>
        <p:nvPicPr>
          <p:cNvPr id="18" name="rụng">
            <a:extLst>
              <a:ext uri="{FF2B5EF4-FFF2-40B4-BE49-F238E27FC236}">
                <a16:creationId xmlns="" xmlns:a16="http://schemas.microsoft.com/office/drawing/2014/main" id="{0415FA3F-65AA-AA48-A508-317888BE908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10" b="89189" l="6364" r="90000">
                        <a14:foregroundMark x1="6364" y1="45946" x2="15455" y2="61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27691" y="5727228"/>
            <a:ext cx="1200815" cy="1211732"/>
          </a:xfrm>
          <a:prstGeom prst="rect">
            <a:avLst/>
          </a:prstGeom>
        </p:spPr>
      </p:pic>
      <p:pic>
        <p:nvPicPr>
          <p:cNvPr id="19" name="bay">
            <a:extLst>
              <a:ext uri="{FF2B5EF4-FFF2-40B4-BE49-F238E27FC236}">
                <a16:creationId xmlns="" xmlns:a16="http://schemas.microsoft.com/office/drawing/2014/main" id="{31254203-9123-81E4-82B9-F21BDF5F168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41290" y1="35821" x2="76774" y2="44776"/>
                        <a14:foregroundMark x1="76774" y1="44776" x2="46452" y2="41791"/>
                        <a14:foregroundMark x1="46452" y1="41791" x2="56129" y2="70149"/>
                        <a14:foregroundMark x1="40000" y1="53731" x2="49032" y2="56716"/>
                        <a14:foregroundMark x1="43226" y1="41791" x2="66452" y2="402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17102" y="3195342"/>
            <a:ext cx="1586807" cy="685910"/>
          </a:xfrm>
          <a:prstGeom prst="rect">
            <a:avLst/>
          </a:prstGeom>
        </p:spPr>
      </p:pic>
      <p:pic>
        <p:nvPicPr>
          <p:cNvPr id="20" name="bơi">
            <a:extLst>
              <a:ext uri="{FF2B5EF4-FFF2-40B4-BE49-F238E27FC236}">
                <a16:creationId xmlns="" xmlns:a16="http://schemas.microsoft.com/office/drawing/2014/main" id="{43543268-7BB7-63EF-8641-82F3C183A48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26190" y1="48305" x2="50000" y2="61864"/>
                        <a14:backgroundMark x1="23810" y1="49153" x2="25777" y2="487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75140" y="4056038"/>
            <a:ext cx="1287647" cy="12058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3BC69DF8-1BF3-10F0-4B42-735363E10C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32500" y1="60714" x2="73333" y2="55357"/>
                        <a14:foregroundMark x1="73333" y1="55357" x2="70000" y2="52679"/>
                        <a14:foregroundMark x1="50000" y1="57143" x2="77500" y2="50893"/>
                        <a14:foregroundMark x1="39167" y1="52679" x2="50000" y2="45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59320" y="2779010"/>
            <a:ext cx="1180974" cy="110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6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761 -0.11389 L 0.88282 0.1270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60" y="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67 0.03055 L 0.74114 0.2458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67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13 -0.0125 L 0.86953 -0.074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14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160159" y="923806"/>
            <a:ext cx="8373616" cy="1634704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  <a:alpha val="75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=""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878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4000" b="1" i="0" dirty="0" smtClean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 chỉ hoạt động của người: chạy, nói, vẫy, cười, đi.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234575" y="3347968"/>
            <a:ext cx="8373616" cy="1634704"/>
            <a:chOff x="1278541" y="1020574"/>
            <a:chExt cx="7080531" cy="1085571"/>
          </a:xfrm>
        </p:grpSpPr>
        <p:sp>
          <p:nvSpPr>
            <p:cNvPr id="15" name="Rectangle: Rounded Corners 6">
              <a:extLst>
                <a:ext uri="{FF2B5EF4-FFF2-40B4-BE49-F238E27FC236}">
                  <a16:creationId xmlns=""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  <a:alpha val="75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=""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878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4000" b="1" i="0" dirty="0" smtClean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 chỉ hoạt động của vật: bay, bơi, hót, đậu.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" name="Right Brace 3"/>
          <p:cNvSpPr/>
          <p:nvPr/>
        </p:nvSpPr>
        <p:spPr>
          <a:xfrm>
            <a:off x="8757024" y="1546935"/>
            <a:ext cx="764405" cy="2854146"/>
          </a:xfrm>
          <a:prstGeom prst="rightBrace">
            <a:avLst>
              <a:gd name="adj1" fmla="val 8333"/>
              <a:gd name="adj2" fmla="val 50675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文本框 13">
            <a:extLst>
              <a:ext uri="{FF2B5EF4-FFF2-40B4-BE49-F238E27FC236}">
                <a16:creationId xmlns="" xmlns:a16="http://schemas.microsoft.com/office/drawing/2014/main" id="{1A22BB7D-29E9-0162-45CD-C79B7272B126}"/>
              </a:ext>
            </a:extLst>
          </p:cNvPr>
          <p:cNvSpPr txBox="1"/>
          <p:nvPr/>
        </p:nvSpPr>
        <p:spPr>
          <a:xfrm>
            <a:off x="9699758" y="2558510"/>
            <a:ext cx="239826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4800" b="1" dirty="0" smtClean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Động từ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0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1572</TotalTime>
  <Words>376</Words>
  <Application>Microsoft Office PowerPoint</Application>
  <PresentationFormat>Custom</PresentationFormat>
  <Paragraphs>89</Paragraphs>
  <Slides>23</Slides>
  <Notes>8</Notes>
  <HiddenSlides>0</HiddenSlides>
  <MMClips>7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Office 主题​​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RUBY</cp:lastModifiedBy>
  <cp:revision>121</cp:revision>
  <dcterms:created xsi:type="dcterms:W3CDTF">2023-06-05T11:16:01Z</dcterms:created>
  <dcterms:modified xsi:type="dcterms:W3CDTF">2025-10-07T13:33:00Z</dcterms:modified>
</cp:coreProperties>
</file>