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0" r:id="rId2"/>
    <p:sldMasterId id="2147483705" r:id="rId3"/>
  </p:sldMasterIdLst>
  <p:notesMasterIdLst>
    <p:notesMasterId r:id="rId28"/>
  </p:notesMasterIdLst>
  <p:sldIdLst>
    <p:sldId id="400" r:id="rId4"/>
    <p:sldId id="259" r:id="rId5"/>
    <p:sldId id="310" r:id="rId6"/>
    <p:sldId id="389" r:id="rId7"/>
    <p:sldId id="390" r:id="rId8"/>
    <p:sldId id="391" r:id="rId9"/>
    <p:sldId id="392" r:id="rId10"/>
    <p:sldId id="394" r:id="rId11"/>
    <p:sldId id="257" r:id="rId12"/>
    <p:sldId id="398" r:id="rId13"/>
    <p:sldId id="258" r:id="rId14"/>
    <p:sldId id="401" r:id="rId15"/>
    <p:sldId id="274" r:id="rId16"/>
    <p:sldId id="377" r:id="rId17"/>
    <p:sldId id="397" r:id="rId18"/>
    <p:sldId id="378" r:id="rId19"/>
    <p:sldId id="379" r:id="rId20"/>
    <p:sldId id="399" r:id="rId21"/>
    <p:sldId id="402" r:id="rId22"/>
    <p:sldId id="405" r:id="rId23"/>
    <p:sldId id="406" r:id="rId24"/>
    <p:sldId id="409" r:id="rId25"/>
    <p:sldId id="408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-540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ED390-C46A-45F5-84B0-2F98018280A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E1E74-BAEA-4E52-B57D-BD8A33680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4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/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>
            <a:fillRect/>
          </a:stretch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/>
          <p:cNvSpPr/>
          <p:nvPr userDrawn="1"/>
        </p:nvSpPr>
        <p:spPr>
          <a:xfrm>
            <a:off x="350874" y="393405"/>
            <a:ext cx="11504428" cy="6113721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/>
          <p:cNvSpPr txBox="1"/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/>
          <p:cNvSpPr txBox="1"/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/>
          <p:cNvSpPr txBox="1"/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>
            <a:fillRect/>
          </a:stretch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>
            <a:fillRect/>
          </a:stretch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/>
          <p:cNvSpPr txBox="1"/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/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>
            <a:fillRect/>
          </a:stretch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/>
          <p:cNvSpPr txBox="1"/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>
            <a:fillRect/>
          </a:stretch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/>
          <p:cNvSpPr txBox="1"/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/>
          <p:cNvSpPr/>
          <p:nvPr userDrawn="1"/>
        </p:nvSpPr>
        <p:spPr>
          <a:xfrm>
            <a:off x="233915" y="329609"/>
            <a:ext cx="11674549" cy="6092455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/>
          <p:cNvSpPr>
            <a:spLocks noGrp="1"/>
          </p:cNvSpPr>
          <p:nvPr>
            <p:ph type="pic" sz="quarter" idx="1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>
            <a:fillRect/>
          </a:stretch>
        </p:blipFill>
        <p:spPr>
          <a:xfrm>
            <a:off x="0" y="5019437"/>
            <a:ext cx="1016748" cy="18385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/>
          <p:cNvSpPr>
            <a:spLocks noGrp="1"/>
          </p:cNvSpPr>
          <p:nvPr>
            <p:ph type="pic" sz="quarter" idx="1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>
            <a:fillRect/>
          </a:stretch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/>
          <p:cNvSpPr>
            <a:spLocks noGrp="1"/>
          </p:cNvSpPr>
          <p:nvPr>
            <p:ph type="pic" sz="quarter" idx="12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>
            <a:fillRect/>
          </a:stretch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/>
          <p:cNvSpPr>
            <a:spLocks noGrp="1"/>
          </p:cNvSpPr>
          <p:nvPr>
            <p:ph type="pic" sz="quarter" idx="12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>
            <a:fillRect/>
          </a:stretch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/>
          <p:cNvSpPr>
            <a:spLocks noGrp="1"/>
          </p:cNvSpPr>
          <p:nvPr>
            <p:ph type="pic" sz="quarter" idx="12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>
            <a:fillRect/>
          </a:stretch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>
            <a:fillRect/>
          </a:stretch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/>
          <p:cNvSpPr>
            <a:spLocks noGrp="1"/>
          </p:cNvSpPr>
          <p:nvPr>
            <p:ph type="pic" sz="quarter" idx="13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/>
          <p:cNvSpPr>
            <a:spLocks noGrp="1"/>
          </p:cNvSpPr>
          <p:nvPr>
            <p:ph type="pic" sz="quarter" idx="1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/>
          <p:cNvSpPr>
            <a:spLocks noGrp="1"/>
          </p:cNvSpPr>
          <p:nvPr>
            <p:ph type="pic" sz="quarter" idx="1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/>
          <p:cNvSpPr>
            <a:spLocks noGrp="1"/>
          </p:cNvSpPr>
          <p:nvPr>
            <p:ph type="pic" sz="quarter" idx="13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/>
          <p:cNvSpPr>
            <a:spLocks noGrp="1"/>
          </p:cNvSpPr>
          <p:nvPr>
            <p:ph type="pic" sz="quarter" idx="14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>
            <a:fillRect/>
          </a:stretch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/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>
            <a:fillRect/>
          </a:stretch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/>
          <p:cNvSpPr>
            <a:spLocks noGrp="1"/>
          </p:cNvSpPr>
          <p:nvPr>
            <p:ph type="pic" sz="quarter" idx="1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/>
          <p:cNvSpPr>
            <a:spLocks noGrp="1"/>
          </p:cNvSpPr>
          <p:nvPr>
            <p:ph type="pic" sz="quarter" idx="10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/>
          <p:cNvSpPr>
            <a:spLocks noGrp="1"/>
          </p:cNvSpPr>
          <p:nvPr>
            <p:ph type="pic" sz="quarter" idx="10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>
            <a:fillRect/>
          </a:stretch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>
            <a:fillRect/>
          </a:stretch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/>
          <p:cNvSpPr txBox="1"/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/>
          <p:cNvSpPr txBox="1"/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/>
          <p:cNvSpPr txBox="1"/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/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>
            <a:fillRect/>
          </a:stretch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/>
          <p:cNvSpPr>
            <a:spLocks noGrp="1"/>
          </p:cNvSpPr>
          <p:nvPr>
            <p:ph type="pic" sz="quarter" idx="10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/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>
            <a:fillRect/>
          </a:stretch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/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>
            <a:fillRect/>
          </a:stretch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/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>
            <a:fillRect/>
          </a:stretch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8" name="그림 2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>
            <a:fillRect/>
          </a:stretch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>
            <a:fillRect/>
          </a:stretch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/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>
            <a:fillRect/>
          </a:stretch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699098" y="-510023"/>
            <a:ext cx="2312523" cy="231252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microsoft.com/office/2007/relationships/media" Target="../media/media5.wav"/><Relationship Id="rId7" Type="http://schemas.openxmlformats.org/officeDocument/2006/relationships/image" Target="../media/image51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2.GIF"/><Relationship Id="rId4" Type="http://schemas.openxmlformats.org/officeDocument/2006/relationships/audio" Target="../media/media5.wav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2.png"/><Relationship Id="rId5" Type="http://schemas.openxmlformats.org/officeDocument/2006/relationships/image" Target="../media/image30.GIF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4.png"/><Relationship Id="rId4" Type="http://schemas.openxmlformats.org/officeDocument/2006/relationships/image" Target="../media/image6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30.GIF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7.xml"/><Relationship Id="rId18" Type="http://schemas.openxmlformats.org/officeDocument/2006/relationships/image" Target="../media/image39.GIF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42.png"/><Relationship Id="rId7" Type="http://schemas.openxmlformats.org/officeDocument/2006/relationships/slide" Target="slide5.xml"/><Relationship Id="rId12" Type="http://schemas.openxmlformats.org/officeDocument/2006/relationships/image" Target="../media/image36.png"/><Relationship Id="rId17" Type="http://schemas.openxmlformats.org/officeDocument/2006/relationships/image" Target="../media/image38.png"/><Relationship Id="rId2" Type="http://schemas.openxmlformats.org/officeDocument/2006/relationships/audio" Target="../media/media2.wma"/><Relationship Id="rId16" Type="http://schemas.openxmlformats.org/officeDocument/2006/relationships/slide" Target="slide10.xml"/><Relationship Id="rId20" Type="http://schemas.openxmlformats.org/officeDocument/2006/relationships/image" Target="../media/image41.png"/><Relationship Id="rId1" Type="http://schemas.microsoft.com/office/2007/relationships/media" Target="../media/media2.wma"/><Relationship Id="rId6" Type="http://schemas.openxmlformats.org/officeDocument/2006/relationships/image" Target="../media/image33.jpeg"/><Relationship Id="rId11" Type="http://schemas.openxmlformats.org/officeDocument/2006/relationships/slide" Target="slide8.xm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35.png"/><Relationship Id="rId19" Type="http://schemas.openxmlformats.org/officeDocument/2006/relationships/image" Target="../media/image40.GIF"/><Relationship Id="rId4" Type="http://schemas.openxmlformats.org/officeDocument/2006/relationships/notesSlide" Target="../notesSlides/notesSlide1.xml"/><Relationship Id="rId9" Type="http://schemas.openxmlformats.org/officeDocument/2006/relationships/slide" Target="slide6.xml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85" b="-1571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69230" y="4252917"/>
            <a:ext cx="14390588" cy="6448623"/>
          </a:xfrm>
          <a:custGeom>
            <a:avLst/>
            <a:gdLst/>
            <a:ahLst/>
            <a:cxnLst/>
            <a:rect l="l" t="t" r="r" b="b"/>
            <a:pathLst>
              <a:path w="21585882" h="9672935">
                <a:moveTo>
                  <a:pt x="0" y="0"/>
                </a:moveTo>
                <a:lnTo>
                  <a:pt x="21585882" y="0"/>
                </a:lnTo>
                <a:lnTo>
                  <a:pt x="21585882" y="9672936"/>
                </a:lnTo>
                <a:lnTo>
                  <a:pt x="0" y="9672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43" r="-2043" b="-2601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47860" y="-464296"/>
            <a:ext cx="12946263" cy="7484188"/>
          </a:xfrm>
          <a:custGeom>
            <a:avLst/>
            <a:gdLst/>
            <a:ahLst/>
            <a:cxnLst/>
            <a:rect l="l" t="t" r="r" b="b"/>
            <a:pathLst>
              <a:path w="18998324" h="11226282">
                <a:moveTo>
                  <a:pt x="0" y="0"/>
                </a:moveTo>
                <a:lnTo>
                  <a:pt x="18998324" y="0"/>
                </a:lnTo>
                <a:lnTo>
                  <a:pt x="18998324" y="11226283"/>
                </a:lnTo>
                <a:lnTo>
                  <a:pt x="0" y="11226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2086" y="4564152"/>
            <a:ext cx="1362752" cy="2150299"/>
          </a:xfrm>
          <a:custGeom>
            <a:avLst/>
            <a:gdLst/>
            <a:ahLst/>
            <a:cxnLst/>
            <a:rect l="l" t="t" r="r" b="b"/>
            <a:pathLst>
              <a:path w="2044128" h="3225448">
                <a:moveTo>
                  <a:pt x="0" y="0"/>
                </a:moveTo>
                <a:lnTo>
                  <a:pt x="2044128" y="0"/>
                </a:lnTo>
                <a:lnTo>
                  <a:pt x="2044128" y="3225448"/>
                </a:lnTo>
                <a:lnTo>
                  <a:pt x="0" y="32254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500396">
            <a:off x="71246" y="3112718"/>
            <a:ext cx="721277" cy="497025"/>
          </a:xfrm>
          <a:custGeom>
            <a:avLst/>
            <a:gdLst/>
            <a:ahLst/>
            <a:cxnLst/>
            <a:rect l="l" t="t" r="r" b="b"/>
            <a:pathLst>
              <a:path w="1081916" h="745538">
                <a:moveTo>
                  <a:pt x="0" y="0"/>
                </a:moveTo>
                <a:lnTo>
                  <a:pt x="1081916" y="0"/>
                </a:lnTo>
                <a:lnTo>
                  <a:pt x="1081916" y="745538"/>
                </a:lnTo>
                <a:lnTo>
                  <a:pt x="0" y="745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04836" y="-65548"/>
            <a:ext cx="1887164" cy="1960690"/>
          </a:xfrm>
          <a:custGeom>
            <a:avLst/>
            <a:gdLst/>
            <a:ahLst/>
            <a:cxnLst/>
            <a:rect l="l" t="t" r="r" b="b"/>
            <a:pathLst>
              <a:path w="2830746" h="2941035">
                <a:moveTo>
                  <a:pt x="0" y="0"/>
                </a:moveTo>
                <a:lnTo>
                  <a:pt x="2830746" y="0"/>
                </a:lnTo>
                <a:lnTo>
                  <a:pt x="2830746" y="2941035"/>
                </a:lnTo>
                <a:lnTo>
                  <a:pt x="0" y="29410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77841">
            <a:off x="-61779" y="-18686"/>
            <a:ext cx="2476903" cy="1866965"/>
          </a:xfrm>
          <a:custGeom>
            <a:avLst/>
            <a:gdLst/>
            <a:ahLst/>
            <a:cxnLst/>
            <a:rect l="l" t="t" r="r" b="b"/>
            <a:pathLst>
              <a:path w="3715354" h="2800448">
                <a:moveTo>
                  <a:pt x="0" y="0"/>
                </a:moveTo>
                <a:lnTo>
                  <a:pt x="3715354" y="0"/>
                </a:lnTo>
                <a:lnTo>
                  <a:pt x="3715354" y="2800449"/>
                </a:lnTo>
                <a:lnTo>
                  <a:pt x="0" y="28004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88732" y="275873"/>
            <a:ext cx="11540142" cy="42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Faustina Bold" panose="00000800000000000000"/>
                <a:cs typeface="Times New Roman" panose="02020603050405020304" pitchFamily="18" charset="0"/>
                <a:sym typeface="Faustina Bold" panose="00000800000000000000"/>
              </a:rPr>
              <a:t>HỘI THI GIÁO VIÊN DẠY GIỎI CẤP TRƯỜNG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32185" y="4074470"/>
            <a:ext cx="6913986" cy="98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25"/>
              </a:lnSpc>
            </a:pPr>
            <a:r>
              <a:rPr lang="en-US" sz="3200" b="1" dirty="0" err="1">
                <a:solidFill>
                  <a:srgbClr val="C87E86"/>
                </a:solidFill>
                <a:latin typeface="Times New Roman" panose="02020603050405020304" pitchFamily="18" charset="0"/>
                <a:ea typeface="Canva Sans Bold" panose="020B0803030501040103"/>
                <a:cs typeface="Times New Roman" panose="02020603050405020304" pitchFamily="18" charset="0"/>
                <a:sym typeface="Canva Sans Bold" panose="020B0803030501040103"/>
              </a:rPr>
              <a:t>Giáo</a:t>
            </a:r>
            <a:r>
              <a:rPr lang="en-US" sz="3200" b="1" dirty="0">
                <a:solidFill>
                  <a:srgbClr val="C87E86"/>
                </a:solidFill>
                <a:latin typeface="Times New Roman" panose="02020603050405020304" pitchFamily="18" charset="0"/>
                <a:ea typeface="Canva Sans Bold" panose="020B0803030501040103"/>
                <a:cs typeface="Times New Roman" panose="02020603050405020304" pitchFamily="18" charset="0"/>
                <a:sym typeface="Canva Sans Bold" panose="020B0803030501040103"/>
              </a:rPr>
              <a:t> </a:t>
            </a:r>
            <a:r>
              <a:rPr lang="en-US" sz="3200" b="1" dirty="0" err="1">
                <a:solidFill>
                  <a:srgbClr val="C87E86"/>
                </a:solidFill>
                <a:latin typeface="Times New Roman" panose="02020603050405020304" pitchFamily="18" charset="0"/>
                <a:ea typeface="Canva Sans Bold" panose="020B0803030501040103"/>
                <a:cs typeface="Times New Roman" panose="02020603050405020304" pitchFamily="18" charset="0"/>
                <a:sym typeface="Canva Sans Bold" panose="020B0803030501040103"/>
              </a:rPr>
              <a:t>viên</a:t>
            </a:r>
            <a:r>
              <a:rPr lang="en-US" sz="3200" b="1" dirty="0">
                <a:solidFill>
                  <a:srgbClr val="C87E86"/>
                </a:solidFill>
                <a:latin typeface="Times New Roman" panose="02020603050405020304" pitchFamily="18" charset="0"/>
                <a:ea typeface="Canva Sans Bold" panose="020B0803030501040103"/>
                <a:cs typeface="Times New Roman" panose="02020603050405020304" pitchFamily="18" charset="0"/>
                <a:sym typeface="Canva Sans Bold" panose="020B0803030501040103"/>
              </a:rPr>
              <a:t> : </a:t>
            </a:r>
            <a:r>
              <a:rPr lang="en-US" sz="3200" b="1" dirty="0" err="1">
                <a:solidFill>
                  <a:srgbClr val="C87E86"/>
                </a:solidFill>
                <a:latin typeface="Times New Roman" panose="02020603050405020304" pitchFamily="18" charset="0"/>
                <a:ea typeface="Canva Sans Bold" panose="020B0803030501040103"/>
                <a:cs typeface="Times New Roman" panose="02020603050405020304" pitchFamily="18" charset="0"/>
                <a:sym typeface="Canva Sans Bold" panose="020B0803030501040103"/>
              </a:rPr>
              <a:t>Nguyễn Thị Ngọc Hân</a:t>
            </a:r>
          </a:p>
          <a:p>
            <a:pPr algn="l">
              <a:lnSpc>
                <a:spcPts val="3825"/>
              </a:lnSpc>
            </a:pPr>
            <a:r>
              <a:rPr lang="en-US" sz="3200" b="1" dirty="0" err="1">
                <a:solidFill>
                  <a:srgbClr val="C87E86"/>
                </a:solidFill>
                <a:latin typeface="Times New Roman" panose="02020603050405020304" pitchFamily="18" charset="0"/>
                <a:ea typeface="Canva Sans Bold" panose="020B0803030501040103"/>
                <a:cs typeface="Times New Roman" panose="02020603050405020304" pitchFamily="18" charset="0"/>
                <a:sym typeface="Canva Sans Bold" panose="020B0803030501040103"/>
              </a:rPr>
              <a:t>Năm sinh: 1997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47520" y="2333689"/>
            <a:ext cx="7284178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800" b="1" dirty="0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Tiết: Toán lớp 4</a:t>
            </a:r>
          </a:p>
          <a:p>
            <a:pPr algn="ctr">
              <a:lnSpc>
                <a:spcPts val="5040"/>
              </a:lnSpc>
            </a:pPr>
            <a:r>
              <a:rPr lang="en-US" sz="4800" b="1" dirty="0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Bài: </a:t>
            </a:r>
            <a:r>
              <a:rPr lang="en-US" sz="4800" b="1" dirty="0" err="1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Số</a:t>
            </a:r>
            <a:r>
              <a:rPr lang="en-US" sz="4800" b="1" dirty="0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 </a:t>
            </a:r>
            <a:r>
              <a:rPr lang="en-US" sz="4800" b="1" dirty="0" err="1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chẵn</a:t>
            </a:r>
            <a:r>
              <a:rPr lang="en-US" sz="4800" b="1" dirty="0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, </a:t>
            </a:r>
            <a:r>
              <a:rPr lang="en-US" sz="4800" b="1" dirty="0" err="1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số</a:t>
            </a:r>
            <a:r>
              <a:rPr lang="en-US" sz="4800" b="1" dirty="0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 </a:t>
            </a:r>
            <a:r>
              <a:rPr lang="en-US" sz="4800" b="1" dirty="0" err="1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lẻ</a:t>
            </a:r>
            <a:r>
              <a:rPr lang="en-US" sz="4000" b="1" dirty="0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4636658" y="674255"/>
            <a:ext cx="270625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9" y="462202"/>
            <a:ext cx="11194619" cy="5950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14826" y="3289041"/>
            <a:ext cx="2186634" cy="332169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07390" y="75414"/>
            <a:ext cx="5250730" cy="2798993"/>
          </a:xfrm>
          <a:prstGeom prst="cloudCallout">
            <a:avLst>
              <a:gd name="adj1" fmla="val -6470"/>
              <a:gd name="adj2" fmla="val 6047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Trên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khu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này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tớ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thấy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một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phố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10, 12, 14, 16, 18,… </a:t>
            </a:r>
            <a:r>
              <a:rPr lang="en-US" sz="2000" dirty="0" err="1">
                <a:solidFill>
                  <a:schemeClr val="tx1"/>
                </a:solidFill>
              </a:rPr>
              <a:t>Bên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kia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ghi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11, 13, 15, 17, 19,...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con </a:t>
            </a:r>
            <a:r>
              <a:rPr lang="en-US" sz="2000" dirty="0" err="1">
                <a:solidFill>
                  <a:schemeClr val="tx1"/>
                </a:solidFill>
              </a:rPr>
              <a:t>số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đặc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điểm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gì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nhỉ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  <a:endParaRPr lang="en-US" sz="28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408" y="2546769"/>
            <a:ext cx="2770811" cy="3866007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259398" y="0"/>
            <a:ext cx="6147848" cy="2874407"/>
          </a:xfrm>
          <a:prstGeom prst="cloudCallout">
            <a:avLst>
              <a:gd name="adj1" fmla="val -6470"/>
              <a:gd name="adj2" fmla="val 60479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no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12, 14, 16, 18,…)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11, 13, 15, 17, 19,...)</a:t>
            </a:r>
            <a:endParaRPr lang="en-US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download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4293" y="1072921"/>
            <a:ext cx="487363" cy="487363"/>
          </a:xfrm>
          <a:prstGeom prst="rect">
            <a:avLst/>
          </a:prstGeom>
        </p:spPr>
      </p:pic>
      <p:pic>
        <p:nvPicPr>
          <p:cNvPr id="14" name="download (18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67975" y="1808212"/>
            <a:ext cx="487363" cy="4873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4968" y="3176833"/>
            <a:ext cx="1319850" cy="3433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36744 -0.0180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-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8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: Rounded Corners 22"/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39"/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: Rounded Corners 41"/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" name="Graphic 4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6" t="27426" r="38567" b="15600"/>
          <a:stretch>
            <a:fillRect/>
          </a:stretch>
        </p:blipFill>
        <p:spPr>
          <a:xfrm>
            <a:off x="2554014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Engineering drawing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30127" y="4091551"/>
            <a:ext cx="2831600" cy="2987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2194" y="1232482"/>
            <a:ext cx="8729326" cy="42683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83076" y="1252602"/>
            <a:ext cx="7689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2194" y="2019589"/>
            <a:ext cx="872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0, 2, 4, 6, 8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40, 72, 214, 96,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2 318…</a:t>
            </a:r>
            <a:endParaRPr 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2194" y="3700105"/>
            <a:ext cx="872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1, 3, 5,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7, 9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31, 73, 615, 107, 1 909…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11" y="2571346"/>
            <a:ext cx="679762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4"/>
          <p:cNvSpPr/>
          <p:nvPr/>
        </p:nvSpPr>
        <p:spPr>
          <a:xfrm>
            <a:off x="456110" y="610641"/>
            <a:ext cx="113453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7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7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kumimoji="0" lang="en-US" sz="37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7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3943" y="1715364"/>
            <a:ext cx="809625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7479" y="1669598"/>
            <a:ext cx="971550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2943" y="1692347"/>
            <a:ext cx="971550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11710" y="1677068"/>
            <a:ext cx="971550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28404" y="1686307"/>
            <a:ext cx="971550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83568" y="2732387"/>
            <a:ext cx="971550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04481" y="2732387"/>
            <a:ext cx="971550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74493" y="2679016"/>
            <a:ext cx="971550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99954" y="2679016"/>
            <a:ext cx="971550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74515" y="2718561"/>
            <a:ext cx="971550" cy="71508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r>
          </a:p>
        </p:txBody>
      </p:sp>
      <p:pic>
        <p:nvPicPr>
          <p:cNvPr id="47" name="download (2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72101" y="7263130"/>
            <a:ext cx="487363" cy="487363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383442" y="1597334"/>
            <a:ext cx="1190625" cy="9632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938167" y="1576976"/>
            <a:ext cx="1190625" cy="9632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18866" y="1571073"/>
            <a:ext cx="1190625" cy="9363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274030" y="2608316"/>
            <a:ext cx="1190625" cy="9632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890406" y="2560564"/>
            <a:ext cx="1190625" cy="9632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6"/>
          <p:cNvSpPr/>
          <p:nvPr/>
        </p:nvSpPr>
        <p:spPr>
          <a:xfrm>
            <a:off x="537139" y="555617"/>
            <a:ext cx="11350061" cy="136239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72" y="2777749"/>
            <a:ext cx="10898855" cy="9244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004" y="3423423"/>
            <a:ext cx="2279194" cy="3180073"/>
          </a:xfrm>
          <a:prstGeom prst="rect">
            <a:avLst/>
          </a:prstGeom>
        </p:spPr>
      </p:pic>
      <p:pic>
        <p:nvPicPr>
          <p:cNvPr id="3" name="download (2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8835" y="724917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4"/>
          <p:cNvSpPr/>
          <p:nvPr/>
        </p:nvSpPr>
        <p:spPr>
          <a:xfrm>
            <a:off x="394927" y="563741"/>
            <a:ext cx="10957014" cy="145463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6868" y="1932188"/>
            <a:ext cx="3229426" cy="3238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7606" y="1944028"/>
            <a:ext cx="4579267" cy="2768322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4917688" y="3423424"/>
            <a:ext cx="1460810" cy="635620"/>
          </a:xfrm>
          <a:prstGeom prst="rightArrow">
            <a:avLst/>
          </a:prstGeom>
          <a:solidFill>
            <a:srgbClr val="F266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Straight Arrow Connector 107"/>
          <p:cNvCxnSpPr/>
          <p:nvPr/>
        </p:nvCxnSpPr>
        <p:spPr>
          <a:xfrm>
            <a:off x="10420792" y="1537008"/>
            <a:ext cx="133444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20054" y="1437882"/>
            <a:ext cx="521278" cy="205931"/>
            <a:chOff x="665018" y="2227811"/>
            <a:chExt cx="784165" cy="26878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032427" y="1440464"/>
            <a:ext cx="521278" cy="205931"/>
            <a:chOff x="665018" y="2227811"/>
            <a:chExt cx="784165" cy="26878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549616" y="1435106"/>
            <a:ext cx="521278" cy="205931"/>
            <a:chOff x="665018" y="2227811"/>
            <a:chExt cx="784165" cy="26878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078361" y="1438922"/>
            <a:ext cx="521278" cy="205931"/>
            <a:chOff x="665018" y="2227811"/>
            <a:chExt cx="784165" cy="26878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2598719" y="1442590"/>
            <a:ext cx="521278" cy="205931"/>
            <a:chOff x="665018" y="2227811"/>
            <a:chExt cx="784165" cy="268782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125218" y="1440464"/>
            <a:ext cx="521278" cy="205931"/>
            <a:chOff x="665018" y="2227811"/>
            <a:chExt cx="784165" cy="268782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644938" y="1440464"/>
            <a:ext cx="521278" cy="205931"/>
            <a:chOff x="665018" y="2227811"/>
            <a:chExt cx="784165" cy="26878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174641" y="1440464"/>
            <a:ext cx="521278" cy="205931"/>
            <a:chOff x="665018" y="2227811"/>
            <a:chExt cx="784165" cy="268782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697404" y="1431439"/>
            <a:ext cx="521278" cy="205931"/>
            <a:chOff x="665018" y="2227811"/>
            <a:chExt cx="784165" cy="268782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214835" y="1440464"/>
            <a:ext cx="521278" cy="205931"/>
            <a:chOff x="665018" y="2227811"/>
            <a:chExt cx="784165" cy="268782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5729248" y="1442590"/>
            <a:ext cx="521278" cy="205931"/>
            <a:chOff x="665018" y="2227811"/>
            <a:chExt cx="784165" cy="268782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6257033" y="1444131"/>
            <a:ext cx="521278" cy="205931"/>
            <a:chOff x="665018" y="2227811"/>
            <a:chExt cx="784165" cy="268782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6774466" y="1442590"/>
            <a:ext cx="521278" cy="205931"/>
            <a:chOff x="665018" y="2227811"/>
            <a:chExt cx="784165" cy="268782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7291680" y="1442590"/>
            <a:ext cx="521278" cy="205931"/>
            <a:chOff x="665018" y="2227811"/>
            <a:chExt cx="784165" cy="268782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7815779" y="1442590"/>
            <a:ext cx="521278" cy="205931"/>
            <a:chOff x="665018" y="2227811"/>
            <a:chExt cx="784165" cy="268782"/>
          </a:xfrm>
        </p:grpSpPr>
        <p:cxnSp>
          <p:nvCxnSpPr>
            <p:cNvPr id="77" name="Straight Connector 76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8335637" y="1442590"/>
            <a:ext cx="521278" cy="205931"/>
            <a:chOff x="665018" y="2227811"/>
            <a:chExt cx="784165" cy="268782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8852353" y="1442590"/>
            <a:ext cx="521278" cy="205931"/>
            <a:chOff x="665018" y="2227811"/>
            <a:chExt cx="784165" cy="268782"/>
          </a:xfrm>
        </p:grpSpPr>
        <p:cxnSp>
          <p:nvCxnSpPr>
            <p:cNvPr id="87" name="Straight Connector 86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9376293" y="1442590"/>
            <a:ext cx="521278" cy="205931"/>
            <a:chOff x="665018" y="2227811"/>
            <a:chExt cx="784165" cy="268782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8" name="Straight Connector 97"/>
          <p:cNvCxnSpPr/>
          <p:nvPr/>
        </p:nvCxnSpPr>
        <p:spPr>
          <a:xfrm>
            <a:off x="10426261" y="1544493"/>
            <a:ext cx="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0426263" y="1442590"/>
            <a:ext cx="0" cy="2038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0947539" y="1444716"/>
            <a:ext cx="0" cy="2038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9901354" y="1436796"/>
            <a:ext cx="521278" cy="205931"/>
            <a:chOff x="665018" y="2227811"/>
            <a:chExt cx="784165" cy="268782"/>
          </a:xfrm>
        </p:grpSpPr>
        <p:cxnSp>
          <p:nvCxnSpPr>
            <p:cNvPr id="102" name="Straight Connector 101"/>
            <p:cNvCxnSpPr/>
            <p:nvPr/>
          </p:nvCxnSpPr>
          <p:spPr>
            <a:xfrm>
              <a:off x="665018" y="2360815"/>
              <a:ext cx="78139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665018" y="2360815"/>
              <a:ext cx="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665021" y="2227811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449183" y="2230586"/>
              <a:ext cx="0" cy="26600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9" name="TextBox 108"/>
          <p:cNvSpPr txBox="1"/>
          <p:nvPr/>
        </p:nvSpPr>
        <p:spPr>
          <a:xfrm>
            <a:off x="196976" y="1757741"/>
            <a:ext cx="85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778762" y="1772524"/>
            <a:ext cx="85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292146" y="1753656"/>
            <a:ext cx="85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815085" y="1753656"/>
            <a:ext cx="85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338080" y="1753656"/>
            <a:ext cx="85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865891" y="1753656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414109" y="1741008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895501" y="1753655"/>
            <a:ext cx="635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410306" y="1753655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945531" y="1756681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484756" y="1756035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023022" y="1756140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514366" y="1764567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7039105" y="1753654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543976" y="1764567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102662" y="1753653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8661338" y="1764567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9176143" y="1764567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9671497" y="1764567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10161073" y="1764567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10725625" y="1762876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055620" y="3515804"/>
            <a:ext cx="415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928608" y="3515804"/>
            <a:ext cx="415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7" name="download (2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3383" y="1038030"/>
            <a:ext cx="487363" cy="487363"/>
          </a:xfrm>
          <a:prstGeom prst="rect">
            <a:avLst/>
          </a:prstGeom>
        </p:spPr>
      </p:pic>
      <p:cxnSp>
        <p:nvCxnSpPr>
          <p:cNvPr id="139" name="Straight Connector 138"/>
          <p:cNvCxnSpPr/>
          <p:nvPr/>
        </p:nvCxnSpPr>
        <p:spPr>
          <a:xfrm>
            <a:off x="11471646" y="1434641"/>
            <a:ext cx="0" cy="2038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11259040" y="1763952"/>
            <a:ext cx="1029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0" name="Straight Connector 129"/>
          <p:cNvCxnSpPr/>
          <p:nvPr/>
        </p:nvCxnSpPr>
        <p:spPr>
          <a:xfrm>
            <a:off x="358516" y="1544493"/>
            <a:ext cx="161540" cy="366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"/>
                </p:tgtEl>
              </p:cMediaNode>
            </p:audio>
          </p:childTnLst>
        </p:cTn>
      </p:par>
    </p:tnLst>
    <p:bldLst>
      <p:bldP spid="134" grpId="0"/>
      <p:bldP spid="1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489" y="-144463"/>
            <a:ext cx="7864548" cy="1633118"/>
          </a:xfrm>
          <a:prstGeom prst="rect">
            <a:avLst/>
          </a:prstGeom>
        </p:spPr>
      </p:pic>
      <p:sp>
        <p:nvSpPr>
          <p:cNvPr id="8" name="AutoShape 8" descr="7 loài cá phong thủy mang ý nghĩa may mắn, tốt lành, giúp gia chủ gặt hái  tài lộ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TextBox 12"/>
          <p:cNvSpPr txBox="1"/>
          <p:nvPr/>
        </p:nvSpPr>
        <p:spPr>
          <a:xfrm>
            <a:off x="1100409" y="1717488"/>
            <a:ext cx="10159471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ĐOÁN SỐ CHẴN,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914D"/>
                </a:solidFill>
                <a:latin typeface="Times New Roman" panose="02020603050405020304" pitchFamily="18" charset="0"/>
                <a:ea typeface="DejaVu Serif Bold" panose="02060803050605020204"/>
                <a:cs typeface="Times New Roman" panose="02020603050405020304" pitchFamily="18" charset="0"/>
                <a:sym typeface="DejaVu Serif Bold" panose="02060803050605020204"/>
              </a:rPr>
              <a:t> SỐ LẺ </a:t>
            </a:r>
            <a:endParaRPr lang="en-US" sz="8000" b="1" dirty="0">
              <a:solidFill>
                <a:srgbClr val="FF914D"/>
              </a:solidFill>
              <a:latin typeface="Times New Roman" panose="02020603050405020304" pitchFamily="18" charset="0"/>
              <a:ea typeface="DejaVu Serif Bold" panose="02060803050605020204"/>
              <a:cs typeface="Times New Roman" panose="02020603050405020304" pitchFamily="18" charset="0"/>
              <a:sym typeface="DejaVu Serif Bold" panose="02060803050605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5408687" y="4006976"/>
            <a:ext cx="1027384" cy="1170074"/>
            <a:chOff x="6830083" y="5571172"/>
            <a:chExt cx="342900" cy="390525"/>
          </a:xfrm>
          <a:solidFill>
            <a:srgbClr val="660066"/>
          </a:solidFill>
        </p:grpSpPr>
        <p:sp>
          <p:nvSpPr>
            <p:cNvPr id="5" name="자유형: 도형 4"/>
            <p:cNvSpPr/>
            <p:nvPr/>
          </p:nvSpPr>
          <p:spPr>
            <a:xfrm>
              <a:off x="6830083" y="5571172"/>
              <a:ext cx="342900" cy="390525"/>
            </a:xfrm>
            <a:custGeom>
              <a:avLst/>
              <a:gdLst>
                <a:gd name="connsiteX0" fmla="*/ 329375 w 342900"/>
                <a:gd name="connsiteY0" fmla="*/ 318802 h 390525"/>
                <a:gd name="connsiteX1" fmla="*/ 307181 w 342900"/>
                <a:gd name="connsiteY1" fmla="*/ 318802 h 390525"/>
                <a:gd name="connsiteX2" fmla="*/ 340423 w 342900"/>
                <a:gd name="connsiteY2" fmla="*/ 218885 h 390525"/>
                <a:gd name="connsiteX3" fmla="*/ 204121 w 342900"/>
                <a:gd name="connsiteY3" fmla="*/ 54388 h 390525"/>
                <a:gd name="connsiteX4" fmla="*/ 207169 w 342900"/>
                <a:gd name="connsiteY4" fmla="*/ 40481 h 390525"/>
                <a:gd name="connsiteX5" fmla="*/ 173831 w 342900"/>
                <a:gd name="connsiteY5" fmla="*/ 7144 h 390525"/>
                <a:gd name="connsiteX6" fmla="*/ 140494 w 342900"/>
                <a:gd name="connsiteY6" fmla="*/ 40481 h 390525"/>
                <a:gd name="connsiteX7" fmla="*/ 143542 w 342900"/>
                <a:gd name="connsiteY7" fmla="*/ 54388 h 390525"/>
                <a:gd name="connsiteX8" fmla="*/ 7239 w 342900"/>
                <a:gd name="connsiteY8" fmla="*/ 218885 h 390525"/>
                <a:gd name="connsiteX9" fmla="*/ 40481 w 342900"/>
                <a:gd name="connsiteY9" fmla="*/ 318802 h 390525"/>
                <a:gd name="connsiteX10" fmla="*/ 18288 w 342900"/>
                <a:gd name="connsiteY10" fmla="*/ 318802 h 390525"/>
                <a:gd name="connsiteX11" fmla="*/ 7144 w 342900"/>
                <a:gd name="connsiteY11" fmla="*/ 329946 h 390525"/>
                <a:gd name="connsiteX12" fmla="*/ 23336 w 342900"/>
                <a:gd name="connsiteY12" fmla="*/ 369475 h 390525"/>
                <a:gd name="connsiteX13" fmla="*/ 62675 w 342900"/>
                <a:gd name="connsiteY13" fmla="*/ 386239 h 390525"/>
                <a:gd name="connsiteX14" fmla="*/ 284702 w 342900"/>
                <a:gd name="connsiteY14" fmla="*/ 386239 h 390525"/>
                <a:gd name="connsiteX15" fmla="*/ 324040 w 342900"/>
                <a:gd name="connsiteY15" fmla="*/ 369475 h 390525"/>
                <a:gd name="connsiteX16" fmla="*/ 340233 w 342900"/>
                <a:gd name="connsiteY16" fmla="*/ 329946 h 390525"/>
                <a:gd name="connsiteX17" fmla="*/ 329375 w 342900"/>
                <a:gd name="connsiteY17" fmla="*/ 318802 h 390525"/>
                <a:gd name="connsiteX18" fmla="*/ 162782 w 342900"/>
                <a:gd name="connsiteY18" fmla="*/ 40481 h 390525"/>
                <a:gd name="connsiteX19" fmla="*/ 173927 w 342900"/>
                <a:gd name="connsiteY19" fmla="*/ 29337 h 390525"/>
                <a:gd name="connsiteX20" fmla="*/ 185071 w 342900"/>
                <a:gd name="connsiteY20" fmla="*/ 40481 h 390525"/>
                <a:gd name="connsiteX21" fmla="*/ 173927 w 342900"/>
                <a:gd name="connsiteY21" fmla="*/ 51626 h 390525"/>
                <a:gd name="connsiteX22" fmla="*/ 162782 w 342900"/>
                <a:gd name="connsiteY22" fmla="*/ 40481 h 390525"/>
                <a:gd name="connsiteX23" fmla="*/ 29623 w 342900"/>
                <a:gd name="connsiteY23" fmla="*/ 218885 h 390525"/>
                <a:gd name="connsiteX24" fmla="*/ 173927 w 342900"/>
                <a:gd name="connsiteY24" fmla="*/ 73819 h 390525"/>
                <a:gd name="connsiteX25" fmla="*/ 318230 w 342900"/>
                <a:gd name="connsiteY25" fmla="*/ 218885 h 390525"/>
                <a:gd name="connsiteX26" fmla="*/ 278035 w 342900"/>
                <a:gd name="connsiteY26" fmla="*/ 318802 h 390525"/>
                <a:gd name="connsiteX27" fmla="*/ 244030 w 342900"/>
                <a:gd name="connsiteY27" fmla="*/ 318802 h 390525"/>
                <a:gd name="connsiteX28" fmla="*/ 296037 w 342900"/>
                <a:gd name="connsiteY28" fmla="*/ 218885 h 390525"/>
                <a:gd name="connsiteX29" fmla="*/ 173927 w 342900"/>
                <a:gd name="connsiteY29" fmla="*/ 96774 h 390525"/>
                <a:gd name="connsiteX30" fmla="*/ 51816 w 342900"/>
                <a:gd name="connsiteY30" fmla="*/ 218885 h 390525"/>
                <a:gd name="connsiteX31" fmla="*/ 103822 w 342900"/>
                <a:gd name="connsiteY31" fmla="*/ 318802 h 390525"/>
                <a:gd name="connsiteX32" fmla="*/ 69818 w 342900"/>
                <a:gd name="connsiteY32" fmla="*/ 318802 h 390525"/>
                <a:gd name="connsiteX33" fmla="*/ 29623 w 342900"/>
                <a:gd name="connsiteY33" fmla="*/ 218885 h 390525"/>
                <a:gd name="connsiteX34" fmla="*/ 119348 w 342900"/>
                <a:gd name="connsiteY34" fmla="*/ 273844 h 390525"/>
                <a:gd name="connsiteX35" fmla="*/ 103632 w 342900"/>
                <a:gd name="connsiteY35" fmla="*/ 273844 h 390525"/>
                <a:gd name="connsiteX36" fmla="*/ 96298 w 342900"/>
                <a:gd name="connsiteY36" fmla="*/ 281178 h 390525"/>
                <a:gd name="connsiteX37" fmla="*/ 75057 w 342900"/>
                <a:gd name="connsiteY37" fmla="*/ 229933 h 390525"/>
                <a:gd name="connsiteX38" fmla="*/ 85249 w 342900"/>
                <a:gd name="connsiteY38" fmla="*/ 229933 h 390525"/>
                <a:gd name="connsiteX39" fmla="*/ 96584 w 342900"/>
                <a:gd name="connsiteY39" fmla="*/ 220123 h 390525"/>
                <a:gd name="connsiteX40" fmla="*/ 85534 w 342900"/>
                <a:gd name="connsiteY40" fmla="*/ 207741 h 390525"/>
                <a:gd name="connsiteX41" fmla="*/ 75057 w 342900"/>
                <a:gd name="connsiteY41" fmla="*/ 207741 h 390525"/>
                <a:gd name="connsiteX42" fmla="*/ 96298 w 342900"/>
                <a:gd name="connsiteY42" fmla="*/ 156496 h 390525"/>
                <a:gd name="connsiteX43" fmla="*/ 103632 w 342900"/>
                <a:gd name="connsiteY43" fmla="*/ 163830 h 390525"/>
                <a:gd name="connsiteX44" fmla="*/ 119348 w 342900"/>
                <a:gd name="connsiteY44" fmla="*/ 163830 h 390525"/>
                <a:gd name="connsiteX45" fmla="*/ 119348 w 342900"/>
                <a:gd name="connsiteY45" fmla="*/ 148114 h 390525"/>
                <a:gd name="connsiteX46" fmla="*/ 112014 w 342900"/>
                <a:gd name="connsiteY46" fmla="*/ 140779 h 390525"/>
                <a:gd name="connsiteX47" fmla="*/ 163259 w 342900"/>
                <a:gd name="connsiteY47" fmla="*/ 119539 h 390525"/>
                <a:gd name="connsiteX48" fmla="*/ 163259 w 342900"/>
                <a:gd name="connsiteY48" fmla="*/ 129730 h 390525"/>
                <a:gd name="connsiteX49" fmla="*/ 173069 w 342900"/>
                <a:gd name="connsiteY49" fmla="*/ 141065 h 390525"/>
                <a:gd name="connsiteX50" fmla="*/ 185451 w 342900"/>
                <a:gd name="connsiteY50" fmla="*/ 130016 h 390525"/>
                <a:gd name="connsiteX51" fmla="*/ 185451 w 342900"/>
                <a:gd name="connsiteY51" fmla="*/ 119539 h 390525"/>
                <a:gd name="connsiteX52" fmla="*/ 236696 w 342900"/>
                <a:gd name="connsiteY52" fmla="*/ 140779 h 390525"/>
                <a:gd name="connsiteX53" fmla="*/ 229362 w 342900"/>
                <a:gd name="connsiteY53" fmla="*/ 148114 h 390525"/>
                <a:gd name="connsiteX54" fmla="*/ 229362 w 342900"/>
                <a:gd name="connsiteY54" fmla="*/ 163830 h 390525"/>
                <a:gd name="connsiteX55" fmla="*/ 245078 w 342900"/>
                <a:gd name="connsiteY55" fmla="*/ 163830 h 390525"/>
                <a:gd name="connsiteX56" fmla="*/ 252413 w 342900"/>
                <a:gd name="connsiteY56" fmla="*/ 156496 h 390525"/>
                <a:gd name="connsiteX57" fmla="*/ 273653 w 342900"/>
                <a:gd name="connsiteY57" fmla="*/ 207741 h 390525"/>
                <a:gd name="connsiteX58" fmla="*/ 263461 w 342900"/>
                <a:gd name="connsiteY58" fmla="*/ 207741 h 390525"/>
                <a:gd name="connsiteX59" fmla="*/ 252126 w 342900"/>
                <a:gd name="connsiteY59" fmla="*/ 217551 h 390525"/>
                <a:gd name="connsiteX60" fmla="*/ 263176 w 342900"/>
                <a:gd name="connsiteY60" fmla="*/ 229933 h 390525"/>
                <a:gd name="connsiteX61" fmla="*/ 273653 w 342900"/>
                <a:gd name="connsiteY61" fmla="*/ 229933 h 390525"/>
                <a:gd name="connsiteX62" fmla="*/ 252413 w 342900"/>
                <a:gd name="connsiteY62" fmla="*/ 281178 h 390525"/>
                <a:gd name="connsiteX63" fmla="*/ 245078 w 342900"/>
                <a:gd name="connsiteY63" fmla="*/ 273844 h 390525"/>
                <a:gd name="connsiteX64" fmla="*/ 229362 w 342900"/>
                <a:gd name="connsiteY64" fmla="*/ 273844 h 390525"/>
                <a:gd name="connsiteX65" fmla="*/ 229362 w 342900"/>
                <a:gd name="connsiteY65" fmla="*/ 289560 h 390525"/>
                <a:gd name="connsiteX66" fmla="*/ 236696 w 342900"/>
                <a:gd name="connsiteY66" fmla="*/ 296894 h 390525"/>
                <a:gd name="connsiteX67" fmla="*/ 185451 w 342900"/>
                <a:gd name="connsiteY67" fmla="*/ 318135 h 390525"/>
                <a:gd name="connsiteX68" fmla="*/ 185451 w 342900"/>
                <a:gd name="connsiteY68" fmla="*/ 307943 h 390525"/>
                <a:gd name="connsiteX69" fmla="*/ 175641 w 342900"/>
                <a:gd name="connsiteY69" fmla="*/ 296608 h 390525"/>
                <a:gd name="connsiteX70" fmla="*/ 163259 w 342900"/>
                <a:gd name="connsiteY70" fmla="*/ 307658 h 390525"/>
                <a:gd name="connsiteX71" fmla="*/ 163259 w 342900"/>
                <a:gd name="connsiteY71" fmla="*/ 318135 h 390525"/>
                <a:gd name="connsiteX72" fmla="*/ 112014 w 342900"/>
                <a:gd name="connsiteY72" fmla="*/ 296894 h 390525"/>
                <a:gd name="connsiteX73" fmla="*/ 119348 w 342900"/>
                <a:gd name="connsiteY73" fmla="*/ 289560 h 390525"/>
                <a:gd name="connsiteX74" fmla="*/ 119348 w 342900"/>
                <a:gd name="connsiteY74" fmla="*/ 273844 h 390525"/>
                <a:gd name="connsiteX75" fmla="*/ 284226 w 342900"/>
                <a:gd name="connsiteY75" fmla="*/ 363950 h 390525"/>
                <a:gd name="connsiteX76" fmla="*/ 63627 w 342900"/>
                <a:gd name="connsiteY76" fmla="*/ 363950 h 390525"/>
                <a:gd name="connsiteX77" fmla="*/ 32385 w 342900"/>
                <a:gd name="connsiteY77" fmla="*/ 340995 h 390525"/>
                <a:gd name="connsiteX78" fmla="*/ 315373 w 342900"/>
                <a:gd name="connsiteY78" fmla="*/ 340995 h 390525"/>
                <a:gd name="connsiteX79" fmla="*/ 284226 w 342900"/>
                <a:gd name="connsiteY79" fmla="*/ 36395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42900" h="390525">
                  <a:moveTo>
                    <a:pt x="329375" y="318802"/>
                  </a:moveTo>
                  <a:lnTo>
                    <a:pt x="307181" y="318802"/>
                  </a:lnTo>
                  <a:cubicBezTo>
                    <a:pt x="328803" y="290131"/>
                    <a:pt x="340423" y="255460"/>
                    <a:pt x="340423" y="218885"/>
                  </a:cubicBezTo>
                  <a:cubicBezTo>
                    <a:pt x="340423" y="137065"/>
                    <a:pt x="281559" y="68771"/>
                    <a:pt x="204121" y="54388"/>
                  </a:cubicBezTo>
                  <a:cubicBezTo>
                    <a:pt x="206026" y="50197"/>
                    <a:pt x="207169" y="45434"/>
                    <a:pt x="207169" y="40481"/>
                  </a:cubicBezTo>
                  <a:cubicBezTo>
                    <a:pt x="207169" y="22098"/>
                    <a:pt x="192214" y="7144"/>
                    <a:pt x="173831" y="7144"/>
                  </a:cubicBezTo>
                  <a:cubicBezTo>
                    <a:pt x="155448" y="7144"/>
                    <a:pt x="140494" y="22098"/>
                    <a:pt x="140494" y="40481"/>
                  </a:cubicBezTo>
                  <a:cubicBezTo>
                    <a:pt x="140494" y="45434"/>
                    <a:pt x="141637" y="50102"/>
                    <a:pt x="143542" y="54388"/>
                  </a:cubicBezTo>
                  <a:cubicBezTo>
                    <a:pt x="66104" y="68771"/>
                    <a:pt x="7239" y="137065"/>
                    <a:pt x="7239" y="218885"/>
                  </a:cubicBezTo>
                  <a:cubicBezTo>
                    <a:pt x="7239" y="255460"/>
                    <a:pt x="18955" y="290131"/>
                    <a:pt x="40481" y="318802"/>
                  </a:cubicBezTo>
                  <a:lnTo>
                    <a:pt x="18288" y="318802"/>
                  </a:lnTo>
                  <a:cubicBezTo>
                    <a:pt x="12192" y="318802"/>
                    <a:pt x="7144" y="323755"/>
                    <a:pt x="7144" y="329946"/>
                  </a:cubicBezTo>
                  <a:cubicBezTo>
                    <a:pt x="7144" y="344805"/>
                    <a:pt x="12859" y="358807"/>
                    <a:pt x="23336" y="369475"/>
                  </a:cubicBezTo>
                  <a:cubicBezTo>
                    <a:pt x="33909" y="380238"/>
                    <a:pt x="47815" y="386239"/>
                    <a:pt x="62675" y="386239"/>
                  </a:cubicBezTo>
                  <a:lnTo>
                    <a:pt x="284702" y="386239"/>
                  </a:lnTo>
                  <a:cubicBezTo>
                    <a:pt x="299561" y="386239"/>
                    <a:pt x="313468" y="380333"/>
                    <a:pt x="324040" y="369475"/>
                  </a:cubicBezTo>
                  <a:cubicBezTo>
                    <a:pt x="334423" y="358807"/>
                    <a:pt x="340233" y="344805"/>
                    <a:pt x="340233" y="329946"/>
                  </a:cubicBezTo>
                  <a:cubicBezTo>
                    <a:pt x="340423" y="323755"/>
                    <a:pt x="335470" y="318802"/>
                    <a:pt x="329375" y="318802"/>
                  </a:cubicBezTo>
                  <a:close/>
                  <a:moveTo>
                    <a:pt x="162782" y="40481"/>
                  </a:moveTo>
                  <a:cubicBezTo>
                    <a:pt x="162782" y="34385"/>
                    <a:pt x="167735" y="29337"/>
                    <a:pt x="173927" y="29337"/>
                  </a:cubicBezTo>
                  <a:cubicBezTo>
                    <a:pt x="180022" y="29337"/>
                    <a:pt x="185071" y="34290"/>
                    <a:pt x="185071" y="40481"/>
                  </a:cubicBezTo>
                  <a:cubicBezTo>
                    <a:pt x="185071" y="46577"/>
                    <a:pt x="180118" y="51626"/>
                    <a:pt x="173927" y="51626"/>
                  </a:cubicBezTo>
                  <a:cubicBezTo>
                    <a:pt x="167830" y="51626"/>
                    <a:pt x="162782" y="46577"/>
                    <a:pt x="162782" y="40481"/>
                  </a:cubicBezTo>
                  <a:close/>
                  <a:moveTo>
                    <a:pt x="29623" y="218885"/>
                  </a:moveTo>
                  <a:cubicBezTo>
                    <a:pt x="29623" y="138875"/>
                    <a:pt x="94392" y="73819"/>
                    <a:pt x="173927" y="73819"/>
                  </a:cubicBezTo>
                  <a:cubicBezTo>
                    <a:pt x="253460" y="73819"/>
                    <a:pt x="318230" y="138875"/>
                    <a:pt x="318230" y="218885"/>
                  </a:cubicBezTo>
                  <a:cubicBezTo>
                    <a:pt x="318230" y="256508"/>
                    <a:pt x="303943" y="291846"/>
                    <a:pt x="278035" y="318802"/>
                  </a:cubicBezTo>
                  <a:lnTo>
                    <a:pt x="244030" y="318802"/>
                  </a:lnTo>
                  <a:cubicBezTo>
                    <a:pt x="276510" y="295942"/>
                    <a:pt x="296037" y="258985"/>
                    <a:pt x="296037" y="218885"/>
                  </a:cubicBezTo>
                  <a:cubicBezTo>
                    <a:pt x="296037" y="151543"/>
                    <a:pt x="241268" y="96774"/>
                    <a:pt x="173927" y="96774"/>
                  </a:cubicBezTo>
                  <a:cubicBezTo>
                    <a:pt x="106585" y="96774"/>
                    <a:pt x="51816" y="151543"/>
                    <a:pt x="51816" y="218885"/>
                  </a:cubicBezTo>
                  <a:cubicBezTo>
                    <a:pt x="51816" y="258890"/>
                    <a:pt x="71342" y="295942"/>
                    <a:pt x="103822" y="318802"/>
                  </a:cubicBezTo>
                  <a:lnTo>
                    <a:pt x="69818" y="318802"/>
                  </a:lnTo>
                  <a:cubicBezTo>
                    <a:pt x="43815" y="291751"/>
                    <a:pt x="29623" y="256508"/>
                    <a:pt x="29623" y="218885"/>
                  </a:cubicBezTo>
                  <a:close/>
                  <a:moveTo>
                    <a:pt x="119348" y="273844"/>
                  </a:moveTo>
                  <a:cubicBezTo>
                    <a:pt x="114967" y="269558"/>
                    <a:pt x="108013" y="269558"/>
                    <a:pt x="103632" y="273844"/>
                  </a:cubicBezTo>
                  <a:lnTo>
                    <a:pt x="96298" y="281178"/>
                  </a:lnTo>
                  <a:cubicBezTo>
                    <a:pt x="84772" y="266795"/>
                    <a:pt x="77152" y="249174"/>
                    <a:pt x="75057" y="229933"/>
                  </a:cubicBezTo>
                  <a:lnTo>
                    <a:pt x="85249" y="229933"/>
                  </a:lnTo>
                  <a:cubicBezTo>
                    <a:pt x="90964" y="229933"/>
                    <a:pt x="95917" y="225742"/>
                    <a:pt x="96584" y="220123"/>
                  </a:cubicBezTo>
                  <a:cubicBezTo>
                    <a:pt x="97345" y="213455"/>
                    <a:pt x="92107" y="207741"/>
                    <a:pt x="85534" y="207741"/>
                  </a:cubicBezTo>
                  <a:lnTo>
                    <a:pt x="75057" y="207741"/>
                  </a:lnTo>
                  <a:cubicBezTo>
                    <a:pt x="77152" y="188500"/>
                    <a:pt x="84772" y="170879"/>
                    <a:pt x="96298" y="156496"/>
                  </a:cubicBezTo>
                  <a:lnTo>
                    <a:pt x="103632" y="163830"/>
                  </a:lnTo>
                  <a:cubicBezTo>
                    <a:pt x="108013" y="168116"/>
                    <a:pt x="114967" y="168212"/>
                    <a:pt x="119348" y="163830"/>
                  </a:cubicBezTo>
                  <a:cubicBezTo>
                    <a:pt x="123730" y="159449"/>
                    <a:pt x="123634" y="152495"/>
                    <a:pt x="119348" y="148114"/>
                  </a:cubicBezTo>
                  <a:lnTo>
                    <a:pt x="112014" y="140779"/>
                  </a:lnTo>
                  <a:cubicBezTo>
                    <a:pt x="126396" y="129254"/>
                    <a:pt x="144018" y="121634"/>
                    <a:pt x="163259" y="119539"/>
                  </a:cubicBezTo>
                  <a:lnTo>
                    <a:pt x="163259" y="129730"/>
                  </a:lnTo>
                  <a:cubicBezTo>
                    <a:pt x="163259" y="135446"/>
                    <a:pt x="167450" y="140399"/>
                    <a:pt x="173069" y="141065"/>
                  </a:cubicBezTo>
                  <a:cubicBezTo>
                    <a:pt x="179737" y="141827"/>
                    <a:pt x="185451" y="136588"/>
                    <a:pt x="185451" y="130016"/>
                  </a:cubicBezTo>
                  <a:lnTo>
                    <a:pt x="185451" y="119539"/>
                  </a:lnTo>
                  <a:cubicBezTo>
                    <a:pt x="204692" y="121634"/>
                    <a:pt x="222313" y="129254"/>
                    <a:pt x="236696" y="140779"/>
                  </a:cubicBezTo>
                  <a:lnTo>
                    <a:pt x="229362" y="148114"/>
                  </a:lnTo>
                  <a:cubicBezTo>
                    <a:pt x="225076" y="152495"/>
                    <a:pt x="224980" y="159449"/>
                    <a:pt x="229362" y="163830"/>
                  </a:cubicBezTo>
                  <a:cubicBezTo>
                    <a:pt x="233743" y="168116"/>
                    <a:pt x="240696" y="168116"/>
                    <a:pt x="245078" y="163830"/>
                  </a:cubicBezTo>
                  <a:lnTo>
                    <a:pt x="252413" y="156496"/>
                  </a:lnTo>
                  <a:cubicBezTo>
                    <a:pt x="263937" y="170879"/>
                    <a:pt x="271558" y="188500"/>
                    <a:pt x="273653" y="207741"/>
                  </a:cubicBezTo>
                  <a:lnTo>
                    <a:pt x="263461" y="207741"/>
                  </a:lnTo>
                  <a:cubicBezTo>
                    <a:pt x="257746" y="207741"/>
                    <a:pt x="252793" y="211932"/>
                    <a:pt x="252126" y="217551"/>
                  </a:cubicBezTo>
                  <a:cubicBezTo>
                    <a:pt x="251365" y="224219"/>
                    <a:pt x="256604" y="229933"/>
                    <a:pt x="263176" y="229933"/>
                  </a:cubicBezTo>
                  <a:lnTo>
                    <a:pt x="273653" y="229933"/>
                  </a:lnTo>
                  <a:cubicBezTo>
                    <a:pt x="271558" y="249174"/>
                    <a:pt x="263937" y="266795"/>
                    <a:pt x="252413" y="281178"/>
                  </a:cubicBezTo>
                  <a:lnTo>
                    <a:pt x="245078" y="273844"/>
                  </a:lnTo>
                  <a:cubicBezTo>
                    <a:pt x="240696" y="269558"/>
                    <a:pt x="233743" y="269558"/>
                    <a:pt x="229362" y="273844"/>
                  </a:cubicBezTo>
                  <a:cubicBezTo>
                    <a:pt x="224980" y="278225"/>
                    <a:pt x="225076" y="285179"/>
                    <a:pt x="229362" y="289560"/>
                  </a:cubicBezTo>
                  <a:lnTo>
                    <a:pt x="236696" y="296894"/>
                  </a:lnTo>
                  <a:cubicBezTo>
                    <a:pt x="222313" y="308420"/>
                    <a:pt x="204692" y="316040"/>
                    <a:pt x="185451" y="318135"/>
                  </a:cubicBezTo>
                  <a:lnTo>
                    <a:pt x="185451" y="307943"/>
                  </a:lnTo>
                  <a:cubicBezTo>
                    <a:pt x="185451" y="302228"/>
                    <a:pt x="181260" y="297275"/>
                    <a:pt x="175641" y="296608"/>
                  </a:cubicBezTo>
                  <a:cubicBezTo>
                    <a:pt x="168973" y="295847"/>
                    <a:pt x="163259" y="301085"/>
                    <a:pt x="163259" y="307658"/>
                  </a:cubicBezTo>
                  <a:lnTo>
                    <a:pt x="163259" y="318135"/>
                  </a:lnTo>
                  <a:cubicBezTo>
                    <a:pt x="144018" y="316040"/>
                    <a:pt x="126396" y="308420"/>
                    <a:pt x="112014" y="296894"/>
                  </a:cubicBezTo>
                  <a:lnTo>
                    <a:pt x="119348" y="289560"/>
                  </a:lnTo>
                  <a:cubicBezTo>
                    <a:pt x="123634" y="285179"/>
                    <a:pt x="123634" y="278130"/>
                    <a:pt x="119348" y="273844"/>
                  </a:cubicBezTo>
                  <a:close/>
                  <a:moveTo>
                    <a:pt x="284226" y="363950"/>
                  </a:moveTo>
                  <a:lnTo>
                    <a:pt x="63627" y="363950"/>
                  </a:lnTo>
                  <a:cubicBezTo>
                    <a:pt x="49435" y="363950"/>
                    <a:pt x="37052" y="354140"/>
                    <a:pt x="32385" y="340995"/>
                  </a:cubicBezTo>
                  <a:lnTo>
                    <a:pt x="315373" y="340995"/>
                  </a:lnTo>
                  <a:cubicBezTo>
                    <a:pt x="310801" y="354044"/>
                    <a:pt x="298418" y="363950"/>
                    <a:pt x="284226" y="363950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  <p:sp>
          <p:nvSpPr>
            <p:cNvPr id="6" name="자유형: 도형 5"/>
            <p:cNvSpPr/>
            <p:nvPr/>
          </p:nvSpPr>
          <p:spPr>
            <a:xfrm>
              <a:off x="6986102" y="5727308"/>
              <a:ext cx="76200" cy="76200"/>
            </a:xfrm>
            <a:custGeom>
              <a:avLst/>
              <a:gdLst>
                <a:gd name="connsiteX0" fmla="*/ 18288 w 76200"/>
                <a:gd name="connsiteY0" fmla="*/ 73797 h 76200"/>
                <a:gd name="connsiteX1" fmla="*/ 62389 w 76200"/>
                <a:gd name="connsiteY1" fmla="*/ 73797 h 76200"/>
                <a:gd name="connsiteX2" fmla="*/ 73723 w 76200"/>
                <a:gd name="connsiteY2" fmla="*/ 63987 h 76200"/>
                <a:gd name="connsiteX3" fmla="*/ 62674 w 76200"/>
                <a:gd name="connsiteY3" fmla="*/ 51604 h 76200"/>
                <a:gd name="connsiteX4" fmla="*/ 29337 w 76200"/>
                <a:gd name="connsiteY4" fmla="*/ 51604 h 76200"/>
                <a:gd name="connsiteX5" fmla="*/ 29337 w 76200"/>
                <a:gd name="connsiteY5" fmla="*/ 18552 h 76200"/>
                <a:gd name="connsiteX6" fmla="*/ 19526 w 76200"/>
                <a:gd name="connsiteY6" fmla="*/ 7218 h 76200"/>
                <a:gd name="connsiteX7" fmla="*/ 7144 w 76200"/>
                <a:gd name="connsiteY7" fmla="*/ 18267 h 76200"/>
                <a:gd name="connsiteX8" fmla="*/ 7144 w 76200"/>
                <a:gd name="connsiteY8" fmla="*/ 62653 h 76200"/>
                <a:gd name="connsiteX9" fmla="*/ 18288 w 76200"/>
                <a:gd name="connsiteY9" fmla="*/ 7379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" h="76200">
                  <a:moveTo>
                    <a:pt x="18288" y="73797"/>
                  </a:moveTo>
                  <a:lnTo>
                    <a:pt x="62389" y="73797"/>
                  </a:lnTo>
                  <a:cubicBezTo>
                    <a:pt x="68103" y="73797"/>
                    <a:pt x="73057" y="69606"/>
                    <a:pt x="73723" y="63987"/>
                  </a:cubicBezTo>
                  <a:cubicBezTo>
                    <a:pt x="74486" y="57319"/>
                    <a:pt x="69246" y="51604"/>
                    <a:pt x="62674" y="51604"/>
                  </a:cubicBezTo>
                  <a:lnTo>
                    <a:pt x="29337" y="51604"/>
                  </a:lnTo>
                  <a:lnTo>
                    <a:pt x="29337" y="18552"/>
                  </a:lnTo>
                  <a:cubicBezTo>
                    <a:pt x="29337" y="12838"/>
                    <a:pt x="25146" y="7884"/>
                    <a:pt x="19526" y="7218"/>
                  </a:cubicBezTo>
                  <a:cubicBezTo>
                    <a:pt x="12859" y="6456"/>
                    <a:pt x="7144" y="11694"/>
                    <a:pt x="7144" y="18267"/>
                  </a:cubicBezTo>
                  <a:lnTo>
                    <a:pt x="7144" y="62653"/>
                  </a:lnTo>
                  <a:cubicBezTo>
                    <a:pt x="7144" y="68845"/>
                    <a:pt x="12096" y="73797"/>
                    <a:pt x="18288" y="73797"/>
                  </a:cubicBezTo>
                  <a:close/>
                </a:path>
              </a:pathLst>
            </a:custGeom>
            <a:grpFill/>
            <a:ln w="9525" cap="flat">
              <a:solidFill>
                <a:srgbClr val="660066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9" y="2094902"/>
            <a:ext cx="6834208" cy="2145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2114549" y="1218469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33"/>
          <p:cNvSpPr/>
          <p:nvPr/>
        </p:nvSpPr>
        <p:spPr>
          <a:xfrm>
            <a:off x="1190625" y="3087449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Rounded Corners 35"/>
          <p:cNvSpPr/>
          <p:nvPr/>
        </p:nvSpPr>
        <p:spPr>
          <a:xfrm>
            <a:off x="7568617" y="2955373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9198" y="1391364"/>
            <a:ext cx="3657600" cy="1099794"/>
            <a:chOff x="685800" y="1447800"/>
            <a:chExt cx="3657600" cy="1099794"/>
          </a:xfrm>
        </p:grpSpPr>
        <p:pic>
          <p:nvPicPr>
            <p:cNvPr id="6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7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8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513260" y="188832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32"/>
          <p:cNvSpPr/>
          <p:nvPr/>
        </p:nvSpPr>
        <p:spPr>
          <a:xfrm>
            <a:off x="1787040" y="399031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: Rounded Corners 33"/>
          <p:cNvSpPr/>
          <p:nvPr/>
        </p:nvSpPr>
        <p:spPr>
          <a:xfrm>
            <a:off x="7386370" y="388315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54965" y="2076123"/>
            <a:ext cx="7921487" cy="1227372"/>
            <a:chOff x="-606287" y="3429000"/>
            <a:chExt cx="7921487" cy="1227372"/>
          </a:xfrm>
        </p:grpSpPr>
        <p:pic>
          <p:nvPicPr>
            <p:cNvPr id="6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6" descr="C:\Users\MINHMOBILE\Desktop\tải xuố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9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/>
          <p:cNvSpPr/>
          <p:nvPr/>
        </p:nvSpPr>
        <p:spPr>
          <a:xfrm>
            <a:off x="614975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0463" y="5002190"/>
            <a:ext cx="447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Biển</a:t>
            </a:r>
            <a:r>
              <a:rPr lang="en-US" sz="2400" b="1" i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báo</a:t>
            </a:r>
            <a:r>
              <a:rPr lang="en-US" sz="2400" b="1" i="1" dirty="0" smtClean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  <a:r>
              <a:rPr lang="en-US" sz="2400" b="1" i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Cấm</a:t>
            </a:r>
            <a:r>
              <a:rPr lang="en-US" sz="2400" b="1" i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đỗ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xe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ngày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lẻ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526924" y="5002189"/>
            <a:ext cx="4833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Biển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báo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  <a:r>
              <a:rPr lang="en-US" sz="2400" b="1" i="1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Cấm</a:t>
            </a:r>
            <a:r>
              <a:rPr lang="en-US" sz="2400" b="1" i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đỗ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xe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ngày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</a:rPr>
              <a:t>chẵn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103" y="1980857"/>
            <a:ext cx="7065876" cy="3023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384" y="2402541"/>
            <a:ext cx="3193278" cy="4455459"/>
          </a:xfrm>
          <a:prstGeom prst="rect">
            <a:avLst/>
          </a:prstGeom>
        </p:spPr>
      </p:pic>
      <p:pic>
        <p:nvPicPr>
          <p:cNvPr id="4" name="download (2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86404" y="3337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/>
          <p:cNvGrpSpPr/>
          <p:nvPr/>
        </p:nvGrpSpPr>
        <p:grpSpPr>
          <a:xfrm>
            <a:off x="4230256" y="323467"/>
            <a:ext cx="7849130" cy="5989220"/>
            <a:chOff x="685801" y="400050"/>
            <a:chExt cx="8099275" cy="4510470"/>
          </a:xfrm>
        </p:grpSpPr>
        <p:sp>
          <p:nvSpPr>
            <p:cNvPr id="4" name="Hình chữ nhật: Góc Tròn 1"/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-1" fmla="*/ 493295 w 7928810"/>
                <a:gd name="connsiteY0-2" fmla="*/ 1526019 h 4030579"/>
                <a:gd name="connsiteX1-3" fmla="*/ 671777 w 7928810"/>
                <a:gd name="connsiteY1-4" fmla="*/ 0 h 4030579"/>
                <a:gd name="connsiteX2-5" fmla="*/ 7257033 w 7928810"/>
                <a:gd name="connsiteY2-6" fmla="*/ 0 h 4030579"/>
                <a:gd name="connsiteX3-7" fmla="*/ 7928810 w 7928810"/>
                <a:gd name="connsiteY3-8" fmla="*/ 671777 h 4030579"/>
                <a:gd name="connsiteX4-9" fmla="*/ 7928810 w 7928810"/>
                <a:gd name="connsiteY4-10" fmla="*/ 3358802 h 4030579"/>
                <a:gd name="connsiteX5-11" fmla="*/ 7257033 w 7928810"/>
                <a:gd name="connsiteY5-12" fmla="*/ 4030579 h 4030579"/>
                <a:gd name="connsiteX6-13" fmla="*/ 671777 w 7928810"/>
                <a:gd name="connsiteY6-14" fmla="*/ 4030579 h 4030579"/>
                <a:gd name="connsiteX7-15" fmla="*/ 0 w 7928810"/>
                <a:gd name="connsiteY7-16" fmla="*/ 3358802 h 4030579"/>
                <a:gd name="connsiteX8-17" fmla="*/ 493295 w 7928810"/>
                <a:gd name="connsiteY8-18" fmla="*/ 1526019 h 4030579"/>
                <a:gd name="connsiteX0-19" fmla="*/ 493295 w 7928810"/>
                <a:gd name="connsiteY0-20" fmla="*/ 1838840 h 4343400"/>
                <a:gd name="connsiteX1-21" fmla="*/ 647714 w 7928810"/>
                <a:gd name="connsiteY1-22" fmla="*/ 0 h 4343400"/>
                <a:gd name="connsiteX2-23" fmla="*/ 7257033 w 7928810"/>
                <a:gd name="connsiteY2-24" fmla="*/ 312821 h 4343400"/>
                <a:gd name="connsiteX3-25" fmla="*/ 7928810 w 7928810"/>
                <a:gd name="connsiteY3-26" fmla="*/ 984598 h 4343400"/>
                <a:gd name="connsiteX4-27" fmla="*/ 7928810 w 7928810"/>
                <a:gd name="connsiteY4-28" fmla="*/ 3671623 h 4343400"/>
                <a:gd name="connsiteX5-29" fmla="*/ 7257033 w 7928810"/>
                <a:gd name="connsiteY5-30" fmla="*/ 4343400 h 4343400"/>
                <a:gd name="connsiteX6-31" fmla="*/ 671777 w 7928810"/>
                <a:gd name="connsiteY6-32" fmla="*/ 4343400 h 4343400"/>
                <a:gd name="connsiteX7-33" fmla="*/ 0 w 7928810"/>
                <a:gd name="connsiteY7-34" fmla="*/ 3671623 h 4343400"/>
                <a:gd name="connsiteX8-35" fmla="*/ 493295 w 7928810"/>
                <a:gd name="connsiteY8-36" fmla="*/ 1838840 h 4343400"/>
                <a:gd name="connsiteX0-37" fmla="*/ 493295 w 7928810"/>
                <a:gd name="connsiteY0-38" fmla="*/ 1838840 h 4343400"/>
                <a:gd name="connsiteX1-39" fmla="*/ 647714 w 7928810"/>
                <a:gd name="connsiteY1-40" fmla="*/ 0 h 4343400"/>
                <a:gd name="connsiteX2-41" fmla="*/ 7160781 w 7928810"/>
                <a:gd name="connsiteY2-42" fmla="*/ 0 h 4343400"/>
                <a:gd name="connsiteX3-43" fmla="*/ 7928810 w 7928810"/>
                <a:gd name="connsiteY3-44" fmla="*/ 984598 h 4343400"/>
                <a:gd name="connsiteX4-45" fmla="*/ 7928810 w 7928810"/>
                <a:gd name="connsiteY4-46" fmla="*/ 3671623 h 4343400"/>
                <a:gd name="connsiteX5-47" fmla="*/ 7257033 w 7928810"/>
                <a:gd name="connsiteY5-48" fmla="*/ 4343400 h 4343400"/>
                <a:gd name="connsiteX6-49" fmla="*/ 671777 w 7928810"/>
                <a:gd name="connsiteY6-50" fmla="*/ 4343400 h 4343400"/>
                <a:gd name="connsiteX7-51" fmla="*/ 0 w 7928810"/>
                <a:gd name="connsiteY7-52" fmla="*/ 3671623 h 4343400"/>
                <a:gd name="connsiteX8-53" fmla="*/ 493295 w 7928810"/>
                <a:gd name="connsiteY8-54" fmla="*/ 1838840 h 4343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FFFF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5" name="Hình chữ nhật: Góc Tròn 1"/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FFFF"/>
                </a:solidFill>
                <a:latin typeface="Calibri" panose="020F0502020204030204"/>
                <a:sym typeface="Arial" panose="020B0604020202020204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6013" y="1487054"/>
            <a:ext cx="3763360" cy="52508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1936" y="339226"/>
            <a:ext cx="5400320" cy="16107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387562" y="1848374"/>
            <a:ext cx="627964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che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endParaRPr lang="en-US" sz="3200" dirty="0"/>
          </a:p>
        </p:txBody>
      </p:sp>
      <p:pic>
        <p:nvPicPr>
          <p:cNvPr id="7" name="download (2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9887" y="6572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72" y="1447788"/>
            <a:ext cx="5319786" cy="4343615"/>
          </a:xfrm>
          <a:prstGeom prst="rect">
            <a:avLst/>
          </a:prstGeom>
        </p:spPr>
      </p:pic>
      <p:sp>
        <p:nvSpPr>
          <p:cNvPr id="41" name="Freeform 122"/>
          <p:cNvSpPr/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/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/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/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/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/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/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0262" y="1098643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4739" y="1462747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7" y="3646558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5133" y="-561118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871953" y="367116"/>
            <a:ext cx="7613678" cy="1864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80 000 : 4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210734" y="2609088"/>
            <a:ext cx="4474053" cy="153111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8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" name="Rectangle 1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25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" name="Rectangle 2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7" name="Oval 2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42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6" name="Rectangle 4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59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3" name="Rectangle 6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4" name="Rectangle 6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1" name="Rectangle 7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3" name="Rectangle 7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76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80" name="Rectangle 7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1" name="Rectangle 8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8" name="Rectangle 8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0" name="Rectangle 8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8" name="Oval 7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93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4" name="Group 9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7" name="Rectangle 9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8" name="Rectangle 9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5" name="Oval 9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10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4" name="Rectangle 11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5" name="Rectangle 11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2" name="Rectangle 12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4" name="Rectangle 12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27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31" name="Rectangle 13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2" name="Rectangle 13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9" name="Oval 12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44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8" name="Rectangle 14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9" name="Rectangle 14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6" name="Rectangle 15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7" name="Rectangle 15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8" name="Rectangle 15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6" name="Oval 14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61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62" name="Group 16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5" name="Rectangle 16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6" name="Rectangle 16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3" name="Rectangle 17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4" name="Rectangle 17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5" name="Rectangle 17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63" name="Oval 16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78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82" name="Rectangle 18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3" name="Rectangle 18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0" name="Rectangle 18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1" name="Rectangle 19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2" name="Rectangle 19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80" name="Oval 17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195" name="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8030" y="8705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871953" y="367116"/>
            <a:ext cx="7613678" cy="1864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000 x 6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210734" y="2609088"/>
            <a:ext cx="4474053" cy="153111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0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" name="Rectangle 1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27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" name="Rectangle 3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44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8" name="Rectangle 4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6" name="Oval 4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61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1" name="Rectangle 7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3" name="Rectangle 7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78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82" name="Rectangle 8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8" name="Rectangle 8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0" name="Rectangle 8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0" name="Oval 7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95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9" name="Rectangle 9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7" name="Oval 9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12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6" name="Rectangle 11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2" name="Rectangle 12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4" name="Rectangle 12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29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33" name="Rectangle 13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1" name="Oval 13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46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0" name="Rectangle 14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6" name="Rectangle 15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7" name="Rectangle 15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8" name="Rectangle 15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8" name="Oval 14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63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64" name="Group 16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7" name="Rectangle 16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3" name="Rectangle 17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4" name="Rectangle 17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5" name="Rectangle 17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65" name="Oval 16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80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84" name="Rectangle 18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0" name="Rectangle 18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1" name="Rectangle 19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2" name="Rectangle 19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196" name="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8030" y="8705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6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871953" y="367116"/>
            <a:ext cx="7613678" cy="1864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 + 700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210734" y="2609088"/>
            <a:ext cx="4474053" cy="153111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13 000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0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" name="Rectangle 1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27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" name="Rectangle 3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2" name="Rectangle 4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44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8" name="Rectangle 4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6" name="Oval 4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61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5" name="Rectangle 6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1" name="Rectangle 7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3" name="Rectangle 7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6" name="Rectangle 7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78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82" name="Rectangle 8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8" name="Rectangle 8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0" name="Rectangle 8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3" name="Rectangle 9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80" name="Oval 7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95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9" name="Rectangle 9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0" name="Rectangle 10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7" name="Oval 9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12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6" name="Rectangle 11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2" name="Rectangle 12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4" name="Rectangle 12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7" name="Rectangle 12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29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30" name="Group 12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33" name="Rectangle 13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4" name="Rectangle 14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1" name="Oval 13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46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0" name="Rectangle 14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6" name="Rectangle 15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7" name="Rectangle 15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8" name="Rectangle 15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1" name="Rectangle 16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8" name="Oval 14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63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64" name="Group 16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7" name="Rectangle 16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3" name="Rectangle 17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4" name="Rectangle 17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5" name="Rectangle 17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8" name="Rectangle 17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65" name="Oval 16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80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1" name="Group 18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84" name="Rectangle 18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0" name="Rectangle 18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1" name="Rectangle 19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2" name="Rectangle 19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5" name="Rectangle 19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196" name="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8030" y="8705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6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871952" y="367116"/>
            <a:ext cx="8603123" cy="1864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10 000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3 000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5210734" y="2609088"/>
            <a:ext cx="4474053" cy="153111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7 000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9" name="Freeform: Shape 22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3" name="Rectangle 1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" name="Rectangle 1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26" name="Freeform: Shape 238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0" name="Rectangle 29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1" name="Rectangle 30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43" name="Freeform: Shape 255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7" name="Rectangle 46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8" name="Rectangle 47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0" name="Rectangle 49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1" name="Rectangle 50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2" name="Rectangle 51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4" name="Rectangle 53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5" name="Rectangle 54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58" name="Rectangle 57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60" name="Freeform: Shape 272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64" name="Rectangle 63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5" name="Rectangle 64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6" name="Rectangle 65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7" name="Rectangle 66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8" name="Rectangle 67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69" name="Rectangle 68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0" name="Rectangle 69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1" name="Rectangle 70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2" name="Rectangle 71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3" name="Rectangle 72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4" name="Rectangle 73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62" name="Oval 61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77" name="Freeform: Shape 289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81" name="Rectangle 80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2" name="Rectangle 81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3" name="Rectangle 82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4" name="Rectangle 83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5" name="Rectangle 84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6" name="Rectangle 85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7" name="Rectangle 86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8" name="Rectangle 87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89" name="Rectangle 88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0" name="Rectangle 89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1" name="Rectangle 90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2" name="Rectangle 91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94" name="Freeform: Shape 306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8" name="Rectangle 97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99" name="Rectangle 98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0" name="Rectangle 99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96" name="Oval 95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11" name="Freeform: Shape 323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5" name="Rectangle 114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6" name="Rectangle 115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7" name="Rectangle 116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8" name="Rectangle 117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19" name="Rectangle 118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0" name="Rectangle 119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1" name="Rectangle 120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2" name="Rectangle 121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4" name="Rectangle 123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5" name="Rectangle 124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26" name="Rectangle 125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13" name="Oval 112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28" name="Freeform: Shape 340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29" name="Group 128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32" name="Rectangle 131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3" name="Rectangle 132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5" name="Rectangle 134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6" name="Rectangle 135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1" name="Rectangle 140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2" name="Rectangle 141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43" name="Rectangle 142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30" name="Oval 129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45" name="Freeform: Shape 357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9" name="Rectangle 148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0" name="Rectangle 149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1" name="Rectangle 150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2" name="Rectangle 151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3" name="Rectangle 152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4" name="Rectangle 153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5" name="Rectangle 154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6" name="Rectangle 155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7" name="Rectangle 156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8" name="Rectangle 157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0" name="Rectangle 159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47" name="Oval 146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62" name="Freeform: Shape 374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63" name="Group 162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6" name="Rectangle 165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7" name="Rectangle 166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8" name="Rectangle 167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69" name="Rectangle 168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0" name="Rectangle 169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1" name="Rectangle 170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2" name="Rectangle 171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3" name="Rectangle 172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4" name="Rectangle 173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5" name="Rectangle 174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6" name="Rectangle 175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77" name="Rectangle 176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64" name="Oval 163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9850244" y="166753"/>
            <a:ext cx="1780072" cy="1780072"/>
            <a:chOff x="3419475" y="752475"/>
            <a:chExt cx="5353050" cy="5353050"/>
          </a:xfrm>
        </p:grpSpPr>
        <p:sp>
          <p:nvSpPr>
            <p:cNvPr id="179" name="Freeform: Shape 391"/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180" name="Group 179"/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83" name="Rectangle 182"/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4" name="Rectangle 183"/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5" name="Rectangle 184"/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6" name="Rectangle 185"/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7" name="Rectangle 186"/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8" name="Rectangle 187"/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89" name="Rectangle 188"/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0" name="Rectangle 189"/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1" name="Rectangle 190"/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2" name="Rectangle 191"/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3" name="Rectangle 192"/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194" name="Rectangle 193"/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</p:grpSp>
        <p:sp>
          <p:nvSpPr>
            <p:cNvPr id="181" name="Oval 180"/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295032" y="1712142"/>
              <a:ext cx="3659989" cy="326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pic>
        <p:nvPicPr>
          <p:cNvPr id="195" name="nhạc chơi rung chuông và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3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8030" y="8705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5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0184" y="1682763"/>
            <a:ext cx="3173977" cy="235469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 rot="275755" flipH="1">
            <a:off x="10259962" y="4648533"/>
            <a:ext cx="1706415" cy="1544888"/>
            <a:chOff x="4341484" y="4722902"/>
            <a:chExt cx="1549223" cy="1260544"/>
          </a:xfrm>
        </p:grpSpPr>
        <p:pic>
          <p:nvPicPr>
            <p:cNvPr id="12" name="그림 6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3743" flipH="1">
              <a:off x="4483930" y="4580456"/>
              <a:ext cx="1260544" cy="154543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20593743" flipH="1">
              <a:off x="4684243" y="5037973"/>
              <a:ext cx="1206464" cy="527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2050" name="Picture 2" descr="Multiplication Sign Png Background Image - Multiplication Clipart Black And  White, Transparent Png - 666x567 PNG - DLF.P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4260" y="738550"/>
            <a:ext cx="1545342" cy="116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vision Symbol clipart - Number, Sign, Yellow, transparent clip ar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>
            <a:fillRect/>
          </a:stretch>
        </p:blipFill>
        <p:spPr bwMode="auto">
          <a:xfrm rot="561589">
            <a:off x="7388410" y="4144565"/>
            <a:ext cx="1475947" cy="14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그림 6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71"/>
          <a:stretch>
            <a:fillRect/>
          </a:stretch>
        </p:blipFill>
        <p:spPr>
          <a:xfrm flipH="1">
            <a:off x="3316227" y="5179389"/>
            <a:ext cx="3080438" cy="1678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160" y="1537161"/>
            <a:ext cx="8071804" cy="26458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6010" y="2860108"/>
            <a:ext cx="9238019" cy="1728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514</Words>
  <Application>Microsoft Office PowerPoint</Application>
  <PresentationFormat>Custom</PresentationFormat>
  <Paragraphs>115</Paragraphs>
  <Slides>24</Slides>
  <Notes>3</Notes>
  <HiddenSlides>0</HiddenSlides>
  <MMClips>12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PPTMON theme</vt:lpstr>
      <vt:lpstr>Organic Poultry Farm MK Campaign by Slidesgo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RUBY</cp:lastModifiedBy>
  <cp:revision>91</cp:revision>
  <dcterms:created xsi:type="dcterms:W3CDTF">2023-07-09T12:54:00Z</dcterms:created>
  <dcterms:modified xsi:type="dcterms:W3CDTF">2025-09-13T16:34:08Z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F4B0017A526D46CB88B806CAD09761C2_12</vt:lpwstr>
  </property>
  <property fmtid="{D5CDD505-2E9C-101B-9397-08002B2CF9AE}" pid="3" name="KSOProductBuildVer">
    <vt:lpwstr>1033-12.2.0.22549</vt:lpwstr>
  </property>
</Properties>
</file>