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44" r:id="rId2"/>
    <p:sldId id="532" r:id="rId3"/>
    <p:sldId id="572" r:id="rId4"/>
    <p:sldId id="571" r:id="rId5"/>
    <p:sldId id="536" r:id="rId6"/>
    <p:sldId id="538" r:id="rId7"/>
    <p:sldId id="563" r:id="rId8"/>
    <p:sldId id="541" r:id="rId9"/>
    <p:sldId id="543" r:id="rId10"/>
    <p:sldId id="544" r:id="rId11"/>
    <p:sldId id="545" r:id="rId12"/>
    <p:sldId id="564" r:id="rId13"/>
    <p:sldId id="554" r:id="rId14"/>
    <p:sldId id="555" r:id="rId15"/>
    <p:sldId id="565" r:id="rId16"/>
    <p:sldId id="566" r:id="rId17"/>
    <p:sldId id="567" r:id="rId18"/>
    <p:sldId id="568" r:id="rId19"/>
    <p:sldId id="569" r:id="rId20"/>
    <p:sldId id="570" r:id="rId21"/>
    <p:sldId id="262"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730" autoAdjust="0"/>
  </p:normalViewPr>
  <p:slideViewPr>
    <p:cSldViewPr snapToGrid="0">
      <p:cViewPr varScale="1">
        <p:scale>
          <a:sx n="81" d="100"/>
          <a:sy n="81" d="100"/>
        </p:scale>
        <p:origin x="1454" y="82"/>
      </p:cViewPr>
      <p:guideLst/>
    </p:cSldViewPr>
  </p:slideViewPr>
  <p:notesTextViewPr>
    <p:cViewPr>
      <p:scale>
        <a:sx n="1" d="1"/>
        <a:sy n="1" d="1"/>
      </p:scale>
      <p:origin x="0" y="0"/>
    </p:cViewPr>
  </p:notesTextViewPr>
  <p:notesViewPr>
    <p:cSldViewPr snapToGrid="0">
      <p:cViewPr varScale="1">
        <p:scale>
          <a:sx n="50" d="100"/>
          <a:sy n="50" d="100"/>
        </p:scale>
        <p:origin x="2970"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887FA8-8AD1-4EE7-9D7D-05EE810E94DA}" type="datetimeFigureOut">
              <a:rPr lang="en-US" smtClean="0"/>
              <a:t>9/14/2025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94FBD4-E3CE-46DB-82D3-A609D3DE34E8}" type="slidenum">
              <a:rPr lang="en-US" smtClean="0"/>
              <a:t>‹#›</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857" y="2585760"/>
            <a:ext cx="3338286" cy="3972479"/>
          </a:xfrm>
          <a:prstGeom prst="rect">
            <a:avLst/>
          </a:prstGeom>
        </p:spPr>
      </p:pic>
    </p:spTree>
    <p:extLst>
      <p:ext uri="{BB962C8B-B14F-4D97-AF65-F5344CB8AC3E}">
        <p14:creationId xmlns:p14="http://schemas.microsoft.com/office/powerpoint/2010/main" val="251735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2271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D7333B-7E3D-49C8-807F-13D687A91D1E}" type="slidenum">
              <a:rPr lang="en-US" smtClean="0"/>
              <a:t>18</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22</a:t>
            </a:fld>
            <a:endParaRPr lang="en-US"/>
          </a:p>
        </p:txBody>
      </p:sp>
    </p:spTree>
    <p:extLst>
      <p:ext uri="{BB962C8B-B14F-4D97-AF65-F5344CB8AC3E}">
        <p14:creationId xmlns:p14="http://schemas.microsoft.com/office/powerpoint/2010/main" val="249708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9/14/2025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9/14/2025</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9937869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946401" y="992817"/>
            <a:ext cx="3338286" cy="3972479"/>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13" r:id="rId28"/>
    <p:sldLayoutId id="2147483712" r:id="rId2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0.gif"/></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audio" Target="NUL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slide" Target="slide20.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audio" Target="../media/audio1.wav"/><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25620" y="1123167"/>
            <a:ext cx="7715249" cy="293028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2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defRPr/>
            </a:pPr>
            <a:r>
              <a:rPr lang="en-US" sz="3375" b="1" dirty="0">
                <a:solidFill>
                  <a:srgbClr val="FF0000"/>
                </a:solidFill>
                <a:latin typeface="Times New Roman" panose="02020603050405020304" pitchFamily="18" charset="0"/>
                <a:cs typeface="Times New Roman" panose="02020603050405020304" pitchFamily="18" charset="0"/>
              </a:rPr>
              <a:t>CHA</a:t>
            </a:r>
            <a:r>
              <a:rPr lang="en-US" sz="3000" b="1" dirty="0">
                <a:solidFill>
                  <a:srgbClr val="FF0000"/>
                </a:solidFill>
                <a:latin typeface="Times New Roman" panose="02020603050405020304" pitchFamily="18" charset="0"/>
                <a:cs typeface="Times New Roman" panose="02020603050405020304" pitchFamily="18" charset="0"/>
              </a:rPr>
              <a:t>̀O MỪNG QUÝ THẦY CÔ</a:t>
            </a:r>
          </a:p>
          <a:p>
            <a:pPr algn="ctr"/>
            <a:r>
              <a:rPr lang="en-US" sz="3000" b="1" dirty="0">
                <a:solidFill>
                  <a:srgbClr val="FF0000"/>
                </a:solidFill>
                <a:latin typeface="Times New Roman" panose="02020603050405020304" pitchFamily="18" charset="0"/>
                <a:cs typeface="Times New Roman" panose="02020603050405020304" pitchFamily="18" charset="0"/>
              </a:rPr>
              <a:t>VỀ DỰ</a:t>
            </a:r>
            <a:r>
              <a:rPr lang="vi-VN" sz="3000" b="1" dirty="0">
                <a:solidFill>
                  <a:srgbClr val="FF0000"/>
                </a:solidFill>
                <a:latin typeface="Times New Roman" panose="02020603050405020304" pitchFamily="18" charset="0"/>
                <a:cs typeface="Times New Roman" panose="02020603050405020304" pitchFamily="18" charset="0"/>
              </a:rPr>
              <a:t> GIỜ LỚP HỌC</a:t>
            </a:r>
            <a:endParaRPr lang="en-US" sz="3000" b="1" dirty="0">
              <a:solidFill>
                <a:srgbClr val="FF0000"/>
              </a:solidFill>
              <a:latin typeface="Times New Roman" panose="02020603050405020304" pitchFamily="18" charset="0"/>
              <a:cs typeface="Times New Roman" panose="02020603050405020304" pitchFamily="18" charset="0"/>
            </a:endParaRPr>
          </a:p>
          <a:p>
            <a:pPr algn="ctr">
              <a:spcBef>
                <a:spcPts val="375"/>
              </a:spcBef>
            </a:pPr>
            <a:r>
              <a:rPr lang="en-US" sz="3000" b="1" dirty="0" err="1">
                <a:solidFill>
                  <a:schemeClr val="accent1">
                    <a:lumMod val="75000"/>
                  </a:schemeClr>
                </a:solidFill>
                <a:latin typeface="Times New Roman" panose="02020603050405020304" pitchFamily="18" charset="0"/>
                <a:cs typeface="Times New Roman" panose="02020603050405020304" pitchFamily="18" charset="0"/>
              </a:rPr>
              <a:t>Môn:Tiếng</a:t>
            </a:r>
            <a:r>
              <a:rPr lang="en-US" sz="3000" b="1" dirty="0">
                <a:solidFill>
                  <a:schemeClr val="accent1">
                    <a:lumMod val="75000"/>
                  </a:schemeClr>
                </a:solidFill>
                <a:latin typeface="Times New Roman" panose="02020603050405020304" pitchFamily="18" charset="0"/>
                <a:cs typeface="Times New Roman" panose="02020603050405020304" pitchFamily="18" charset="0"/>
              </a:rPr>
              <a:t> Việt</a:t>
            </a:r>
          </a:p>
          <a:p>
            <a:pPr algn="ctr">
              <a:spcBef>
                <a:spcPts val="375"/>
              </a:spcBef>
            </a:pP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Đọc</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Công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chúa</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dẫn</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chuyện</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3000" b="1" i="1" dirty="0" err="1">
                <a:solidFill>
                  <a:schemeClr val="accent1">
                    <a:lumMod val="75000"/>
                  </a:schemeClr>
                </a:solidFill>
                <a:latin typeface="Times New Roman" panose="02020603050405020304" pitchFamily="18" charset="0"/>
                <a:cs typeface="Times New Roman" panose="02020603050405020304" pitchFamily="18" charset="0"/>
              </a:rPr>
              <a:t>Tiết</a:t>
            </a:r>
            <a:r>
              <a:rPr lang="en-US" sz="3000" b="1" i="1" dirty="0">
                <a:solidFill>
                  <a:schemeClr val="accent1">
                    <a:lumMod val="75000"/>
                  </a:schemeClr>
                </a:solidFill>
                <a:latin typeface="Times New Roman" panose="02020603050405020304" pitchFamily="18" charset="0"/>
                <a:cs typeface="Times New Roman" panose="02020603050405020304" pitchFamily="18" charset="0"/>
              </a:rPr>
              <a:t> 1)</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09002" y="1427120"/>
            <a:ext cx="739379" cy="4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05591" y="1027010"/>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956558" y="1427120"/>
            <a:ext cx="14856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2459021" y="4675763"/>
            <a:ext cx="4137186" cy="1061829"/>
          </a:xfrm>
          <a:prstGeom prst="rect">
            <a:avLst/>
          </a:prstGeom>
          <a:noFill/>
        </p:spPr>
        <p:txBody>
          <a:bodyPr wrap="square" rtlCol="0">
            <a:spAutoFit/>
          </a:bodyPr>
          <a:lstStyle/>
          <a:p>
            <a:r>
              <a:rPr lang="en-US" sz="21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1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1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100" b="1" i="1" dirty="0">
                <a:solidFill>
                  <a:schemeClr val="accent1">
                    <a:lumMod val="75000"/>
                  </a:schemeClr>
                </a:solidFill>
                <a:latin typeface="Times New Roman" panose="02020603050405020304" pitchFamily="18" charset="0"/>
                <a:cs typeface="Times New Roman" panose="02020603050405020304" pitchFamily="18" charset="0"/>
              </a:rPr>
              <a:t>: Nguyễn Thị Ngọc Ánh</a:t>
            </a:r>
          </a:p>
          <a:p>
            <a:r>
              <a:rPr lang="vi-VN" sz="2100" b="1" i="1" dirty="0">
                <a:solidFill>
                  <a:schemeClr val="accent1">
                    <a:lumMod val="75000"/>
                  </a:schemeClr>
                </a:solidFill>
                <a:latin typeface="Times New Roman" panose="02020603050405020304" pitchFamily="18" charset="0"/>
                <a:cs typeface="Times New Roman" panose="02020603050405020304" pitchFamily="18" charset="0"/>
              </a:rPr>
              <a:t>Năm sinh: </a:t>
            </a:r>
            <a:r>
              <a:rPr lang="en-US" sz="2100" b="1" i="1" dirty="0">
                <a:solidFill>
                  <a:schemeClr val="accent1">
                    <a:lumMod val="75000"/>
                  </a:schemeClr>
                </a:solidFill>
                <a:latin typeface="Times New Roman" panose="02020603050405020304" pitchFamily="18" charset="0"/>
                <a:cs typeface="Times New Roman" panose="02020603050405020304" pitchFamily="18" charset="0"/>
              </a:rPr>
              <a:t>1995</a:t>
            </a:r>
            <a:endParaRPr lang="vi-VN" sz="2100" b="1" i="1" dirty="0">
              <a:solidFill>
                <a:schemeClr val="accent1">
                  <a:lumMod val="75000"/>
                </a:schemeClr>
              </a:solidFill>
              <a:latin typeface="Times New Roman" panose="02020603050405020304" pitchFamily="18" charset="0"/>
              <a:cs typeface="Times New Roman" panose="02020603050405020304" pitchFamily="18" charset="0"/>
            </a:endParaRPr>
          </a:p>
          <a:p>
            <a:r>
              <a:rPr lang="vi-VN" sz="21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1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94924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1178549" y="822280"/>
            <a:ext cx="8106310" cy="923330"/>
          </a:xfrm>
          <a:prstGeom prst="rect">
            <a:avLst/>
          </a:prstGeom>
          <a:noFill/>
        </p:spPr>
        <p:txBody>
          <a:bodyPr wrap="square">
            <a:spAutoFit/>
          </a:bodyPr>
          <a:lstStyle/>
          <a:p>
            <a:pPr algn="ctr"/>
            <a:r>
              <a:rPr lang="en-US" sz="5400" b="1" dirty="0" err="1">
                <a:latin typeface="Calibri" panose="020F0502020204030204" pitchFamily="34" charset="0"/>
                <a:cs typeface="Calibri" panose="020F0502020204030204" pitchFamily="34" charset="0"/>
              </a:rPr>
              <a:t>Nội</a:t>
            </a:r>
            <a:r>
              <a:rPr lang="en-US" sz="5400" b="1" dirty="0">
                <a:latin typeface="Calibri" panose="020F0502020204030204" pitchFamily="34" charset="0"/>
                <a:cs typeface="Calibri" panose="020F0502020204030204" pitchFamily="34" charset="0"/>
              </a:rPr>
              <a:t> dung </a:t>
            </a:r>
            <a:r>
              <a:rPr lang="en-US" sz="5400" b="1" dirty="0" err="1">
                <a:latin typeface="Calibri" panose="020F0502020204030204" pitchFamily="34" charset="0"/>
                <a:cs typeface="Calibri" panose="020F0502020204030204" pitchFamily="34" charset="0"/>
              </a:rPr>
              <a:t>bài</a:t>
            </a:r>
            <a:endParaRPr lang="en-US"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 presetClass="mediacall" presetSubtype="0" fill="hold" nodeType="withEffect">
                                  <p:stCondLst>
                                    <p:cond delay="0"/>
                                  </p:stCondLst>
                                  <p:childTnLst>
                                    <p:cmd type="call" cmd="playFrom(0.0)">
                                      <p:cBhvr>
                                        <p:cTn id="9"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EM YÊU TRƯỜNG EM - NHẠC MẪU - BÀI 8 - ÂM NHẠC LỚP 3 - CD Bộ Giáo Dục - YouTube">
            <a:hlinkClick r:id="" action="ppaction://media"/>
            <a:extLst>
              <a:ext uri="{FF2B5EF4-FFF2-40B4-BE49-F238E27FC236}">
                <a16:creationId xmlns:a16="http://schemas.microsoft.com/office/drawing/2014/main" id="{C49BC630-1187-E4BF-EB67-3F052E95DF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8424"/>
            <a:ext cx="12192000" cy="6759576"/>
          </a:xfrm>
          <a:prstGeom prst="rect">
            <a:avLst/>
          </a:prstGeom>
        </p:spPr>
      </p:pic>
    </p:spTree>
    <p:extLst>
      <p:ext uri="{BB962C8B-B14F-4D97-AF65-F5344CB8AC3E}">
        <p14:creationId xmlns:p14="http://schemas.microsoft.com/office/powerpoint/2010/main" val="202345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3048-F6D2-877F-2434-83EE4C02AA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620074-029C-B8A3-2B53-CD13D63F7C4A}"/>
              </a:ext>
            </a:extLst>
          </p:cNvPr>
          <p:cNvSpPr>
            <a:spLocks noGrp="1"/>
          </p:cNvSpPr>
          <p:nvPr>
            <p:ph idx="1"/>
          </p:nvPr>
        </p:nvSpPr>
        <p:spPr/>
        <p:txBody>
          <a:bodyPr/>
          <a:lstStyle/>
          <a:p>
            <a:endParaRPr lang="en-US"/>
          </a:p>
        </p:txBody>
      </p:sp>
      <p:pic>
        <p:nvPicPr>
          <p:cNvPr id="2050" name="Picture 2" descr="Công chúa và người dẫn chuyện trang 20 Kết nối tri thức">
            <a:extLst>
              <a:ext uri="{FF2B5EF4-FFF2-40B4-BE49-F238E27FC236}">
                <a16:creationId xmlns:a16="http://schemas.microsoft.com/office/drawing/2014/main" id="{51C6C009-FEF8-4BA7-BDA2-5F07363CB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13443" cy="648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101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TotalTime>
  <Words>1142</Words>
  <Application>Microsoft Office PowerPoint</Application>
  <PresentationFormat>Widescreen</PresentationFormat>
  <Paragraphs>78</Paragraphs>
  <Slides>22</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#9Slide05 SVNMercury Script</vt:lpstr>
      <vt:lpstr>#9Slide07 Koni</vt:lpstr>
      <vt:lpstr>Arial</vt:lpstr>
      <vt:lpstr>Averta Std CY</vt:lpstr>
      <vt:lpstr>Calibri</vt:lpstr>
      <vt:lpstr>Calibri Light</vt:lpstr>
      <vt:lpstr>Cambria</vt:lpstr>
      <vt:lpstr>Times New Roman</vt:lpstr>
      <vt:lpstr>UVF Slim Tony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56</cp:revision>
  <dcterms:created xsi:type="dcterms:W3CDTF">2023-06-25T10:10:59Z</dcterms:created>
  <dcterms:modified xsi:type="dcterms:W3CDTF">2025-09-14T13:16:20Z</dcterms:modified>
  <cp:category>9Slide.vn</cp:category>
</cp:coreProperties>
</file>