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6"/>
  </p:notesMasterIdLst>
  <p:sldIdLst>
    <p:sldId id="435" r:id="rId5"/>
    <p:sldId id="2007577382" r:id="rId6"/>
    <p:sldId id="2007577383" r:id="rId7"/>
    <p:sldId id="2007577384" r:id="rId8"/>
    <p:sldId id="2007577385" r:id="rId9"/>
    <p:sldId id="2007577409" r:id="rId10"/>
    <p:sldId id="2007577410" r:id="rId11"/>
    <p:sldId id="2007577411" r:id="rId12"/>
    <p:sldId id="2007577386" r:id="rId13"/>
    <p:sldId id="2007577387" r:id="rId14"/>
    <p:sldId id="2007577405" r:id="rId15"/>
    <p:sldId id="2007577406" r:id="rId16"/>
    <p:sldId id="2007577407" r:id="rId17"/>
    <p:sldId id="2007577389" r:id="rId18"/>
    <p:sldId id="2007577394" r:id="rId19"/>
    <p:sldId id="2007577390" r:id="rId20"/>
    <p:sldId id="2007577404" r:id="rId21"/>
    <p:sldId id="278" r:id="rId22"/>
    <p:sldId id="2007577212" r:id="rId23"/>
    <p:sldId id="331" r:id="rId24"/>
    <p:sldId id="2007577391" r:id="rId25"/>
    <p:sldId id="2007577412" r:id="rId26"/>
    <p:sldId id="2007577408" r:id="rId27"/>
    <p:sldId id="2007577413" r:id="rId28"/>
    <p:sldId id="2007577393" r:id="rId29"/>
    <p:sldId id="2007577392" r:id="rId30"/>
    <p:sldId id="2007577395" r:id="rId31"/>
    <p:sldId id="2007577396" r:id="rId32"/>
    <p:sldId id="335" r:id="rId33"/>
    <p:sldId id="2007577403" r:id="rId34"/>
    <p:sldId id="20075774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EB33-DC7D-9694-10AA-CE20FD00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DEE852-5975-AE22-8806-1906A077E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E16B8A-00D5-9E47-7918-9E83DA3CC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03398-FDD6-CAFE-863D-5FABA01D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6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66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9" r:id="rId3"/>
    <p:sldLayoutId id="2147483700" r:id="rId4"/>
    <p:sldLayoutId id="214748370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microsoft.com/office/2007/relationships/hdphoto" Target="../media/hdphoto1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4.wdp"/><Relationship Id="rId18" Type="http://schemas.microsoft.com/office/2007/relationships/hdphoto" Target="../media/hdphoto18.wdp"/><Relationship Id="rId3" Type="http://schemas.openxmlformats.org/officeDocument/2006/relationships/image" Target="../media/image71.png"/><Relationship Id="rId21" Type="http://schemas.openxmlformats.org/officeDocument/2006/relationships/image" Target="../media/image80.png"/><Relationship Id="rId7" Type="http://schemas.microsoft.com/office/2007/relationships/hdphoto" Target="../media/hdphoto15.wdp"/><Relationship Id="rId12" Type="http://schemas.openxmlformats.org/officeDocument/2006/relationships/image" Target="../media/image46.png"/><Relationship Id="rId17" Type="http://schemas.openxmlformats.org/officeDocument/2006/relationships/image" Target="../media/image78.png"/><Relationship Id="rId2" Type="http://schemas.openxmlformats.org/officeDocument/2006/relationships/image" Target="../media/image70.png"/><Relationship Id="rId16" Type="http://schemas.openxmlformats.org/officeDocument/2006/relationships/image" Target="../media/image77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microsoft.com/office/2007/relationships/hdphoto" Target="../media/hdphoto13.wdp"/><Relationship Id="rId5" Type="http://schemas.openxmlformats.org/officeDocument/2006/relationships/image" Target="../media/image73.png"/><Relationship Id="rId15" Type="http://schemas.microsoft.com/office/2007/relationships/hdphoto" Target="../media/hdphoto17.wdp"/><Relationship Id="rId10" Type="http://schemas.openxmlformats.org/officeDocument/2006/relationships/image" Target="../media/image45.png"/><Relationship Id="rId19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microsoft.com/office/2007/relationships/hdphoto" Target="../media/hdphoto16.wdp"/><Relationship Id="rId14" Type="http://schemas.openxmlformats.org/officeDocument/2006/relationships/image" Target="../media/image76.png"/><Relationship Id="rId22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18" Type="http://schemas.microsoft.com/office/2007/relationships/hdphoto" Target="../media/hdphoto7.wdp"/><Relationship Id="rId3" Type="http://schemas.openxmlformats.org/officeDocument/2006/relationships/image" Target="../media/image25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35.png"/><Relationship Id="rId2" Type="http://schemas.openxmlformats.org/officeDocument/2006/relationships/image" Target="../media/image24.jp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microsoft.com/office/2007/relationships/hdphoto" Target="../media/hdphoto11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23" y="2298886"/>
            <a:ext cx="3269492" cy="4189679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43" y="5118793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960" y="203467"/>
            <a:ext cx="5356441" cy="1223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242FF-894B-410D-E661-A01931D6FDF8}"/>
              </a:ext>
            </a:extLst>
          </p:cNvPr>
          <p:cNvSpPr txBox="1"/>
          <p:nvPr/>
        </p:nvSpPr>
        <p:spPr>
          <a:xfrm>
            <a:off x="1746114" y="1548803"/>
            <a:ext cx="86132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từ và câu: </a:t>
            </a:r>
            <a:r>
              <a:rPr lang="en-US" sz="5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 từ</a:t>
            </a:r>
          </a:p>
          <a:p>
            <a:pPr algn="ctr"/>
            <a:r>
              <a:rPr lang="en-US" sz="5400" b="1" i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Lớp: 4</a:t>
            </a:r>
          </a:p>
          <a:p>
            <a:pPr algn="ctr"/>
            <a:endParaRPr lang="en-US" sz="5400" b="1" i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GV: Lương Thị Loan</a:t>
            </a:r>
          </a:p>
        </p:txBody>
      </p:sp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64042" y="469301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76190" y="3225846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3408509" y="3149124"/>
            <a:ext cx="7927747" cy="2554297"/>
            <a:chOff x="2006826" y="1120840"/>
            <a:chExt cx="5858631" cy="146689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191483"/>
              <a:ext cx="5729646" cy="1325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buClr>
                  <a:srgbClr val="000000"/>
                </a:buClr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trạng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thái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lang="en-US" sz="48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lang="en-US" sz="48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2288088" y="909817"/>
            <a:ext cx="7615824" cy="2465308"/>
            <a:chOff x="647361" y="477443"/>
            <a:chExt cx="8742871" cy="9836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219097" y="503237"/>
              <a:ext cx="8171135" cy="95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</a:t>
              </a: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êu</a:t>
              </a:r>
              <a:r>
                <a:rPr lang="en-US" sz="50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744B2-6491-043F-6886-8FE5480DC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625B1172-197A-4B4C-ADEB-FA4F208D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B95A6A77-B9ED-8E3E-E5C6-AD939EBB0E5A}"/>
              </a:ext>
            </a:extLst>
          </p:cNvPr>
          <p:cNvSpPr/>
          <p:nvPr/>
        </p:nvSpPr>
        <p:spPr>
          <a:xfrm>
            <a:off x="264042" y="30456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2A7C84-B941-8941-B935-047154B6728B}"/>
              </a:ext>
            </a:extLst>
          </p:cNvPr>
          <p:cNvGrpSpPr/>
          <p:nvPr/>
        </p:nvGrpSpPr>
        <p:grpSpPr>
          <a:xfrm>
            <a:off x="6096000" y="2753805"/>
            <a:ext cx="5261378" cy="1788932"/>
            <a:chOff x="4406822" y="2028332"/>
            <a:chExt cx="8438539" cy="71374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491A564-CFED-F58A-3C29-7D4F252E55C7}"/>
                </a:ext>
              </a:extLst>
            </p:cNvPr>
            <p:cNvSpPr/>
            <p:nvPr/>
          </p:nvSpPr>
          <p:spPr>
            <a:xfrm>
              <a:off x="4406822" y="2028332"/>
              <a:ext cx="8438539" cy="713747"/>
            </a:xfrm>
            <a:custGeom>
              <a:avLst/>
              <a:gdLst>
                <a:gd name="connsiteX0" fmla="*/ 0 w 8438539"/>
                <a:gd name="connsiteY0" fmla="*/ 118960 h 713747"/>
                <a:gd name="connsiteX1" fmla="*/ 118960 w 8438539"/>
                <a:gd name="connsiteY1" fmla="*/ 0 h 713747"/>
                <a:gd name="connsiteX2" fmla="*/ 8319579 w 8438539"/>
                <a:gd name="connsiteY2" fmla="*/ 0 h 713747"/>
                <a:gd name="connsiteX3" fmla="*/ 8438539 w 8438539"/>
                <a:gd name="connsiteY3" fmla="*/ 118960 h 713747"/>
                <a:gd name="connsiteX4" fmla="*/ 8438539 w 8438539"/>
                <a:gd name="connsiteY4" fmla="*/ 594787 h 713747"/>
                <a:gd name="connsiteX5" fmla="*/ 8319579 w 8438539"/>
                <a:gd name="connsiteY5" fmla="*/ 713747 h 713747"/>
                <a:gd name="connsiteX6" fmla="*/ 118960 w 8438539"/>
                <a:gd name="connsiteY6" fmla="*/ 713747 h 713747"/>
                <a:gd name="connsiteX7" fmla="*/ 0 w 8438539"/>
                <a:gd name="connsiteY7" fmla="*/ 594787 h 713747"/>
                <a:gd name="connsiteX8" fmla="*/ 0 w 8438539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39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4295" y="58574"/>
                    <a:pt x="5236741" y="-34421"/>
                    <a:pt x="8319579" y="0"/>
                  </a:cubicBezTo>
                  <a:cubicBezTo>
                    <a:pt x="8378353" y="1258"/>
                    <a:pt x="8439078" y="52190"/>
                    <a:pt x="8438539" y="118960"/>
                  </a:cubicBezTo>
                  <a:cubicBezTo>
                    <a:pt x="8411063" y="318601"/>
                    <a:pt x="8463604" y="522388"/>
                    <a:pt x="8438539" y="594787"/>
                  </a:cubicBezTo>
                  <a:cubicBezTo>
                    <a:pt x="8449505" y="654403"/>
                    <a:pt x="8386466" y="713436"/>
                    <a:pt x="8319579" y="713747"/>
                  </a:cubicBezTo>
                  <a:cubicBezTo>
                    <a:pt x="6435458" y="635623"/>
                    <a:pt x="1104513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39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501" y="-126865"/>
                    <a:pt x="5080451" y="-164965"/>
                    <a:pt x="8319579" y="0"/>
                  </a:cubicBezTo>
                  <a:cubicBezTo>
                    <a:pt x="8390344" y="3561"/>
                    <a:pt x="8438949" y="43963"/>
                    <a:pt x="8438539" y="118960"/>
                  </a:cubicBezTo>
                  <a:cubicBezTo>
                    <a:pt x="8476218" y="226706"/>
                    <a:pt x="8463470" y="429924"/>
                    <a:pt x="8438539" y="594787"/>
                  </a:cubicBezTo>
                  <a:cubicBezTo>
                    <a:pt x="8440237" y="655387"/>
                    <a:pt x="8376058" y="718541"/>
                    <a:pt x="8319579" y="713747"/>
                  </a:cubicBezTo>
                  <a:cubicBezTo>
                    <a:pt x="5739590" y="639765"/>
                    <a:pt x="2860353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BC6294-82DB-5184-D7D2-8A86D78805BE}"/>
                </a:ext>
              </a:extLst>
            </p:cNvPr>
            <p:cNvSpPr txBox="1"/>
            <p:nvPr/>
          </p:nvSpPr>
          <p:spPr>
            <a:xfrm>
              <a:off x="4540523" y="2173698"/>
              <a:ext cx="8171135" cy="4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endParaRPr kumimoji="0" lang="vi-VN" sz="6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A3540698-DA06-8494-2E0C-71F477DB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52" y="550313"/>
            <a:ext cx="6939431" cy="55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8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2FE3E-378B-B988-4759-C9B085E76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C45732F-BD25-8A51-0764-CB83761E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D6502EA9-ED70-DD25-662A-BE7E773BEFB9}"/>
              </a:ext>
            </a:extLst>
          </p:cNvPr>
          <p:cNvSpPr/>
          <p:nvPr/>
        </p:nvSpPr>
        <p:spPr>
          <a:xfrm>
            <a:off x="264042" y="30456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E3CF56-F4E9-C369-564A-F117F0F02761}"/>
              </a:ext>
            </a:extLst>
          </p:cNvPr>
          <p:cNvGrpSpPr/>
          <p:nvPr/>
        </p:nvGrpSpPr>
        <p:grpSpPr>
          <a:xfrm>
            <a:off x="6443404" y="1775111"/>
            <a:ext cx="5261378" cy="2608999"/>
            <a:chOff x="4406822" y="2028332"/>
            <a:chExt cx="8438539" cy="847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FA5838-E337-D7A2-AB69-79456DE206FE}"/>
                </a:ext>
              </a:extLst>
            </p:cNvPr>
            <p:cNvSpPr/>
            <p:nvPr/>
          </p:nvSpPr>
          <p:spPr>
            <a:xfrm>
              <a:off x="4406822" y="2028332"/>
              <a:ext cx="8438539" cy="713747"/>
            </a:xfrm>
            <a:custGeom>
              <a:avLst/>
              <a:gdLst>
                <a:gd name="connsiteX0" fmla="*/ 0 w 8438539"/>
                <a:gd name="connsiteY0" fmla="*/ 118960 h 713747"/>
                <a:gd name="connsiteX1" fmla="*/ 118960 w 8438539"/>
                <a:gd name="connsiteY1" fmla="*/ 0 h 713747"/>
                <a:gd name="connsiteX2" fmla="*/ 8319579 w 8438539"/>
                <a:gd name="connsiteY2" fmla="*/ 0 h 713747"/>
                <a:gd name="connsiteX3" fmla="*/ 8438539 w 8438539"/>
                <a:gd name="connsiteY3" fmla="*/ 118960 h 713747"/>
                <a:gd name="connsiteX4" fmla="*/ 8438539 w 8438539"/>
                <a:gd name="connsiteY4" fmla="*/ 594787 h 713747"/>
                <a:gd name="connsiteX5" fmla="*/ 8319579 w 8438539"/>
                <a:gd name="connsiteY5" fmla="*/ 713747 h 713747"/>
                <a:gd name="connsiteX6" fmla="*/ 118960 w 8438539"/>
                <a:gd name="connsiteY6" fmla="*/ 713747 h 713747"/>
                <a:gd name="connsiteX7" fmla="*/ 0 w 8438539"/>
                <a:gd name="connsiteY7" fmla="*/ 594787 h 713747"/>
                <a:gd name="connsiteX8" fmla="*/ 0 w 8438539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39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4295" y="58574"/>
                    <a:pt x="5236741" y="-34421"/>
                    <a:pt x="8319579" y="0"/>
                  </a:cubicBezTo>
                  <a:cubicBezTo>
                    <a:pt x="8378353" y="1258"/>
                    <a:pt x="8439078" y="52190"/>
                    <a:pt x="8438539" y="118960"/>
                  </a:cubicBezTo>
                  <a:cubicBezTo>
                    <a:pt x="8411063" y="318601"/>
                    <a:pt x="8463604" y="522388"/>
                    <a:pt x="8438539" y="594787"/>
                  </a:cubicBezTo>
                  <a:cubicBezTo>
                    <a:pt x="8449505" y="654403"/>
                    <a:pt x="8386466" y="713436"/>
                    <a:pt x="8319579" y="713747"/>
                  </a:cubicBezTo>
                  <a:cubicBezTo>
                    <a:pt x="6435458" y="635623"/>
                    <a:pt x="1104513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39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501" y="-126865"/>
                    <a:pt x="5080451" y="-164965"/>
                    <a:pt x="8319579" y="0"/>
                  </a:cubicBezTo>
                  <a:cubicBezTo>
                    <a:pt x="8390344" y="3561"/>
                    <a:pt x="8438949" y="43963"/>
                    <a:pt x="8438539" y="118960"/>
                  </a:cubicBezTo>
                  <a:cubicBezTo>
                    <a:pt x="8476218" y="226706"/>
                    <a:pt x="8463470" y="429924"/>
                    <a:pt x="8438539" y="594787"/>
                  </a:cubicBezTo>
                  <a:cubicBezTo>
                    <a:pt x="8440237" y="655387"/>
                    <a:pt x="8376058" y="718541"/>
                    <a:pt x="8319579" y="713747"/>
                  </a:cubicBezTo>
                  <a:cubicBezTo>
                    <a:pt x="5739590" y="639765"/>
                    <a:pt x="2860353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EE0978-C603-B937-57A1-A1F70471527B}"/>
                </a:ext>
              </a:extLst>
            </p:cNvPr>
            <p:cNvSpPr txBox="1"/>
            <p:nvPr/>
          </p:nvSpPr>
          <p:spPr>
            <a:xfrm>
              <a:off x="4674226" y="2028332"/>
              <a:ext cx="8171135" cy="84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BUỒN</a:t>
              </a:r>
              <a:endParaRPr kumimoji="0" lang="vi-VN" sz="6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CC951978-3CA3-FE09-4AB2-4E8CF1F1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55" y="1061580"/>
            <a:ext cx="6818334" cy="511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FFC3A-1DD6-1FA8-A91E-66B948660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6FC9F7F-AFD8-369C-3CCE-17BB8B2B6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FAFE07B-A1BD-CDD6-F570-525D8377018B}"/>
              </a:ext>
            </a:extLst>
          </p:cNvPr>
          <p:cNvSpPr/>
          <p:nvPr/>
        </p:nvSpPr>
        <p:spPr>
          <a:xfrm>
            <a:off x="264042" y="30456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D247A5-D8C1-AC26-58C9-84B7C0AFF725}"/>
              </a:ext>
            </a:extLst>
          </p:cNvPr>
          <p:cNvGrpSpPr/>
          <p:nvPr/>
        </p:nvGrpSpPr>
        <p:grpSpPr>
          <a:xfrm>
            <a:off x="6096000" y="2753804"/>
            <a:ext cx="5261378" cy="2707544"/>
            <a:chOff x="4406822" y="2028332"/>
            <a:chExt cx="8438539" cy="847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1ED7399-C3D4-324E-5221-27AEBC14518E}"/>
                </a:ext>
              </a:extLst>
            </p:cNvPr>
            <p:cNvSpPr/>
            <p:nvPr/>
          </p:nvSpPr>
          <p:spPr>
            <a:xfrm>
              <a:off x="4406822" y="2028332"/>
              <a:ext cx="8438539" cy="713747"/>
            </a:xfrm>
            <a:custGeom>
              <a:avLst/>
              <a:gdLst>
                <a:gd name="connsiteX0" fmla="*/ 0 w 8438539"/>
                <a:gd name="connsiteY0" fmla="*/ 118960 h 713747"/>
                <a:gd name="connsiteX1" fmla="*/ 118960 w 8438539"/>
                <a:gd name="connsiteY1" fmla="*/ 0 h 713747"/>
                <a:gd name="connsiteX2" fmla="*/ 8319579 w 8438539"/>
                <a:gd name="connsiteY2" fmla="*/ 0 h 713747"/>
                <a:gd name="connsiteX3" fmla="*/ 8438539 w 8438539"/>
                <a:gd name="connsiteY3" fmla="*/ 118960 h 713747"/>
                <a:gd name="connsiteX4" fmla="*/ 8438539 w 8438539"/>
                <a:gd name="connsiteY4" fmla="*/ 594787 h 713747"/>
                <a:gd name="connsiteX5" fmla="*/ 8319579 w 8438539"/>
                <a:gd name="connsiteY5" fmla="*/ 713747 h 713747"/>
                <a:gd name="connsiteX6" fmla="*/ 118960 w 8438539"/>
                <a:gd name="connsiteY6" fmla="*/ 713747 h 713747"/>
                <a:gd name="connsiteX7" fmla="*/ 0 w 8438539"/>
                <a:gd name="connsiteY7" fmla="*/ 594787 h 713747"/>
                <a:gd name="connsiteX8" fmla="*/ 0 w 8438539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39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4295" y="58574"/>
                    <a:pt x="5236741" y="-34421"/>
                    <a:pt x="8319579" y="0"/>
                  </a:cubicBezTo>
                  <a:cubicBezTo>
                    <a:pt x="8378353" y="1258"/>
                    <a:pt x="8439078" y="52190"/>
                    <a:pt x="8438539" y="118960"/>
                  </a:cubicBezTo>
                  <a:cubicBezTo>
                    <a:pt x="8411063" y="318601"/>
                    <a:pt x="8463604" y="522388"/>
                    <a:pt x="8438539" y="594787"/>
                  </a:cubicBezTo>
                  <a:cubicBezTo>
                    <a:pt x="8449505" y="654403"/>
                    <a:pt x="8386466" y="713436"/>
                    <a:pt x="8319579" y="713747"/>
                  </a:cubicBezTo>
                  <a:cubicBezTo>
                    <a:pt x="6435458" y="635623"/>
                    <a:pt x="1104513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39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501" y="-126865"/>
                    <a:pt x="5080451" y="-164965"/>
                    <a:pt x="8319579" y="0"/>
                  </a:cubicBezTo>
                  <a:cubicBezTo>
                    <a:pt x="8390344" y="3561"/>
                    <a:pt x="8438949" y="43963"/>
                    <a:pt x="8438539" y="118960"/>
                  </a:cubicBezTo>
                  <a:cubicBezTo>
                    <a:pt x="8476218" y="226706"/>
                    <a:pt x="8463470" y="429924"/>
                    <a:pt x="8438539" y="594787"/>
                  </a:cubicBezTo>
                  <a:cubicBezTo>
                    <a:pt x="8440237" y="655387"/>
                    <a:pt x="8376058" y="718541"/>
                    <a:pt x="8319579" y="713747"/>
                  </a:cubicBezTo>
                  <a:cubicBezTo>
                    <a:pt x="5739590" y="639765"/>
                    <a:pt x="2860353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CF974-216A-6F0D-6995-351A116933DD}"/>
                </a:ext>
              </a:extLst>
            </p:cNvPr>
            <p:cNvSpPr txBox="1"/>
            <p:nvPr/>
          </p:nvSpPr>
          <p:spPr>
            <a:xfrm>
              <a:off x="4540523" y="2028332"/>
              <a:ext cx="8171135" cy="84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TỨC GIẬN</a:t>
              </a:r>
              <a:endParaRPr kumimoji="0" lang="vi-VN" sz="6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5BF232-D2FF-B495-62D9-96EF6DEF0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07" y="884251"/>
            <a:ext cx="4986832" cy="467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724820" y="2843306"/>
            <a:ext cx="11042984" cy="2451735"/>
          </a:xfrm>
          <a:prstGeom prst="round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50" y="743389"/>
            <a:ext cx="9037580" cy="17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lo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243450" y="1265275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596A2F-7BDB-5841-2555-37E0FD45EE20}"/>
              </a:ext>
            </a:extLst>
          </p:cNvPr>
          <p:cNvCxnSpPr>
            <a:cxnSpLocks/>
          </p:cNvCxnSpPr>
          <p:nvPr/>
        </p:nvCxnSpPr>
        <p:spPr>
          <a:xfrm>
            <a:off x="1696453" y="989121"/>
            <a:ext cx="71467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31895-416F-24B0-8197-0F06D6752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B4FB28B-3733-2F82-EC20-09DF4326C4A7}"/>
              </a:ext>
            </a:extLst>
          </p:cNvPr>
          <p:cNvGrpSpPr/>
          <p:nvPr/>
        </p:nvGrpSpPr>
        <p:grpSpPr>
          <a:xfrm>
            <a:off x="758769" y="983175"/>
            <a:ext cx="10814304" cy="4152900"/>
            <a:chOff x="3050905" y="1128685"/>
            <a:chExt cx="7818655" cy="4152900"/>
          </a:xfrm>
        </p:grpSpPr>
        <p:pic>
          <p:nvPicPr>
            <p:cNvPr id="13" name="图片 12" descr="ce1ed7f935192fceca30dfb2bcebe602">
              <a:extLst>
                <a:ext uri="{FF2B5EF4-FFF2-40B4-BE49-F238E27FC236}">
                  <a16:creationId xmlns:a16="http://schemas.microsoft.com/office/drawing/2014/main" id="{7B31305D-D3A2-CFBD-1A87-5EAD28635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>
              <a:extLst>
                <a:ext uri="{FF2B5EF4-FFF2-40B4-BE49-F238E27FC236}">
                  <a16:creationId xmlns:a16="http://schemas.microsoft.com/office/drawing/2014/main" id="{C681A0DD-85FB-5ECD-98A7-7FCDE442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>
            <a:extLst>
              <a:ext uri="{FF2B5EF4-FFF2-40B4-BE49-F238E27FC236}">
                <a16:creationId xmlns:a16="http://schemas.microsoft.com/office/drawing/2014/main" id="{380C8415-033B-7876-DB89-504B3E4FE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44073"/>
            <a:ext cx="12192000" cy="2284878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4336F986-D433-0F2F-B8FB-1F67181A6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B9CCBFF2-6816-7B22-B765-CB25ADD1D6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31D2599-D5D0-253E-FBCB-4967EFD43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09A6275C-9BEF-DFED-FEF6-47FCC35FDF5A}"/>
              </a:ext>
            </a:extLst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9A5E7-F227-E6C8-0CEB-D2723E350F98}"/>
              </a:ext>
            </a:extLst>
          </p:cNvPr>
          <p:cNvSpPr txBox="1"/>
          <p:nvPr/>
        </p:nvSpPr>
        <p:spPr>
          <a:xfrm>
            <a:off x="2599880" y="1539749"/>
            <a:ext cx="71320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Trò</a:t>
            </a:r>
            <a:r>
              <a:rPr lang="en-US" sz="6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chơi</a:t>
            </a:r>
            <a:endParaRPr lang="en-US" sz="66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Arial Narrow" panose="020B0606020202030204" pitchFamily="34" charset="0"/>
              </a:rPr>
              <a:t>“Ai </a:t>
            </a:r>
            <a:r>
              <a:rPr lang="en-US" sz="66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nhanh</a:t>
            </a:r>
            <a:r>
              <a:rPr lang="en-US" sz="66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ai </a:t>
            </a:r>
            <a:r>
              <a:rPr lang="en-US" sz="66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đúng</a:t>
            </a:r>
            <a:r>
              <a:rPr lang="en-US" sz="6600" b="1" dirty="0">
                <a:solidFill>
                  <a:srgbClr val="FF0000"/>
                </a:solidFill>
                <a:latin typeface="Arial Narrow" panose="020B0606020202030204" pitchFamily="34" charset="0"/>
              </a:rPr>
              <a:t>?”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5025842-5391-00DA-7182-271A0E5A2A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26827" y="3937870"/>
            <a:ext cx="2731309" cy="30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2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1"/>
            <a:ext cx="9440708" cy="1700242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2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câu tục ngữ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44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419972" y="2699189"/>
            <a:ext cx="7440586" cy="1522049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285002" y="1439072"/>
              <a:ext cx="4494389" cy="1134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645176" y="215374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5283361" y="2149232"/>
            <a:ext cx="8126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34193F5-2AEA-80FD-988D-2D8BFA01C9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4129" y="4393498"/>
            <a:ext cx="5361882" cy="30137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309710" y="742254"/>
            <a:ext cx="10122889" cy="1781439"/>
            <a:chOff x="1278541" y="1036534"/>
            <a:chExt cx="7178989" cy="108557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88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câu tục ngữ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4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4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4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226597" y="2646072"/>
            <a:ext cx="7312578" cy="1565855"/>
            <a:chOff x="-719074" y="1871282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719074" y="1871282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7"/>
              <a:ext cx="4494389" cy="145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299472" y="2218709"/>
            <a:ext cx="18215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709227" y="2218709"/>
            <a:ext cx="16351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80276AD6-C237-7D40-0BA1-16A9B503E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1842" y="4211927"/>
            <a:ext cx="5361882" cy="30137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731578" cy="172985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644BF1-3AA6-7622-1980-16BB3EFC3235}"/>
              </a:ext>
            </a:extLst>
          </p:cNvPr>
          <p:cNvCxnSpPr/>
          <p:nvPr/>
        </p:nvCxnSpPr>
        <p:spPr>
          <a:xfrm>
            <a:off x="2492679" y="1027134"/>
            <a:ext cx="3603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FEE4E-6557-8E12-F3DA-930A3B8CBAF0}"/>
              </a:ext>
            </a:extLst>
          </p:cNvPr>
          <p:cNvCxnSpPr>
            <a:cxnSpLocks/>
          </p:cNvCxnSpPr>
          <p:nvPr/>
        </p:nvCxnSpPr>
        <p:spPr>
          <a:xfrm>
            <a:off x="948628" y="1626790"/>
            <a:ext cx="26713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3"/>
            <a:ext cx="9795210" cy="1913765"/>
          </a:xfrm>
          <a:custGeom>
            <a:avLst/>
            <a:gdLst>
              <a:gd name="connsiteX0" fmla="*/ 0 w 9795210"/>
              <a:gd name="connsiteY0" fmla="*/ 318967 h 1913765"/>
              <a:gd name="connsiteX1" fmla="*/ 318967 w 9795210"/>
              <a:gd name="connsiteY1" fmla="*/ 0 h 1913765"/>
              <a:gd name="connsiteX2" fmla="*/ 9476243 w 9795210"/>
              <a:gd name="connsiteY2" fmla="*/ 0 h 1913765"/>
              <a:gd name="connsiteX3" fmla="*/ 9795210 w 9795210"/>
              <a:gd name="connsiteY3" fmla="*/ 318967 h 1913765"/>
              <a:gd name="connsiteX4" fmla="*/ 9795210 w 9795210"/>
              <a:gd name="connsiteY4" fmla="*/ 1594798 h 1913765"/>
              <a:gd name="connsiteX5" fmla="*/ 9476243 w 9795210"/>
              <a:gd name="connsiteY5" fmla="*/ 1913765 h 1913765"/>
              <a:gd name="connsiteX6" fmla="*/ 318967 w 9795210"/>
              <a:gd name="connsiteY6" fmla="*/ 1913765 h 1913765"/>
              <a:gd name="connsiteX7" fmla="*/ 0 w 9795210"/>
              <a:gd name="connsiteY7" fmla="*/ 1594798 h 1913765"/>
              <a:gd name="connsiteX8" fmla="*/ 0 w 9795210"/>
              <a:gd name="connsiteY8" fmla="*/ 318967 h 191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5210" h="1913765" fill="none" extrusionOk="0">
                <a:moveTo>
                  <a:pt x="0" y="318967"/>
                </a:moveTo>
                <a:cubicBezTo>
                  <a:pt x="9022" y="121566"/>
                  <a:pt x="162957" y="-21756"/>
                  <a:pt x="318967" y="0"/>
                </a:cubicBezTo>
                <a:cubicBezTo>
                  <a:pt x="3683377" y="14413"/>
                  <a:pt x="6373061" y="145144"/>
                  <a:pt x="9476243" y="0"/>
                </a:cubicBezTo>
                <a:cubicBezTo>
                  <a:pt x="9657175" y="-20022"/>
                  <a:pt x="9783078" y="167277"/>
                  <a:pt x="9795210" y="318967"/>
                </a:cubicBezTo>
                <a:cubicBezTo>
                  <a:pt x="9786136" y="609550"/>
                  <a:pt x="9721393" y="961301"/>
                  <a:pt x="9795210" y="1594798"/>
                </a:cubicBezTo>
                <a:cubicBezTo>
                  <a:pt x="9767372" y="1754287"/>
                  <a:pt x="9657011" y="1915006"/>
                  <a:pt x="9476243" y="1913765"/>
                </a:cubicBezTo>
                <a:cubicBezTo>
                  <a:pt x="6007038" y="1894129"/>
                  <a:pt x="1268088" y="1760716"/>
                  <a:pt x="318967" y="1913765"/>
                </a:cubicBezTo>
                <a:cubicBezTo>
                  <a:pt x="163034" y="1930338"/>
                  <a:pt x="-1494" y="1763155"/>
                  <a:pt x="0" y="1594798"/>
                </a:cubicBezTo>
                <a:cubicBezTo>
                  <a:pt x="66092" y="1241749"/>
                  <a:pt x="108895" y="867952"/>
                  <a:pt x="0" y="318967"/>
                </a:cubicBezTo>
                <a:close/>
              </a:path>
              <a:path w="9795210" h="1913765" stroke="0" extrusionOk="0">
                <a:moveTo>
                  <a:pt x="0" y="318967"/>
                </a:moveTo>
                <a:cubicBezTo>
                  <a:pt x="1527" y="133442"/>
                  <a:pt x="134020" y="10227"/>
                  <a:pt x="318967" y="0"/>
                </a:cubicBezTo>
                <a:cubicBezTo>
                  <a:pt x="2727038" y="-20337"/>
                  <a:pt x="7103823" y="-82694"/>
                  <a:pt x="9476243" y="0"/>
                </a:cubicBezTo>
                <a:cubicBezTo>
                  <a:pt x="9631482" y="11506"/>
                  <a:pt x="9805198" y="163998"/>
                  <a:pt x="9795210" y="318967"/>
                </a:cubicBezTo>
                <a:cubicBezTo>
                  <a:pt x="9693669" y="473773"/>
                  <a:pt x="9730331" y="1049565"/>
                  <a:pt x="9795210" y="1594798"/>
                </a:cubicBezTo>
                <a:cubicBezTo>
                  <a:pt x="9828898" y="1776246"/>
                  <a:pt x="9641017" y="1911012"/>
                  <a:pt x="9476243" y="1913765"/>
                </a:cubicBezTo>
                <a:cubicBezTo>
                  <a:pt x="5522772" y="1892053"/>
                  <a:pt x="4450281" y="1902172"/>
                  <a:pt x="318967" y="1913765"/>
                </a:cubicBezTo>
                <a:cubicBezTo>
                  <a:pt x="137584" y="1921018"/>
                  <a:pt x="-5210" y="1755009"/>
                  <a:pt x="0" y="1594798"/>
                </a:cubicBezTo>
                <a:cubicBezTo>
                  <a:pt x="-43855" y="1378161"/>
                  <a:pt x="-2922" y="733133"/>
                  <a:pt x="0" y="31896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8"/>
            <a:ext cx="9440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câu tục 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712435" y="2714330"/>
            <a:ext cx="8352188" cy="1745427"/>
            <a:chOff x="-666764" y="1256071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666764" y="1256071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161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36297" y="2189141"/>
            <a:ext cx="11284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5137563" y="2140494"/>
            <a:ext cx="95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D1B1A53-A1DE-6220-8441-DCD5775FD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0139" y="4459757"/>
            <a:ext cx="5361882" cy="30137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926790" y="837232"/>
            <a:ext cx="10505809" cy="1881963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83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câu tục ngữ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4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318190" y="2701824"/>
            <a:ext cx="7828735" cy="1587536"/>
            <a:chOff x="-581421" y="1239502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1" y="1239502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26668" y="1441805"/>
              <a:ext cx="4494389" cy="1087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234288" y="2253957"/>
            <a:ext cx="433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432336" y="2307848"/>
            <a:ext cx="8452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8EAFBDB9-7182-AB13-6F40-C0726FD37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2765" y="4310810"/>
            <a:ext cx="5361882" cy="301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E05918-254C-4B6D-FC00-E4AEED67D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412942"/>
              </p:ext>
            </p:extLst>
          </p:nvPr>
        </p:nvGraphicFramePr>
        <p:xfrm>
          <a:off x="1392476" y="1058897"/>
          <a:ext cx="9407048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3524">
                  <a:extLst>
                    <a:ext uri="{9D8B030D-6E8A-4147-A177-3AD203B41FA5}">
                      <a16:colId xmlns:a16="http://schemas.microsoft.com/office/drawing/2014/main" val="2295637144"/>
                    </a:ext>
                  </a:extLst>
                </a:gridCol>
                <a:gridCol w="4703524">
                  <a:extLst>
                    <a:ext uri="{9D8B030D-6E8A-4147-A177-3AD203B41FA5}">
                      <a16:colId xmlns:a16="http://schemas.microsoft.com/office/drawing/2014/main" val="268343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Động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từ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chỉ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hoạt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động</a:t>
                      </a:r>
                      <a:endParaRPr lang="en-US" sz="5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Động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từ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chỉ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trạng</a:t>
                      </a:r>
                      <a:r>
                        <a:rPr lang="en-US" sz="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50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thái</a:t>
                      </a:r>
                      <a:endParaRPr lang="en-US" sz="5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65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5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000" b="1" dirty="0"/>
                    </a:p>
                    <a:p>
                      <a:pPr algn="ctr"/>
                      <a:endParaRPr lang="en-US" sz="5000" b="1" dirty="0"/>
                    </a:p>
                    <a:p>
                      <a:pPr algn="ctr"/>
                      <a:endParaRPr lang="en-US" sz="5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4582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87C7AA-D783-AE95-349D-0E1844515C3B}"/>
              </a:ext>
            </a:extLst>
          </p:cNvPr>
          <p:cNvSpPr txBox="1"/>
          <p:nvPr/>
        </p:nvSpPr>
        <p:spPr>
          <a:xfrm>
            <a:off x="1543314" y="3632581"/>
            <a:ext cx="4340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đến</a:t>
            </a:r>
            <a:r>
              <a:rPr lang="en-US" sz="5400" b="1" dirty="0">
                <a:solidFill>
                  <a:srgbClr val="FF0000"/>
                </a:solidFill>
              </a:rPr>
              <a:t>, </a:t>
            </a:r>
            <a:r>
              <a:rPr lang="en-US" sz="5400" b="1" dirty="0" err="1">
                <a:solidFill>
                  <a:srgbClr val="FF0000"/>
                </a:solidFill>
              </a:rPr>
              <a:t>uống</a:t>
            </a:r>
            <a:r>
              <a:rPr lang="en-US" sz="5400" b="1" dirty="0">
                <a:solidFill>
                  <a:srgbClr val="FF0000"/>
                </a:solidFill>
              </a:rPr>
              <a:t>, </a:t>
            </a:r>
            <a:r>
              <a:rPr lang="en-US" sz="5400" b="1" dirty="0" err="1">
                <a:solidFill>
                  <a:srgbClr val="FF0000"/>
                </a:solidFill>
              </a:rPr>
              <a:t>đi</a:t>
            </a:r>
            <a:r>
              <a:rPr lang="en-US" sz="5400" b="1" dirty="0">
                <a:solidFill>
                  <a:srgbClr val="FF0000"/>
                </a:solidFill>
              </a:rPr>
              <a:t>,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/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C2781-9717-53C6-C483-D7E3488B21DD}"/>
              </a:ext>
            </a:extLst>
          </p:cNvPr>
          <p:cNvSpPr txBox="1"/>
          <p:nvPr/>
        </p:nvSpPr>
        <p:spPr>
          <a:xfrm>
            <a:off x="6478343" y="3632581"/>
            <a:ext cx="38956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</a:rPr>
              <a:t>Yêu</a:t>
            </a:r>
            <a:r>
              <a:rPr lang="en-US" sz="5500" b="1" dirty="0">
                <a:solidFill>
                  <a:srgbClr val="FF0000"/>
                </a:solidFill>
              </a:rPr>
              <a:t>, </a:t>
            </a:r>
            <a:r>
              <a:rPr lang="en-US" sz="5500" b="1" dirty="0" err="1">
                <a:solidFill>
                  <a:srgbClr val="FF0000"/>
                </a:solidFill>
              </a:rPr>
              <a:t>nhớ</a:t>
            </a:r>
            <a:endParaRPr lang="en-US" sz="5500" b="1" dirty="0">
              <a:solidFill>
                <a:srgbClr val="FF0000"/>
              </a:solidFill>
            </a:endParaRPr>
          </a:p>
          <a:p>
            <a:pPr algn="ctr"/>
            <a:r>
              <a:rPr lang="en-US" sz="5500" b="1" dirty="0">
                <a:solidFill>
                  <a:srgbClr val="FF0000"/>
                </a:solidFill>
              </a:rPr>
              <a:t> </a:t>
            </a:r>
            <a:r>
              <a:rPr lang="en-US" sz="5500" b="1" dirty="0" err="1">
                <a:solidFill>
                  <a:srgbClr val="FF0000"/>
                </a:solidFill>
              </a:rPr>
              <a:t>thương</a:t>
            </a:r>
            <a:r>
              <a:rPr lang="en-US" sz="5500" b="1" dirty="0">
                <a:solidFill>
                  <a:srgbClr val="FF0000"/>
                </a:solidFill>
              </a:rPr>
              <a:t> </a:t>
            </a:r>
            <a:endParaRPr lang="en-US" sz="5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97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E79BE6-A187-A32D-AADA-487A6BA0F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5" y="147856"/>
            <a:ext cx="6039393" cy="3751792"/>
          </a:xfrm>
          <a:prstGeom prst="rect">
            <a:avLst/>
          </a:prstGeom>
          <a:effectLst>
            <a:glow rad="177800">
              <a:schemeClr val="tx1">
                <a:alpha val="40000"/>
              </a:schemeClr>
            </a:glo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8854F27-2683-ED66-7C9C-307012599938}"/>
              </a:ext>
            </a:extLst>
          </p:cNvPr>
          <p:cNvSpPr txBox="1"/>
          <p:nvPr/>
        </p:nvSpPr>
        <p:spPr>
          <a:xfrm>
            <a:off x="1141173" y="3253317"/>
            <a:ext cx="4493538" cy="646331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81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Yêu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trẻ</a:t>
            </a:r>
            <a:r>
              <a:rPr lang="en-US" sz="3600" b="1" dirty="0">
                <a:solidFill>
                  <a:schemeClr val="accent1"/>
                </a:solidFill>
              </a:rPr>
              <a:t>, </a:t>
            </a:r>
            <a:r>
              <a:rPr lang="en-US" sz="3600" b="1" dirty="0" err="1">
                <a:solidFill>
                  <a:schemeClr val="accent1"/>
                </a:solidFill>
              </a:rPr>
              <a:t>trẻ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đến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nhà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0486EC-BB9E-2C3C-2D9D-99A44BFF5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1" y="167250"/>
            <a:ext cx="5445032" cy="3732398"/>
          </a:xfrm>
          <a:prstGeom prst="rect">
            <a:avLst/>
          </a:prstGeom>
          <a:effectLst>
            <a:glow rad="139700">
              <a:schemeClr val="tx1">
                <a:alpha val="54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3B1B94-99B0-A886-32BD-F9321958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0" y="4085495"/>
            <a:ext cx="5445033" cy="3458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C1D62D-00DF-5ECC-33B5-D9713C17D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88" y="4117755"/>
            <a:ext cx="6039393" cy="34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4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ư viện điện tử">
            <a:extLst>
              <a:ext uri="{FF2B5EF4-FFF2-40B4-BE49-F238E27FC236}">
                <a16:creationId xmlns:a16="http://schemas.microsoft.com/office/drawing/2014/main" id="{30F43C1D-9DF5-0136-E9BA-1EA106FF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20" y="605125"/>
            <a:ext cx="4092424" cy="56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ách - Từ Điển Thành Ngữ Tục Ngữ Việt Nam (ND) | Lazada.vn">
            <a:extLst>
              <a:ext uri="{FF2B5EF4-FFF2-40B4-BE49-F238E27FC236}">
                <a16:creationId xmlns:a16="http://schemas.microsoft.com/office/drawing/2014/main" id="{B982EB93-CB2E-E4C4-77CF-85CB1917A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b="9600"/>
          <a:stretch/>
        </p:blipFill>
        <p:spPr bwMode="auto">
          <a:xfrm>
            <a:off x="5537744" y="475989"/>
            <a:ext cx="5706277" cy="577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0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72985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8F12D1-1C32-B6DF-EA9E-A2F022467EDF}"/>
              </a:ext>
            </a:extLst>
          </p:cNvPr>
          <p:cNvCxnSpPr/>
          <p:nvPr/>
        </p:nvCxnSpPr>
        <p:spPr>
          <a:xfrm>
            <a:off x="1540701" y="1027134"/>
            <a:ext cx="31064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7AF93D-DB5B-30C3-C796-FFDCC91ED9CE}"/>
              </a:ext>
            </a:extLst>
          </p:cNvPr>
          <p:cNvCxnSpPr>
            <a:cxnSpLocks/>
          </p:cNvCxnSpPr>
          <p:nvPr/>
        </p:nvCxnSpPr>
        <p:spPr>
          <a:xfrm>
            <a:off x="6701424" y="1002082"/>
            <a:ext cx="15532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7EA63D-A644-741A-AB76-603042F8DCBB}"/>
              </a:ext>
            </a:extLst>
          </p:cNvPr>
          <p:cNvCxnSpPr>
            <a:cxnSpLocks/>
          </p:cNvCxnSpPr>
          <p:nvPr/>
        </p:nvCxnSpPr>
        <p:spPr>
          <a:xfrm>
            <a:off x="868444" y="1640909"/>
            <a:ext cx="39791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730102" y="4508205"/>
            <a:ext cx="10731795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3215" y="1303418"/>
              <a:ext cx="5018143" cy="12670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4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188720" y="1314928"/>
              <a:ext cx="3376716" cy="12670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4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4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r>
                <a: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76447" y="4192637"/>
            <a:ext cx="9839938" cy="1609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HS </a:t>
            </a:r>
            <a:r>
              <a:rPr lang="en-US" altLang="zh-CN" sz="88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</a:t>
            </a:r>
            <a:r>
              <a:rPr kumimoji="0" lang="en-US" altLang="zh-CN" sz="88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àm</a:t>
            </a:r>
            <a:r>
              <a:rPr kumimoji="0" lang="en-US" altLang="zh-CN" sz="88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bài</a:t>
            </a:r>
            <a:r>
              <a:rPr kumimoji="0" lang="en-US" altLang="zh-CN" sz="88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cá</a:t>
            </a:r>
            <a:r>
              <a:rPr kumimoji="0" lang="en-US" altLang="zh-CN" sz="88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nhân</a:t>
            </a:r>
            <a:endParaRPr kumimoji="0" lang="zh-CN" altLang="en-US" sz="88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89E87-56D0-C871-69CD-54D8604C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62" y="602283"/>
            <a:ext cx="4294876" cy="35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92" y="851986"/>
            <a:ext cx="7562762" cy="53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8769" y="983175"/>
            <a:ext cx="10814304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44073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E13D7-F2E2-C262-A4C8-5AFFF17C62CF}"/>
              </a:ext>
            </a:extLst>
          </p:cNvPr>
          <p:cNvSpPr txBox="1"/>
          <p:nvPr/>
        </p:nvSpPr>
        <p:spPr>
          <a:xfrm>
            <a:off x="1623934" y="1874443"/>
            <a:ext cx="914385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chơi</a:t>
            </a:r>
            <a:endParaRPr lang="en-US" sz="44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“</a:t>
            </a:r>
            <a:r>
              <a:rPr lang="en-US" sz="5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Nhìn</a:t>
            </a:r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hành</a:t>
            </a:r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đoán</a:t>
            </a:r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 Narrow" panose="020B0606020202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00418" y="1756338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99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phiếu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đôi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596"/>
          <a:stretch/>
        </p:blipFill>
        <p:spPr>
          <a:xfrm>
            <a:off x="2848443" y="595514"/>
            <a:ext cx="6007459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DFC04-0F61-FCD7-4170-44F7CA27E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57" y="2932404"/>
            <a:ext cx="66675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49596" y="1392865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6E3EB-06B4-8BD5-E2E2-5BF276F57EA3}"/>
              </a:ext>
            </a:extLst>
          </p:cNvPr>
          <p:cNvSpPr txBox="1"/>
          <p:nvPr/>
        </p:nvSpPr>
        <p:spPr>
          <a:xfrm>
            <a:off x="749596" y="3592392"/>
            <a:ext cx="3468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F136C2-5DDC-1049-446B-51AD6CB0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A8BE70-076E-C293-AAEF-4D53305E4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0488" cy="3964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DEFA47-C1EE-C299-BA00-D21144C51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8" y="2568388"/>
            <a:ext cx="5946732" cy="42896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F69EB-1A2E-0675-B8D8-F48672E5FCFD}"/>
              </a:ext>
            </a:extLst>
          </p:cNvPr>
          <p:cNvSpPr txBox="1"/>
          <p:nvPr/>
        </p:nvSpPr>
        <p:spPr>
          <a:xfrm>
            <a:off x="1492624" y="4355403"/>
            <a:ext cx="2786340" cy="830997"/>
          </a:xfrm>
          <a:prstGeom prst="rect">
            <a:avLst/>
          </a:prstGeom>
          <a:solidFill>
            <a:schemeClr val="bg1"/>
          </a:solidFill>
          <a:effectLst>
            <a:glow rad="2921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331656-4CED-C388-7447-2F5AB3698D0F}"/>
              </a:ext>
            </a:extLst>
          </p:cNvPr>
          <p:cNvSpPr txBox="1"/>
          <p:nvPr/>
        </p:nvSpPr>
        <p:spPr>
          <a:xfrm>
            <a:off x="7987553" y="1168450"/>
            <a:ext cx="2787943" cy="830997"/>
          </a:xfrm>
          <a:prstGeom prst="rect">
            <a:avLst/>
          </a:prstGeom>
          <a:solidFill>
            <a:schemeClr val="bg1"/>
          </a:solidFill>
          <a:effectLst>
            <a:glow rad="203200">
              <a:schemeClr val="accent2">
                <a:alpha val="72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hâu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49596" y="1392865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26EECC-1771-4C26-769C-264F7B626C9A}"/>
              </a:ext>
            </a:extLst>
          </p:cNvPr>
          <p:cNvCxnSpPr>
            <a:cxnSpLocks/>
          </p:cNvCxnSpPr>
          <p:nvPr/>
        </p:nvCxnSpPr>
        <p:spPr>
          <a:xfrm>
            <a:off x="871870" y="842490"/>
            <a:ext cx="25330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066F53-9CC3-D79A-EACA-E1989FC5EE95}"/>
              </a:ext>
            </a:extLst>
          </p:cNvPr>
          <p:cNvCxnSpPr>
            <a:cxnSpLocks/>
          </p:cNvCxnSpPr>
          <p:nvPr/>
        </p:nvCxnSpPr>
        <p:spPr>
          <a:xfrm>
            <a:off x="7898312" y="842490"/>
            <a:ext cx="29541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7540B-20A7-FF0F-D472-70CAAB5B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4F87F1A1-EC7D-A3B1-6EDE-D11D1E150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DDE875E-A150-7959-7FD5-E279913611E9}"/>
              </a:ext>
            </a:extLst>
          </p:cNvPr>
          <p:cNvSpPr/>
          <p:nvPr/>
        </p:nvSpPr>
        <p:spPr>
          <a:xfrm>
            <a:off x="255182" y="354162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5A9375-9305-7E41-F180-9A670B9B1B50}"/>
              </a:ext>
            </a:extLst>
          </p:cNvPr>
          <p:cNvGrpSpPr/>
          <p:nvPr/>
        </p:nvGrpSpPr>
        <p:grpSpPr>
          <a:xfrm>
            <a:off x="900418" y="1746506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CADAC2D-0862-1105-658B-73B19353DFEA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981ACE-8A06-AF36-2F33-A56A117FF946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99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4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4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4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4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4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5C37F1-67A4-5F13-C7F0-CF39DB2C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596"/>
          <a:stretch/>
        </p:blipFill>
        <p:spPr>
          <a:xfrm>
            <a:off x="2848443" y="595514"/>
            <a:ext cx="6007459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74BFA-234F-2AAD-692A-701975A59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00" y="2661904"/>
            <a:ext cx="7543280" cy="39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05" y="1666352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7470634" y="2182432"/>
            <a:ext cx="2897947" cy="3943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A977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ắng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</a:t>
            </a:r>
            <a:r>
              <a:rPr lang="en-US" sz="4800" b="1" kern="0" dirty="0">
                <a:solidFill>
                  <a:srgbClr val="FA977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sung.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20" y="620217"/>
            <a:ext cx="709635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736</Words>
  <Application>Microsoft Office PowerPoint</Application>
  <PresentationFormat>Widescreen</PresentationFormat>
  <Paragraphs>119</Paragraphs>
  <Slides>31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等线</vt:lpstr>
      <vt:lpstr>Arial</vt:lpstr>
      <vt:lpstr>Arial Narrow</vt:lpstr>
      <vt:lpstr>Bebas Neue</vt:lpstr>
      <vt:lpstr>Calibri</vt:lpstr>
      <vt:lpstr>Calibri Light</vt:lpstr>
      <vt:lpstr>Euphemia</vt:lpstr>
      <vt:lpstr>Handlee</vt:lpstr>
      <vt:lpstr>iCiel Cucho Bold</vt:lpstr>
      <vt:lpstr>SVN-SAF</vt:lpstr>
      <vt:lpstr>Times New Roman</vt:lpstr>
      <vt:lpstr>UTM Duepuntozero</vt:lpstr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70</cp:revision>
  <dcterms:created xsi:type="dcterms:W3CDTF">2023-06-05T11:16:01Z</dcterms:created>
  <dcterms:modified xsi:type="dcterms:W3CDTF">2025-09-17T14:39:29Z</dcterms:modified>
</cp:coreProperties>
</file>