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6" r:id="rId2"/>
    <p:sldId id="303" r:id="rId3"/>
    <p:sldId id="304" r:id="rId4"/>
    <p:sldId id="329" r:id="rId5"/>
    <p:sldId id="330" r:id="rId6"/>
    <p:sldId id="305" r:id="rId7"/>
    <p:sldId id="306" r:id="rId8"/>
    <p:sldId id="328" r:id="rId9"/>
    <p:sldId id="332" r:id="rId10"/>
    <p:sldId id="313" r:id="rId11"/>
    <p:sldId id="314" r:id="rId12"/>
    <p:sldId id="315" r:id="rId13"/>
    <p:sldId id="335" r:id="rId14"/>
    <p:sldId id="321" r:id="rId15"/>
    <p:sldId id="323" r:id="rId16"/>
    <p:sldId id="324" r:id="rId17"/>
    <p:sldId id="325" r:id="rId18"/>
    <p:sldId id="3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8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04F53F33-4897-176A-6823-2B58A231DF3B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icture 8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371475"/>
            <a:ext cx="1638300" cy="163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30.sv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30.sv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microsoft.com/office/2007/relationships/hdphoto" Target="../media/hdphoto1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2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=""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14" y="661684"/>
            <a:ext cx="10584626" cy="27084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8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19198" y="5387790"/>
            <a:ext cx="5746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D7FEAF-205A-4F3E-F34E-965A1F62EEE8}"/>
              </a:ext>
            </a:extLst>
          </p:cNvPr>
          <p:cNvSpPr txBox="1"/>
          <p:nvPr/>
        </p:nvSpPr>
        <p:spPr>
          <a:xfrm>
            <a:off x="1303562" y="2964570"/>
            <a:ext cx="8933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4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83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12 + 8 – 5 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50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50 – 7 x 0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>
                <a:solidFill>
                  <a:prstClr val="white"/>
                </a:solidFill>
                <a:latin typeface="Arial" panose="020B0604020202020204" pitchFamily="34" charset="0"/>
              </a:rPr>
              <a:t>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100 : 2 - 50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</TotalTime>
  <Words>557</Words>
  <Application>Microsoft Office PowerPoint</Application>
  <PresentationFormat>Custom</PresentationFormat>
  <Paragraphs>84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Admin</cp:lastModifiedBy>
  <cp:revision>37</cp:revision>
  <dcterms:created xsi:type="dcterms:W3CDTF">2023-06-22T12:42:00Z</dcterms:created>
  <dcterms:modified xsi:type="dcterms:W3CDTF">2025-09-17T11:25:20Z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