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4F53F33-4897-176A-6823-2B58A231DF3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5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56728" y="646548"/>
            <a:ext cx="2334368" cy="832197"/>
            <a:chOff x="1445645" y="1798396"/>
            <a:chExt cx="2309926" cy="778074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5645" y="1798396"/>
              <a:ext cx="2309926" cy="719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836" y="1466836"/>
            <a:ext cx="10006797" cy="1198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491" y="-101599"/>
            <a:ext cx="10501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kumimoji="0" lang="en-US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Tiểu</a:t>
            </a:r>
            <a:r>
              <a:rPr kumimoji="0" lang="en-US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Hưng</a:t>
            </a:r>
            <a:r>
              <a:rPr kumimoji="0" lang="en-US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Đạo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00" y="6160657"/>
            <a:ext cx="962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4A4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</TotalTime>
  <Words>683</Words>
  <Application>Microsoft Office PowerPoint</Application>
  <PresentationFormat>Widescreen</PresentationFormat>
  <Paragraphs>93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trung</dc:creator>
  <dc:description>9Slide.vn</dc:description>
  <cp:lastModifiedBy>Home</cp:lastModifiedBy>
  <cp:revision>34</cp:revision>
  <dcterms:created xsi:type="dcterms:W3CDTF">2023-06-22T12:42:00Z</dcterms:created>
  <dcterms:modified xsi:type="dcterms:W3CDTF">2025-09-19T08:40:36Z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