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8"/>
  </p:notesMasterIdLst>
  <p:sldIdLst>
    <p:sldId id="377" r:id="rId2"/>
    <p:sldId id="263" r:id="rId3"/>
    <p:sldId id="268" r:id="rId4"/>
    <p:sldId id="342" r:id="rId5"/>
    <p:sldId id="337" r:id="rId6"/>
    <p:sldId id="321" r:id="rId7"/>
    <p:sldId id="338" r:id="rId8"/>
    <p:sldId id="339" r:id="rId9"/>
    <p:sldId id="340" r:id="rId10"/>
    <p:sldId id="341" r:id="rId11"/>
    <p:sldId id="271" r:id="rId12"/>
    <p:sldId id="276" r:id="rId13"/>
    <p:sldId id="279" r:id="rId14"/>
    <p:sldId id="343" r:id="rId15"/>
    <p:sldId id="344" r:id="rId16"/>
    <p:sldId id="345" r:id="rId17"/>
    <p:sldId id="346" r:id="rId18"/>
    <p:sldId id="347" r:id="rId19"/>
    <p:sldId id="349" r:id="rId20"/>
    <p:sldId id="350" r:id="rId21"/>
    <p:sldId id="351" r:id="rId22"/>
    <p:sldId id="352" r:id="rId23"/>
    <p:sldId id="353" r:id="rId24"/>
    <p:sldId id="354" r:id="rId25"/>
    <p:sldId id="359" r:id="rId26"/>
    <p:sldId id="355" r:id="rId27"/>
    <p:sldId id="356" r:id="rId28"/>
    <p:sldId id="357" r:id="rId29"/>
    <p:sldId id="358" r:id="rId30"/>
    <p:sldId id="361" r:id="rId31"/>
    <p:sldId id="360"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349" autoAdjust="0"/>
  </p:normalViewPr>
  <p:slideViewPr>
    <p:cSldViewPr snapToGrid="0">
      <p:cViewPr varScale="1">
        <p:scale>
          <a:sx n="63" d="100"/>
          <a:sy n="63" d="100"/>
        </p:scale>
        <p:origin x="-138" y="-28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9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4310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9010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100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7658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7940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3081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88981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276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5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8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4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86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2025/9/22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96501" y="1287011"/>
            <a:ext cx="4067743" cy="3972479"/>
          </a:xfrm>
          <a:prstGeom prst="rect">
            <a:avLst/>
          </a:prstGeom>
        </p:spPr>
      </p:pic>
    </p:spTree>
    <p:extLst>
      <p:ext uri="{BB962C8B-B14F-4D97-AF65-F5344CB8AC3E}">
        <p14:creationId xmlns:p14="http://schemas.microsoft.com/office/powerpoint/2010/main" val="23734267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4"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26.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0.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11.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56.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7.jpe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13.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26.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26.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26.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xmlns="" id="{342A1023-005E-0ADB-9104-64016830CEA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21098"/>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661684"/>
            <a:ext cx="10584626" cy="270843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CHÀO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VÊ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GIỜ LỚP </a:t>
            </a:r>
            <a:r>
              <a:rPr lang="vi-VN" sz="3200" b="1" dirty="0" smtClean="0">
                <a:solidFill>
                  <a:srgbClr val="FF0000"/>
                </a:solidFill>
                <a:latin typeface="Times New Roman" panose="02020603050405020304" pitchFamily="18" charset="0"/>
                <a:cs typeface="Times New Roman" panose="02020603050405020304" pitchFamily="18" charset="0"/>
              </a:rPr>
              <a:t>4A</a:t>
            </a:r>
            <a:r>
              <a:rPr lang="en-US" sz="3200" b="1" dirty="0" smtClean="0">
                <a:solidFill>
                  <a:srgbClr val="FF0000"/>
                </a:solidFill>
                <a:latin typeface="Times New Roman" panose="02020603050405020304" pitchFamily="18" charset="0"/>
                <a:cs typeface="Times New Roman" panose="02020603050405020304" pitchFamily="18" charset="0"/>
              </a:rPr>
              <a:t>6</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4000"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A20FE1D7-DC0B-7E39-3F3A-868146A83C46}"/>
              </a:ext>
            </a:extLst>
          </p:cNvPr>
          <p:cNvSpPr txBox="1"/>
          <p:nvPr/>
        </p:nvSpPr>
        <p:spPr>
          <a:xfrm>
            <a:off x="3881718" y="430304"/>
            <a:ext cx="4155305" cy="707886"/>
          </a:xfrm>
          <a:prstGeom prst="rect">
            <a:avLst/>
          </a:prstGeom>
          <a:noFill/>
        </p:spPr>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ĐẠO</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p>
          <a:p>
            <a:pPr algn="ct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xmlns=""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7068F63A-0B78-7FAC-3469-2760FB9346F4}"/>
              </a:ext>
            </a:extLst>
          </p:cNvPr>
          <p:cNvSpPr txBox="1"/>
          <p:nvPr/>
        </p:nvSpPr>
        <p:spPr>
          <a:xfrm>
            <a:off x="1219198" y="5387790"/>
            <a:ext cx="5746573" cy="954107"/>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1">
                    <a:lumMod val="75000"/>
                  </a:schemeClr>
                </a:solidFill>
                <a:latin typeface="Times New Roman" panose="02020603050405020304" pitchFamily="18" charset="0"/>
                <a:cs typeface="Times New Roman" panose="02020603050405020304" pitchFamily="18" charset="0"/>
              </a:rPr>
              <a:t>ào</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8D7FEAF-205A-4F3E-F34E-965A1F62EEE8}"/>
              </a:ext>
            </a:extLst>
          </p:cNvPr>
          <p:cNvSpPr txBox="1"/>
          <p:nvPr/>
        </p:nvSpPr>
        <p:spPr>
          <a:xfrm>
            <a:off x="1619120" y="3005400"/>
            <a:ext cx="9836878" cy="1446550"/>
          </a:xfrm>
          <a:prstGeom prst="rect">
            <a:avLst/>
          </a:prstGeom>
          <a:noFill/>
        </p:spPr>
        <p:txBody>
          <a:bodyPr wrap="square" rtlCol="0">
            <a:spAutoFit/>
          </a:bodyPr>
          <a:lstStyle/>
          <a:p>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Bài</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3: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Sự</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ô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nhiễm</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và</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bảo</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vệ</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nguồn</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nước.Một</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số</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cách</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làm</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sạch</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nước</a:t>
            </a:r>
            <a:r>
              <a:rPr lang="vi-VN" sz="4400" b="1" i="1" dirty="0">
                <a:solidFill>
                  <a:schemeClr val="accent4">
                    <a:lumMod val="50000"/>
                  </a:schemeClr>
                </a:solidFill>
                <a:latin typeface="Times New Roman" panose="02020603050405020304" pitchFamily="18" charset="0"/>
                <a:cs typeface="Times New Roman" panose="02020603050405020304" pitchFamily="18" charset="0"/>
              </a:rPr>
              <a:t>		</a:t>
            </a:r>
            <a:endParaRPr lang="en-US" sz="44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3563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xmlns="" id="{278C67C9-E495-EE06-040F-665C1298A0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xmlns=""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xmlns=""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xmlns=""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xmlns=""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xmlns=""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xmlns=""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xmlns=""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xmlns=""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xmlns=""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xmlns=""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xmlns=""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xmlns="" id="{5216691F-7098-96FD-0097-C93ED173F9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xmlns="" id="{5226BF3F-C8C5-E8A6-4FB1-B5826CC2B1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xmlns=""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xmlns=""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xmlns=""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xmlns=""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xmlns=""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xmlns=""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xmlns=""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xmlns=""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xmlns=""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xmlns=""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xmlns=""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xmlns=""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xmlns=""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xmlns=""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xmlns=""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xmlns=""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xmlns=""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xmlns=""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xmlns=""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xmlns=""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xmlns=""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xmlns=""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xmlns=""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xmlns=""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xmlns=""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xmlns=""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xmlns=""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xmlns=""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xmlns=""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xmlns=""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xmlns=""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xmlns=""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xmlns=""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xmlns=""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xmlns=""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xmlns=""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xmlns=""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xmlns=""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xmlns=""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xmlns=""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xmlns=""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xmlns=""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xmlns=""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xmlns=""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xmlns=""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xmlns=""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xmlns=""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xmlns=""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xmlns=""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xmlns=""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xmlns=""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xmlns=""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xmlns=""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xmlns=""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xmlns=""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xmlns=""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xmlns=""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xmlns=""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xmlns=""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xmlns=""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xmlns=""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xmlns=""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xmlns=""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xmlns=""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xmlns=""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xmlns=""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xmlns=""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xmlns=""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xmlns=""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xmlns=""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xmlns=""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xmlns=""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xmlns=""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xmlns=""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xmlns=""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xmlns=""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xmlns=""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xmlns=""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xmlns=""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xmlns=""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xmlns=""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xmlns=""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xmlns=""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xmlns=""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xmlns=""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xmlns=""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xmlns=""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xmlns=""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xmlns=""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xmlns=""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xmlns=""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xmlns=""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xmlns=""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xmlns=""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xmlns=""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xmlns=""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xmlns=""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xmlns=""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xmlns=""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xmlns=""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xmlns=""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xmlns=""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xmlns=""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xmlns=""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xmlns=""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xmlns=""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xmlns=""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xmlns=""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xmlns=""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xmlns=""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xmlns=""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xmlns=""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xmlns=""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xmlns=""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xmlns=""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xmlns=""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xmlns=""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xmlns=""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xmlns=""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xmlns=""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xmlns=""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xmlns=""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xmlns=""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xmlns=""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xmlns=""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xmlns=""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xmlns=""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xmlns=""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xmlns=""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xmlns=""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xmlns=""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xmlns=""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xmlns=""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xmlns=""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xmlns=""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xmlns=""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xmlns=""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xmlns=""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xmlns=""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xmlns=""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xmlns=""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xmlns=""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xmlns=""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xmlns=""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xmlns=""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xmlns=""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xmlns=""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xmlns=""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xmlns=""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xmlns=""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xmlns=""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xmlns=""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xmlns=""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xmlns=""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xmlns=""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xmlns=""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xmlns=""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xmlns=""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xmlns=""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xmlns=""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xmlns=""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xmlns=""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xmlns=""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xmlns=""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xmlns=""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xmlns=""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xmlns=""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xmlns=""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xmlns=""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xmlns=""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xmlns=""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xmlns=""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xmlns=""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xmlns=""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xmlns=""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xmlns=""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xmlns=""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xmlns=""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xmlns=""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xmlns=""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xmlns=""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xmlns=""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xmlns=""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xmlns=""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xmlns=""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xmlns=""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xmlns=""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xmlns=""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xmlns=""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xmlns=""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xmlns=""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xmlns=""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xmlns=""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xmlns=""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xmlns=""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xmlns=""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xmlns=""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xmlns=""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xmlns=""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xmlns=""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xmlns=""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xmlns=""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xmlns=""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xmlns=""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xmlns=""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xmlns=""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xmlns=""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xmlns=""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xmlns=""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xmlns=""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xmlns=""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xmlns=""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xmlns=""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xmlns=""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xmlns=""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xmlns=""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xmlns=""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xmlns=""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xmlns=""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xmlns=""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xmlns=""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xmlns=""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xmlns=""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xmlns=""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xmlns=""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xmlns=""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xmlns=""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xmlns=""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xmlns="" id="{E00CD73A-2F64-252B-6159-F87FFFA0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xmlns=""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xmlns=""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xmlns=""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xmlns=""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xmlns=""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xmlns=""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xmlns=""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xmlns=""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xmlns=""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xmlns=""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xmlns=""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xmlns=""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xmlns=""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xmlns=""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xmlns=""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xmlns=""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xmlns=""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xmlns=""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xmlns=""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xmlns=""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xmlns=""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xmlns=""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xmlns=""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xmlns="" id="{E00CD73A-2F64-252B-6159-F87FFFA0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xmlns=""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xmlns=""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xmlns=""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xmlns=""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xmlns=""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xmlns=""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xmlns=""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xmlns=""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xmlns=""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xmlns=""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xmlns=""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xmlns=""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xmlns=""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xmlns=""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xmlns=""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xmlns=""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xmlns=""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xmlns=""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xmlns=""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xmlns=""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xmlns=""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xmlns=""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xmlns=""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xmlns=""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xmlns=""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xmlns=""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xmlns=""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xmlns=""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xmlns=""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xmlns=""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xmlns=""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xmlns=""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xmlns=""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xmlns=""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xmlns=""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xmlns=""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xmlns=""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xmlns=""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xmlns=""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xmlns=""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xmlns=""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xmlns=""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xmlns=""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xmlns=""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xmlns=""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xmlns=""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xmlns=""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xmlns=""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xmlns=""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xmlns=""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xmlns=""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xmlns=""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xmlns=""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xmlns=""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xmlns=""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xmlns=""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xmlns=""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xmlns=""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xmlns=""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xmlns=""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xmlns=""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xmlns=""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xmlns=""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xmlns=""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xmlns=""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xmlns=""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xmlns=""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xmlns=""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xmlns=""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xmlns=""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xmlns=""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xmlns=""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xmlns=""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xmlns=""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xmlns=""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xmlns=""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xmlns=""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xmlns=""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xmlns=""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xmlns=""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xmlns=""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xmlns=""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xmlns=""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xmlns=""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xmlns=""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xmlns=""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xmlns=""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xmlns=""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E5864849-E8BB-8BCC-02BB-F591A1BE9A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2A2CA9C1-82A6-D2A4-3769-95BEDAC04C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CE4F012C-59A7-1D4F-7ABB-1098F6900C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BA85D96C-FB1A-963A-6771-98C309E6AB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xmlns=""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xmlns="" id="{00BE8558-4105-76C9-3B3C-9D5C0B46E5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xmlns=""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xmlns=""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xmlns=""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xmlns="" id="{EEE85DCA-E4DF-1E8F-A3F9-11AC51251CD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xmlns=""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xmlns=""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xmlns=""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xmlns=""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xmlns="" id="{BFFDFE8A-FDD8-734B-5067-34A38C28BD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xmlns=""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xmlns=""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xmlns=""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xmlns=""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xmlns="" id="{25018949-451D-C0E6-69DD-78CF92C230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xmlns=""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xmlns=""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xmlns=""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xmlns=""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xmlns="" id="{C8743B85-D3AB-08E7-409F-CAB60BCC44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xmlns=""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xmlns=""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xmlns=""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xmlns=""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263</TotalTime>
  <Words>965</Words>
  <Application>Microsoft Office PowerPoint</Application>
  <PresentationFormat>Custom</PresentationFormat>
  <Paragraphs>116</Paragraphs>
  <Slides>46</Slides>
  <Notes>39</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59</cp:revision>
  <dcterms:created xsi:type="dcterms:W3CDTF">2023-04-10T09:50:12Z</dcterms:created>
  <dcterms:modified xsi:type="dcterms:W3CDTF">2025-09-22T12:55:12Z</dcterms:modified>
  <cp:category>9Slide.vn</cp:category>
</cp:coreProperties>
</file>