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2" r:id="rId2"/>
    <p:sldId id="259" r:id="rId3"/>
    <p:sldId id="2644" r:id="rId4"/>
    <p:sldId id="2646" r:id="rId5"/>
    <p:sldId id="2647" r:id="rId6"/>
    <p:sldId id="2657" r:id="rId7"/>
    <p:sldId id="2656" r:id="rId8"/>
    <p:sldId id="260" r:id="rId9"/>
    <p:sldId id="320" r:id="rId10"/>
    <p:sldId id="2651" r:id="rId11"/>
    <p:sldId id="319" r:id="rId12"/>
    <p:sldId id="2654" r:id="rId13"/>
    <p:sldId id="2655" r:id="rId14"/>
    <p:sldId id="317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1363" autoAdjust="0"/>
  </p:normalViewPr>
  <p:slideViewPr>
    <p:cSldViewPr snapToGrid="0">
      <p:cViewPr varScale="1">
        <p:scale>
          <a:sx n="88" d="100"/>
          <a:sy n="88" d="100"/>
        </p:scale>
        <p:origin x="58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33DB-A574-4ECE-AC74-2BDC5DB4D020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D3CC-DD07-4EF5-93C1-C5848077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8E8AAB3-6B98-4E43-AC69-6BE017A510E2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3489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62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gac85b9cf0f_0_7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4" name="Google Shape;2644;gac85b9cf0f_0_7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/>
              <a:t>Facebook: https://www.facebook.com/huongthaoGADT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Nhấn vào ngôi nhà để quay về slide trò chơi.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1D8D-C8C9-4670-8C6B-3CC111E85C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7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ngôi nhà để quay về slide trò chơi.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1D8D-C8C9-4670-8C6B-3CC111E85C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2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Nhấn vào ngôi nhà để quay về slide trò chơi.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1D8D-C8C9-4670-8C6B-3CC111E85C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50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Nhấn vào ngôi nhà để quay về slide trò chơi.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1D8D-C8C9-4670-8C6B-3CC111E85C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7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14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45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6515832" y="-1031456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571728">
            <a:off x="2424999" y="412377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4682" y="-79165"/>
            <a:ext cx="12504012" cy="7016336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09153" y="140213"/>
            <a:ext cx="12697548" cy="683167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606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>
            <a:off x="-35323" y="-1"/>
            <a:ext cx="12299588" cy="6863180"/>
            <a:chOff x="220107" y="-181001"/>
            <a:chExt cx="9224691" cy="5147385"/>
          </a:xfrm>
        </p:grpSpPr>
        <p:sp>
          <p:nvSpPr>
            <p:cNvPr id="40" name="Google Shape;40;p3"/>
            <p:cNvSpPr/>
            <p:nvPr/>
          </p:nvSpPr>
          <p:spPr>
            <a:xfrm>
              <a:off x="4819963" y="4483624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0107" y="305041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220476" y="2601148"/>
              <a:ext cx="367286" cy="383415"/>
            </a:xfrm>
            <a:custGeom>
              <a:avLst/>
              <a:gdLst/>
              <a:ahLst/>
              <a:cxnLst/>
              <a:rect l="l" t="t" r="r" b="b"/>
              <a:pathLst>
                <a:path w="13162" h="13740" extrusionOk="0">
                  <a:moveTo>
                    <a:pt x="4894" y="1"/>
                  </a:moveTo>
                  <a:lnTo>
                    <a:pt x="4286" y="4742"/>
                  </a:lnTo>
                  <a:lnTo>
                    <a:pt x="1" y="6931"/>
                  </a:lnTo>
                  <a:lnTo>
                    <a:pt x="4347" y="8998"/>
                  </a:lnTo>
                  <a:lnTo>
                    <a:pt x="5107" y="13739"/>
                  </a:lnTo>
                  <a:lnTo>
                    <a:pt x="8390" y="10244"/>
                  </a:lnTo>
                  <a:lnTo>
                    <a:pt x="13162" y="10973"/>
                  </a:lnTo>
                  <a:lnTo>
                    <a:pt x="13162" y="10973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9" y="337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 rot="2254481">
              <a:off x="2410503" y="450979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181351" y="4666129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9201928" y="236324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277656" y="1309708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17951" y="-181001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183277" y="42915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366909" y="266395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05203" y="142126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3"/>
          <p:cNvSpPr/>
          <p:nvPr/>
        </p:nvSpPr>
        <p:spPr>
          <a:xfrm>
            <a:off x="7384868" y="827072"/>
            <a:ext cx="212363" cy="20708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" name="Google Shape;52;p3"/>
          <p:cNvGrpSpPr/>
          <p:nvPr/>
        </p:nvGrpSpPr>
        <p:grpSpPr>
          <a:xfrm rot="3102133">
            <a:off x="1460996" y="-1837054"/>
            <a:ext cx="13490653" cy="9334041"/>
            <a:chOff x="1349075" y="1476000"/>
            <a:chExt cx="3974275" cy="2872400"/>
          </a:xfrm>
        </p:grpSpPr>
        <p:sp>
          <p:nvSpPr>
            <p:cNvPr id="53" name="Google Shape;53;p3"/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24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356800" y="3176396"/>
            <a:ext cx="212387" cy="202965"/>
          </a:xfrm>
          <a:custGeom>
            <a:avLst/>
            <a:gdLst/>
            <a:ahLst/>
            <a:cxnLst/>
            <a:rect l="l" t="t" r="r" b="b"/>
            <a:pathLst>
              <a:path w="15138" h="14470" extrusionOk="0">
                <a:moveTo>
                  <a:pt x="7508" y="1"/>
                </a:moveTo>
                <a:lnTo>
                  <a:pt x="5228" y="4773"/>
                </a:lnTo>
                <a:lnTo>
                  <a:pt x="0" y="5594"/>
                </a:lnTo>
                <a:lnTo>
                  <a:pt x="3830" y="9241"/>
                </a:lnTo>
                <a:lnTo>
                  <a:pt x="3010" y="14469"/>
                </a:lnTo>
                <a:lnTo>
                  <a:pt x="3010" y="14469"/>
                </a:lnTo>
                <a:lnTo>
                  <a:pt x="7660" y="11946"/>
                </a:lnTo>
                <a:lnTo>
                  <a:pt x="12371" y="14347"/>
                </a:lnTo>
                <a:lnTo>
                  <a:pt x="11399" y="9150"/>
                </a:lnTo>
                <a:lnTo>
                  <a:pt x="15137" y="5411"/>
                </a:lnTo>
                <a:lnTo>
                  <a:pt x="9909" y="4712"/>
                </a:lnTo>
                <a:lnTo>
                  <a:pt x="75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7"/>
          <p:cNvSpPr/>
          <p:nvPr/>
        </p:nvSpPr>
        <p:spPr>
          <a:xfrm>
            <a:off x="2919368" y="6356105"/>
            <a:ext cx="212363" cy="20708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7"/>
          <p:cNvSpPr/>
          <p:nvPr/>
        </p:nvSpPr>
        <p:spPr>
          <a:xfrm>
            <a:off x="186943" y="6323096"/>
            <a:ext cx="382240" cy="37498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7"/>
          <p:cNvSpPr/>
          <p:nvPr/>
        </p:nvSpPr>
        <p:spPr>
          <a:xfrm>
            <a:off x="4361342" y="21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7"/>
          <p:cNvSpPr/>
          <p:nvPr/>
        </p:nvSpPr>
        <p:spPr>
          <a:xfrm>
            <a:off x="209088" y="305799"/>
            <a:ext cx="337961" cy="329432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8672" y="140005"/>
            <a:ext cx="7625320" cy="6717995"/>
            <a:chOff x="4296011" y="-326131"/>
            <a:chExt cx="6773097" cy="5889900"/>
          </a:xfrm>
        </p:grpSpPr>
        <p:sp>
          <p:nvSpPr>
            <p:cNvPr id="142" name="Google Shape;142;p7"/>
            <p:cNvSpPr/>
            <p:nvPr/>
          </p:nvSpPr>
          <p:spPr>
            <a:xfrm>
              <a:off x="4379415" y="4742319"/>
              <a:ext cx="431017" cy="421720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296011" y="121086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445766" y="-326131"/>
              <a:ext cx="5889900" cy="5889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613694" y="-298381"/>
              <a:ext cx="5834400" cy="583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799879" y="-270931"/>
              <a:ext cx="5779500" cy="5779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978716" y="-214231"/>
              <a:ext cx="5666100" cy="5666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5165012" y="-184531"/>
              <a:ext cx="5606700" cy="5606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5345683" y="-155431"/>
              <a:ext cx="5548500" cy="554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5520608" y="-155431"/>
              <a:ext cx="5548500" cy="554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5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9"/>
          <p:cNvGrpSpPr/>
          <p:nvPr/>
        </p:nvGrpSpPr>
        <p:grpSpPr>
          <a:xfrm>
            <a:off x="-245087" y="4802563"/>
            <a:ext cx="12514633" cy="3691163"/>
            <a:chOff x="-183816" y="3601922"/>
            <a:chExt cx="9385975" cy="2768372"/>
          </a:xfrm>
        </p:grpSpPr>
        <p:sp>
          <p:nvSpPr>
            <p:cNvPr id="171" name="Google Shape;171;p9"/>
            <p:cNvSpPr/>
            <p:nvPr/>
          </p:nvSpPr>
          <p:spPr>
            <a:xfrm>
              <a:off x="-58157" y="3601922"/>
              <a:ext cx="9260316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-58157" y="3940032"/>
              <a:ext cx="9260316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-58157" y="4108028"/>
              <a:ext cx="9260316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-58157" y="4268153"/>
              <a:ext cx="9260316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-58157" y="4424545"/>
              <a:ext cx="9260316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-58157" y="4578616"/>
              <a:ext cx="9260316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1328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Title and text 3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27"/>
          <p:cNvGrpSpPr/>
          <p:nvPr/>
        </p:nvGrpSpPr>
        <p:grpSpPr>
          <a:xfrm flipH="1">
            <a:off x="7450333" y="3043130"/>
            <a:ext cx="8319592" cy="8605827"/>
            <a:chOff x="-3218587" y="884526"/>
            <a:chExt cx="7453051" cy="7709473"/>
          </a:xfrm>
        </p:grpSpPr>
        <p:sp>
          <p:nvSpPr>
            <p:cNvPr id="652" name="Google Shape;652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27"/>
          <p:cNvGrpSpPr/>
          <p:nvPr/>
        </p:nvGrpSpPr>
        <p:grpSpPr>
          <a:xfrm>
            <a:off x="-3570391" y="3043145"/>
            <a:ext cx="8319592" cy="8605827"/>
            <a:chOff x="-3218587" y="884526"/>
            <a:chExt cx="7453051" cy="7709473"/>
          </a:xfrm>
        </p:grpSpPr>
        <p:sp>
          <p:nvSpPr>
            <p:cNvPr id="660" name="Google Shape;660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" name="Google Shape;667;p27"/>
          <p:cNvGrpSpPr/>
          <p:nvPr/>
        </p:nvGrpSpPr>
        <p:grpSpPr>
          <a:xfrm>
            <a:off x="-152682" y="-61401"/>
            <a:ext cx="12370180" cy="7144743"/>
            <a:chOff x="-114512" y="-46051"/>
            <a:chExt cx="9277635" cy="5358557"/>
          </a:xfrm>
        </p:grpSpPr>
        <p:sp>
          <p:nvSpPr>
            <p:cNvPr id="668" name="Google Shape;668;p27"/>
            <p:cNvSpPr/>
            <p:nvPr/>
          </p:nvSpPr>
          <p:spPr>
            <a:xfrm rot="-636707">
              <a:off x="283939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6196025" y="47245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157226" y="2922466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8920253" y="288117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7"/>
            <p:cNvSpPr/>
            <p:nvPr/>
          </p:nvSpPr>
          <p:spPr>
            <a:xfrm rot="1358496">
              <a:off x="8357676" y="386784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8597734" y="20102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3318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30"/>
          <p:cNvGrpSpPr/>
          <p:nvPr/>
        </p:nvGrpSpPr>
        <p:grpSpPr>
          <a:xfrm>
            <a:off x="-70958" y="-282103"/>
            <a:ext cx="12133259" cy="7163043"/>
            <a:chOff x="-53218" y="-287777"/>
            <a:chExt cx="9099944" cy="5372282"/>
          </a:xfrm>
        </p:grpSpPr>
        <p:sp>
          <p:nvSpPr>
            <p:cNvPr id="1098" name="Google Shape;1098;p30"/>
            <p:cNvSpPr/>
            <p:nvPr/>
          </p:nvSpPr>
          <p:spPr>
            <a:xfrm rot="-636707">
              <a:off x="7082639" y="-2385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>
              <a:off x="5998500" y="476895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-53218" y="27508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rot="2254390">
              <a:off x="3888414" y="1192816"/>
              <a:ext cx="221733" cy="217568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3035552" y="24178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>
              <a:off x="3271006" y="84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450676" y="197649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8356952" y="436469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0"/>
            <p:cNvSpPr/>
            <p:nvPr/>
          </p:nvSpPr>
          <p:spPr>
            <a:xfrm>
              <a:off x="658673" y="4624468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0"/>
            <p:cNvSpPr/>
            <p:nvPr/>
          </p:nvSpPr>
          <p:spPr>
            <a:xfrm>
              <a:off x="1434353" y="18348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275320" y="791055"/>
            <a:ext cx="7109568" cy="6105061"/>
            <a:chOff x="-1055690" y="371300"/>
            <a:chExt cx="5332176" cy="4578796"/>
          </a:xfrm>
        </p:grpSpPr>
        <p:sp>
          <p:nvSpPr>
            <p:cNvPr id="729" name="Google Shape;729;p30"/>
            <p:cNvSpPr/>
            <p:nvPr/>
          </p:nvSpPr>
          <p:spPr>
            <a:xfrm>
              <a:off x="1074291" y="3175403"/>
              <a:ext cx="2754268" cy="1712603"/>
            </a:xfrm>
            <a:custGeom>
              <a:avLst/>
              <a:gdLst/>
              <a:ahLst/>
              <a:cxnLst/>
              <a:rect l="l" t="t" r="r" b="b"/>
              <a:pathLst>
                <a:path w="25156" h="15642" extrusionOk="0">
                  <a:moveTo>
                    <a:pt x="13364" y="0"/>
                  </a:moveTo>
                  <a:lnTo>
                    <a:pt x="1" y="7588"/>
                  </a:lnTo>
                  <a:lnTo>
                    <a:pt x="13112" y="15641"/>
                  </a:lnTo>
                  <a:lnTo>
                    <a:pt x="23751" y="10108"/>
                  </a:lnTo>
                  <a:cubicBezTo>
                    <a:pt x="25071" y="9429"/>
                    <a:pt x="25155" y="7579"/>
                    <a:pt x="23909" y="6779"/>
                  </a:cubicBezTo>
                  <a:lnTo>
                    <a:pt x="13364" y="0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1941765" y="1942127"/>
              <a:ext cx="1618006" cy="823018"/>
            </a:xfrm>
            <a:custGeom>
              <a:avLst/>
              <a:gdLst/>
              <a:ahLst/>
              <a:cxnLst/>
              <a:rect l="l" t="t" r="r" b="b"/>
              <a:pathLst>
                <a:path w="14778" h="7517" extrusionOk="0">
                  <a:moveTo>
                    <a:pt x="1162" y="0"/>
                  </a:moveTo>
                  <a:cubicBezTo>
                    <a:pt x="743" y="0"/>
                    <a:pt x="333" y="104"/>
                    <a:pt x="19" y="282"/>
                  </a:cubicBezTo>
                  <a:lnTo>
                    <a:pt x="0" y="291"/>
                  </a:lnTo>
                  <a:lnTo>
                    <a:pt x="0" y="7507"/>
                  </a:lnTo>
                  <a:cubicBezTo>
                    <a:pt x="1116" y="6838"/>
                    <a:pt x="3153" y="5359"/>
                    <a:pt x="3162" y="2114"/>
                  </a:cubicBezTo>
                  <a:lnTo>
                    <a:pt x="12536" y="7516"/>
                  </a:lnTo>
                  <a:lnTo>
                    <a:pt x="14777" y="7516"/>
                  </a:lnTo>
                  <a:cubicBezTo>
                    <a:pt x="14777" y="7516"/>
                    <a:pt x="3311" y="895"/>
                    <a:pt x="2428" y="375"/>
                  </a:cubicBezTo>
                  <a:lnTo>
                    <a:pt x="2409" y="375"/>
                  </a:lnTo>
                  <a:cubicBezTo>
                    <a:pt x="2048" y="113"/>
                    <a:pt x="1600" y="0"/>
                    <a:pt x="1162" y="0"/>
                  </a:cubicBez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3012887" y="4794186"/>
              <a:ext cx="295397" cy="155910"/>
            </a:xfrm>
            <a:custGeom>
              <a:avLst/>
              <a:gdLst/>
              <a:ahLst/>
              <a:cxnLst/>
              <a:rect l="l" t="t" r="r" b="b"/>
              <a:pathLst>
                <a:path w="2698" h="1424" extrusionOk="0">
                  <a:moveTo>
                    <a:pt x="1339" y="1"/>
                  </a:moveTo>
                  <a:cubicBezTo>
                    <a:pt x="744" y="1"/>
                    <a:pt x="0" y="215"/>
                    <a:pt x="0" y="698"/>
                  </a:cubicBezTo>
                  <a:cubicBezTo>
                    <a:pt x="0" y="1191"/>
                    <a:pt x="707" y="1424"/>
                    <a:pt x="1339" y="1424"/>
                  </a:cubicBezTo>
                  <a:cubicBezTo>
                    <a:pt x="1981" y="1424"/>
                    <a:pt x="2697" y="1200"/>
                    <a:pt x="2697" y="708"/>
                  </a:cubicBezTo>
                  <a:cubicBezTo>
                    <a:pt x="2697" y="205"/>
                    <a:pt x="1944" y="1"/>
                    <a:pt x="1339" y="1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3312227" y="4689406"/>
              <a:ext cx="296383" cy="156896"/>
            </a:xfrm>
            <a:custGeom>
              <a:avLst/>
              <a:gdLst/>
              <a:ahLst/>
              <a:cxnLst/>
              <a:rect l="l" t="t" r="r" b="b"/>
              <a:pathLst>
                <a:path w="2707" h="1433" extrusionOk="0">
                  <a:moveTo>
                    <a:pt x="1339" y="0"/>
                  </a:moveTo>
                  <a:cubicBezTo>
                    <a:pt x="754" y="0"/>
                    <a:pt x="0" y="214"/>
                    <a:pt x="0" y="707"/>
                  </a:cubicBezTo>
                  <a:cubicBezTo>
                    <a:pt x="0" y="1209"/>
                    <a:pt x="716" y="1432"/>
                    <a:pt x="1349" y="1432"/>
                  </a:cubicBezTo>
                  <a:cubicBezTo>
                    <a:pt x="1981" y="1432"/>
                    <a:pt x="2706" y="1209"/>
                    <a:pt x="2706" y="716"/>
                  </a:cubicBezTo>
                  <a:cubicBezTo>
                    <a:pt x="2706" y="214"/>
                    <a:pt x="1953" y="0"/>
                    <a:pt x="1339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3155440" y="4703639"/>
              <a:ext cx="296383" cy="156896"/>
            </a:xfrm>
            <a:custGeom>
              <a:avLst/>
              <a:gdLst/>
              <a:ahLst/>
              <a:cxnLst/>
              <a:rect l="l" t="t" r="r" b="b"/>
              <a:pathLst>
                <a:path w="2707" h="1433" extrusionOk="0">
                  <a:moveTo>
                    <a:pt x="1339" y="0"/>
                  </a:moveTo>
                  <a:cubicBezTo>
                    <a:pt x="753" y="0"/>
                    <a:pt x="0" y="214"/>
                    <a:pt x="0" y="707"/>
                  </a:cubicBezTo>
                  <a:cubicBezTo>
                    <a:pt x="0" y="1200"/>
                    <a:pt x="716" y="1432"/>
                    <a:pt x="1349" y="1432"/>
                  </a:cubicBezTo>
                  <a:cubicBezTo>
                    <a:pt x="1981" y="1432"/>
                    <a:pt x="2706" y="1200"/>
                    <a:pt x="2706" y="707"/>
                  </a:cubicBezTo>
                  <a:cubicBezTo>
                    <a:pt x="2706" y="214"/>
                    <a:pt x="1953" y="0"/>
                    <a:pt x="1339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1116006" y="2845515"/>
              <a:ext cx="2059898" cy="1185202"/>
            </a:xfrm>
            <a:custGeom>
              <a:avLst/>
              <a:gdLst/>
              <a:ahLst/>
              <a:cxnLst/>
              <a:rect l="l" t="t" r="r" b="b"/>
              <a:pathLst>
                <a:path w="18814" h="10825" extrusionOk="0">
                  <a:moveTo>
                    <a:pt x="6268" y="0"/>
                  </a:moveTo>
                  <a:lnTo>
                    <a:pt x="1" y="3608"/>
                  </a:lnTo>
                  <a:lnTo>
                    <a:pt x="12536" y="10824"/>
                  </a:lnTo>
                  <a:lnTo>
                    <a:pt x="18813" y="7244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1177100" y="2885149"/>
              <a:ext cx="1929498" cy="1108889"/>
            </a:xfrm>
            <a:custGeom>
              <a:avLst/>
              <a:gdLst/>
              <a:ahLst/>
              <a:cxnLst/>
              <a:rect l="l" t="t" r="r" b="b"/>
              <a:pathLst>
                <a:path w="17623" h="10128" extrusionOk="0">
                  <a:moveTo>
                    <a:pt x="5710" y="1"/>
                  </a:moveTo>
                  <a:lnTo>
                    <a:pt x="1" y="3265"/>
                  </a:lnTo>
                  <a:lnTo>
                    <a:pt x="11978" y="10128"/>
                  </a:lnTo>
                  <a:lnTo>
                    <a:pt x="17623" y="6892"/>
                  </a:lnTo>
                  <a:lnTo>
                    <a:pt x="571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1120057" y="3240548"/>
              <a:ext cx="1371659" cy="1579248"/>
            </a:xfrm>
            <a:custGeom>
              <a:avLst/>
              <a:gdLst/>
              <a:ahLst/>
              <a:cxnLst/>
              <a:rect l="l" t="t" r="r" b="b"/>
              <a:pathLst>
                <a:path w="12528" h="14424" extrusionOk="0">
                  <a:moveTo>
                    <a:pt x="1" y="0"/>
                  </a:moveTo>
                  <a:lnTo>
                    <a:pt x="1" y="7226"/>
                  </a:lnTo>
                  <a:lnTo>
                    <a:pt x="12527" y="14423"/>
                  </a:lnTo>
                  <a:lnTo>
                    <a:pt x="12527" y="7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1120057" y="3240548"/>
              <a:ext cx="1371659" cy="1025350"/>
            </a:xfrm>
            <a:custGeom>
              <a:avLst/>
              <a:gdLst/>
              <a:ahLst/>
              <a:cxnLst/>
              <a:rect l="l" t="t" r="r" b="b"/>
              <a:pathLst>
                <a:path w="12528" h="9365" extrusionOk="0">
                  <a:moveTo>
                    <a:pt x="1" y="0"/>
                  </a:moveTo>
                  <a:lnTo>
                    <a:pt x="1" y="2167"/>
                  </a:lnTo>
                  <a:lnTo>
                    <a:pt x="12527" y="9365"/>
                  </a:lnTo>
                  <a:lnTo>
                    <a:pt x="12527" y="7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066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2226872" y="4058097"/>
              <a:ext cx="208793" cy="384958"/>
            </a:xfrm>
            <a:custGeom>
              <a:avLst/>
              <a:gdLst/>
              <a:ahLst/>
              <a:cxnLst/>
              <a:rect l="l" t="t" r="r" b="b"/>
              <a:pathLst>
                <a:path w="1907" h="3516" fill="none" extrusionOk="0">
                  <a:moveTo>
                    <a:pt x="0" y="1"/>
                  </a:moveTo>
                  <a:cubicBezTo>
                    <a:pt x="0" y="1"/>
                    <a:pt x="75" y="2158"/>
                    <a:pt x="1907" y="3516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1088524" y="3805617"/>
              <a:ext cx="898126" cy="491818"/>
            </a:xfrm>
            <a:custGeom>
              <a:avLst/>
              <a:gdLst/>
              <a:ahLst/>
              <a:cxnLst/>
              <a:rect l="l" t="t" r="r" b="b"/>
              <a:pathLst>
                <a:path w="8203" h="4492" fill="none" extrusionOk="0">
                  <a:moveTo>
                    <a:pt x="838" y="0"/>
                  </a:moveTo>
                  <a:cubicBezTo>
                    <a:pt x="838" y="0"/>
                    <a:pt x="8203" y="2483"/>
                    <a:pt x="7477" y="3488"/>
                  </a:cubicBezTo>
                  <a:cubicBezTo>
                    <a:pt x="6743" y="4492"/>
                    <a:pt x="1" y="1786"/>
                    <a:pt x="2158" y="1869"/>
                  </a:cubicBezTo>
                  <a:cubicBezTo>
                    <a:pt x="4316" y="1953"/>
                    <a:pt x="5590" y="2818"/>
                    <a:pt x="5590" y="2818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168013" y="3592772"/>
              <a:ext cx="1295128" cy="942906"/>
            </a:xfrm>
            <a:custGeom>
              <a:avLst/>
              <a:gdLst/>
              <a:ahLst/>
              <a:cxnLst/>
              <a:rect l="l" t="t" r="r" b="b"/>
              <a:pathLst>
                <a:path w="11829" h="8612" fill="none" extrusionOk="0">
                  <a:moveTo>
                    <a:pt x="0" y="1"/>
                  </a:moveTo>
                  <a:cubicBezTo>
                    <a:pt x="0" y="1"/>
                    <a:pt x="2567" y="2558"/>
                    <a:pt x="5561" y="2512"/>
                  </a:cubicBezTo>
                  <a:cubicBezTo>
                    <a:pt x="8555" y="2456"/>
                    <a:pt x="7728" y="6222"/>
                    <a:pt x="11829" y="8612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1874539" y="4213898"/>
              <a:ext cx="446052" cy="408388"/>
            </a:xfrm>
            <a:custGeom>
              <a:avLst/>
              <a:gdLst/>
              <a:ahLst/>
              <a:cxnLst/>
              <a:rect l="l" t="t" r="r" b="b"/>
              <a:pathLst>
                <a:path w="4074" h="3730" fill="none" extrusionOk="0">
                  <a:moveTo>
                    <a:pt x="1" y="1888"/>
                  </a:moveTo>
                  <a:cubicBezTo>
                    <a:pt x="1" y="1432"/>
                    <a:pt x="326" y="0"/>
                    <a:pt x="1675" y="484"/>
                  </a:cubicBezTo>
                  <a:cubicBezTo>
                    <a:pt x="3023" y="977"/>
                    <a:pt x="4027" y="2911"/>
                    <a:pt x="4074" y="3729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1671986" y="3736311"/>
              <a:ext cx="242405" cy="299777"/>
            </a:xfrm>
            <a:custGeom>
              <a:avLst/>
              <a:gdLst/>
              <a:ahLst/>
              <a:cxnLst/>
              <a:rect l="l" t="t" r="r" b="b"/>
              <a:pathLst>
                <a:path w="2214" h="2738" extrusionOk="0">
                  <a:moveTo>
                    <a:pt x="642" y="1"/>
                  </a:moveTo>
                  <a:lnTo>
                    <a:pt x="642" y="782"/>
                  </a:lnTo>
                  <a:cubicBezTo>
                    <a:pt x="592" y="768"/>
                    <a:pt x="543" y="761"/>
                    <a:pt x="496" y="761"/>
                  </a:cubicBezTo>
                  <a:cubicBezTo>
                    <a:pt x="212" y="761"/>
                    <a:pt x="0" y="1009"/>
                    <a:pt x="0" y="1312"/>
                  </a:cubicBezTo>
                  <a:cubicBezTo>
                    <a:pt x="9" y="1870"/>
                    <a:pt x="307" y="2382"/>
                    <a:pt x="791" y="2670"/>
                  </a:cubicBezTo>
                  <a:cubicBezTo>
                    <a:pt x="874" y="2714"/>
                    <a:pt x="968" y="2737"/>
                    <a:pt x="1062" y="2737"/>
                  </a:cubicBezTo>
                  <a:cubicBezTo>
                    <a:pt x="1147" y="2737"/>
                    <a:pt x="1232" y="2719"/>
                    <a:pt x="1311" y="2679"/>
                  </a:cubicBezTo>
                  <a:lnTo>
                    <a:pt x="1953" y="2326"/>
                  </a:lnTo>
                  <a:lnTo>
                    <a:pt x="1962" y="2316"/>
                  </a:lnTo>
                  <a:cubicBezTo>
                    <a:pt x="2093" y="2242"/>
                    <a:pt x="2186" y="2103"/>
                    <a:pt x="2204" y="1954"/>
                  </a:cubicBezTo>
                  <a:cubicBezTo>
                    <a:pt x="2213" y="1935"/>
                    <a:pt x="2213" y="1917"/>
                    <a:pt x="2213" y="1907"/>
                  </a:cubicBezTo>
                  <a:lnTo>
                    <a:pt x="2213" y="912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9066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1696402" y="3675216"/>
              <a:ext cx="193574" cy="293426"/>
            </a:xfrm>
            <a:custGeom>
              <a:avLst/>
              <a:gdLst/>
              <a:ahLst/>
              <a:cxnLst/>
              <a:rect l="l" t="t" r="r" b="b"/>
              <a:pathLst>
                <a:path w="1768" h="2680" extrusionOk="0">
                  <a:moveTo>
                    <a:pt x="186" y="1"/>
                  </a:moveTo>
                  <a:lnTo>
                    <a:pt x="186" y="884"/>
                  </a:lnTo>
                  <a:lnTo>
                    <a:pt x="186" y="959"/>
                  </a:lnTo>
                  <a:lnTo>
                    <a:pt x="186" y="1070"/>
                  </a:lnTo>
                  <a:lnTo>
                    <a:pt x="186" y="1163"/>
                  </a:lnTo>
                  <a:cubicBezTo>
                    <a:pt x="186" y="1424"/>
                    <a:pt x="270" y="1675"/>
                    <a:pt x="410" y="1889"/>
                  </a:cubicBezTo>
                  <a:lnTo>
                    <a:pt x="168" y="2038"/>
                  </a:lnTo>
                  <a:lnTo>
                    <a:pt x="242" y="2047"/>
                  </a:lnTo>
                  <a:lnTo>
                    <a:pt x="0" y="2186"/>
                  </a:lnTo>
                  <a:lnTo>
                    <a:pt x="856" y="2679"/>
                  </a:lnTo>
                  <a:lnTo>
                    <a:pt x="1498" y="2326"/>
                  </a:lnTo>
                  <a:lnTo>
                    <a:pt x="1516" y="2326"/>
                  </a:lnTo>
                  <a:cubicBezTo>
                    <a:pt x="1646" y="2242"/>
                    <a:pt x="1730" y="2112"/>
                    <a:pt x="1758" y="1963"/>
                  </a:cubicBezTo>
                  <a:cubicBezTo>
                    <a:pt x="1758" y="1945"/>
                    <a:pt x="1758" y="1926"/>
                    <a:pt x="1758" y="1907"/>
                  </a:cubicBezTo>
                  <a:lnTo>
                    <a:pt x="1767" y="912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828773" y="2014609"/>
              <a:ext cx="1372535" cy="1580343"/>
            </a:xfrm>
            <a:custGeom>
              <a:avLst/>
              <a:gdLst/>
              <a:ahLst/>
              <a:cxnLst/>
              <a:rect l="l" t="t" r="r" b="b"/>
              <a:pathLst>
                <a:path w="12536" h="14434" extrusionOk="0">
                  <a:moveTo>
                    <a:pt x="0" y="1"/>
                  </a:moveTo>
                  <a:lnTo>
                    <a:pt x="0" y="7217"/>
                  </a:lnTo>
                  <a:lnTo>
                    <a:pt x="12536" y="14433"/>
                  </a:lnTo>
                  <a:lnTo>
                    <a:pt x="12536" y="7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2488548" y="3638647"/>
              <a:ext cx="687363" cy="1181151"/>
            </a:xfrm>
            <a:custGeom>
              <a:avLst/>
              <a:gdLst/>
              <a:ahLst/>
              <a:cxnLst/>
              <a:rect l="l" t="t" r="r" b="b"/>
              <a:pathLst>
                <a:path w="6278" h="10788" extrusionOk="0">
                  <a:moveTo>
                    <a:pt x="6277" y="0"/>
                  </a:moveTo>
                  <a:lnTo>
                    <a:pt x="0" y="3580"/>
                  </a:lnTo>
                  <a:lnTo>
                    <a:pt x="0" y="10787"/>
                  </a:lnTo>
                  <a:lnTo>
                    <a:pt x="6277" y="7235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2488548" y="3638647"/>
              <a:ext cx="714844" cy="422622"/>
            </a:xfrm>
            <a:custGeom>
              <a:avLst/>
              <a:gdLst/>
              <a:ahLst/>
              <a:cxnLst/>
              <a:rect l="l" t="t" r="r" b="b"/>
              <a:pathLst>
                <a:path w="6529" h="3860" extrusionOk="0">
                  <a:moveTo>
                    <a:pt x="6277" y="0"/>
                  </a:moveTo>
                  <a:lnTo>
                    <a:pt x="0" y="3580"/>
                  </a:lnTo>
                  <a:lnTo>
                    <a:pt x="0" y="3859"/>
                  </a:lnTo>
                  <a:lnTo>
                    <a:pt x="6528" y="158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2575044" y="3994922"/>
              <a:ext cx="153830" cy="367659"/>
            </a:xfrm>
            <a:custGeom>
              <a:avLst/>
              <a:gdLst/>
              <a:ahLst/>
              <a:cxnLst/>
              <a:rect l="l" t="t" r="r" b="b"/>
              <a:pathLst>
                <a:path w="1405" h="3358" fill="none" extrusionOk="0">
                  <a:moveTo>
                    <a:pt x="1405" y="1"/>
                  </a:moveTo>
                  <a:cubicBezTo>
                    <a:pt x="1377" y="1256"/>
                    <a:pt x="875" y="2456"/>
                    <a:pt x="1" y="3358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2711466" y="4097841"/>
              <a:ext cx="376856" cy="546781"/>
            </a:xfrm>
            <a:custGeom>
              <a:avLst/>
              <a:gdLst/>
              <a:ahLst/>
              <a:cxnLst/>
              <a:rect l="l" t="t" r="r" b="b"/>
              <a:pathLst>
                <a:path w="3442" h="4994" fill="none" extrusionOk="0">
                  <a:moveTo>
                    <a:pt x="280" y="4650"/>
                  </a:moveTo>
                  <a:cubicBezTo>
                    <a:pt x="280" y="4650"/>
                    <a:pt x="1" y="2418"/>
                    <a:pt x="1721" y="1209"/>
                  </a:cubicBezTo>
                  <a:cubicBezTo>
                    <a:pt x="3441" y="0"/>
                    <a:pt x="1210" y="4994"/>
                    <a:pt x="1210" y="4213"/>
                  </a:cubicBezTo>
                  <a:cubicBezTo>
                    <a:pt x="1210" y="3432"/>
                    <a:pt x="1675" y="2260"/>
                    <a:pt x="1675" y="2260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870333" y="3943024"/>
              <a:ext cx="324849" cy="269887"/>
            </a:xfrm>
            <a:custGeom>
              <a:avLst/>
              <a:gdLst/>
              <a:ahLst/>
              <a:cxnLst/>
              <a:rect l="l" t="t" r="r" b="b"/>
              <a:pathLst>
                <a:path w="2967" h="2465" fill="none" extrusionOk="0">
                  <a:moveTo>
                    <a:pt x="0" y="1"/>
                  </a:moveTo>
                  <a:cubicBezTo>
                    <a:pt x="0" y="1"/>
                    <a:pt x="698" y="1563"/>
                    <a:pt x="2967" y="2465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1091590" y="2836318"/>
              <a:ext cx="710793" cy="404337"/>
            </a:xfrm>
            <a:custGeom>
              <a:avLst/>
              <a:gdLst/>
              <a:ahLst/>
              <a:cxnLst/>
              <a:rect l="l" t="t" r="r" b="b"/>
              <a:pathLst>
                <a:path w="6492" h="3693" extrusionOk="0">
                  <a:moveTo>
                    <a:pt x="6352" y="0"/>
                  </a:moveTo>
                  <a:lnTo>
                    <a:pt x="1" y="3627"/>
                  </a:lnTo>
                  <a:lnTo>
                    <a:pt x="224" y="3692"/>
                  </a:lnTo>
                  <a:lnTo>
                    <a:pt x="6491" y="84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2488548" y="3641713"/>
              <a:ext cx="740245" cy="559043"/>
            </a:xfrm>
            <a:custGeom>
              <a:avLst/>
              <a:gdLst/>
              <a:ahLst/>
              <a:cxnLst/>
              <a:rect l="l" t="t" r="r" b="b"/>
              <a:pathLst>
                <a:path w="6761" h="5106" extrusionOk="0">
                  <a:moveTo>
                    <a:pt x="6761" y="0"/>
                  </a:moveTo>
                  <a:lnTo>
                    <a:pt x="0" y="3831"/>
                  </a:lnTo>
                  <a:lnTo>
                    <a:pt x="0" y="5105"/>
                  </a:lnTo>
                  <a:lnTo>
                    <a:pt x="6761" y="1246"/>
                  </a:lnTo>
                  <a:lnTo>
                    <a:pt x="6761" y="0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1074291" y="3242519"/>
              <a:ext cx="1414360" cy="958235"/>
            </a:xfrm>
            <a:custGeom>
              <a:avLst/>
              <a:gdLst/>
              <a:ahLst/>
              <a:cxnLst/>
              <a:rect l="l" t="t" r="r" b="b"/>
              <a:pathLst>
                <a:path w="12918" h="8752" extrusionOk="0">
                  <a:moveTo>
                    <a:pt x="1" y="1"/>
                  </a:moveTo>
                  <a:lnTo>
                    <a:pt x="1" y="1247"/>
                  </a:lnTo>
                  <a:lnTo>
                    <a:pt x="12917" y="8751"/>
                  </a:lnTo>
                  <a:lnTo>
                    <a:pt x="12917" y="7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1866437" y="2251870"/>
              <a:ext cx="1283960" cy="1258559"/>
            </a:xfrm>
            <a:custGeom>
              <a:avLst/>
              <a:gdLst/>
              <a:ahLst/>
              <a:cxnLst/>
              <a:rect l="l" t="t" r="r" b="b"/>
              <a:pathLst>
                <a:path w="11727" h="11495" extrusionOk="0">
                  <a:moveTo>
                    <a:pt x="2799" y="1"/>
                  </a:moveTo>
                  <a:lnTo>
                    <a:pt x="0" y="4771"/>
                  </a:lnTo>
                  <a:lnTo>
                    <a:pt x="11727" y="11494"/>
                  </a:lnTo>
                  <a:lnTo>
                    <a:pt x="11727" y="5217"/>
                  </a:lnTo>
                  <a:lnTo>
                    <a:pt x="2799" y="1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53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1074291" y="3229271"/>
              <a:ext cx="1414360" cy="831010"/>
            </a:xfrm>
            <a:custGeom>
              <a:avLst/>
              <a:gdLst/>
              <a:ahLst/>
              <a:cxnLst/>
              <a:rect l="l" t="t" r="r" b="b"/>
              <a:pathLst>
                <a:path w="12918" h="7590" extrusionOk="0">
                  <a:moveTo>
                    <a:pt x="214" y="1"/>
                  </a:moveTo>
                  <a:lnTo>
                    <a:pt x="1" y="122"/>
                  </a:lnTo>
                  <a:lnTo>
                    <a:pt x="12917" y="7589"/>
                  </a:lnTo>
                  <a:lnTo>
                    <a:pt x="12917" y="731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2488548" y="4237329"/>
              <a:ext cx="740245" cy="451089"/>
            </a:xfrm>
            <a:custGeom>
              <a:avLst/>
              <a:gdLst/>
              <a:ahLst/>
              <a:cxnLst/>
              <a:rect l="l" t="t" r="r" b="b"/>
              <a:pathLst>
                <a:path w="6761" h="4120" extrusionOk="0">
                  <a:moveTo>
                    <a:pt x="6277" y="0"/>
                  </a:moveTo>
                  <a:lnTo>
                    <a:pt x="6277" y="261"/>
                  </a:lnTo>
                  <a:lnTo>
                    <a:pt x="0" y="3841"/>
                  </a:lnTo>
                  <a:lnTo>
                    <a:pt x="0" y="4120"/>
                  </a:lnTo>
                  <a:lnTo>
                    <a:pt x="6761" y="288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9D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2488548" y="4268861"/>
              <a:ext cx="740245" cy="559043"/>
            </a:xfrm>
            <a:custGeom>
              <a:avLst/>
              <a:gdLst/>
              <a:ahLst/>
              <a:cxnLst/>
              <a:rect l="l" t="t" r="r" b="b"/>
              <a:pathLst>
                <a:path w="6761" h="5106" extrusionOk="0">
                  <a:moveTo>
                    <a:pt x="6761" y="0"/>
                  </a:moveTo>
                  <a:lnTo>
                    <a:pt x="0" y="3832"/>
                  </a:lnTo>
                  <a:lnTo>
                    <a:pt x="0" y="5106"/>
                  </a:lnTo>
                  <a:lnTo>
                    <a:pt x="6761" y="1247"/>
                  </a:lnTo>
                  <a:lnTo>
                    <a:pt x="6761" y="0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1074291" y="3869777"/>
              <a:ext cx="1414360" cy="958125"/>
            </a:xfrm>
            <a:custGeom>
              <a:avLst/>
              <a:gdLst/>
              <a:ahLst/>
              <a:cxnLst/>
              <a:rect l="l" t="t" r="r" b="b"/>
              <a:pathLst>
                <a:path w="12918" h="8751" extrusionOk="0">
                  <a:moveTo>
                    <a:pt x="1" y="0"/>
                  </a:moveTo>
                  <a:lnTo>
                    <a:pt x="1" y="1246"/>
                  </a:lnTo>
                  <a:lnTo>
                    <a:pt x="12917" y="8751"/>
                  </a:lnTo>
                  <a:lnTo>
                    <a:pt x="12917" y="7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1074291" y="3846346"/>
              <a:ext cx="1414360" cy="841083"/>
            </a:xfrm>
            <a:custGeom>
              <a:avLst/>
              <a:gdLst/>
              <a:ahLst/>
              <a:cxnLst/>
              <a:rect l="l" t="t" r="r" b="b"/>
              <a:pathLst>
                <a:path w="12918" h="7682" extrusionOk="0">
                  <a:moveTo>
                    <a:pt x="382" y="0"/>
                  </a:moveTo>
                  <a:lnTo>
                    <a:pt x="1" y="214"/>
                  </a:lnTo>
                  <a:lnTo>
                    <a:pt x="12917" y="7681"/>
                  </a:lnTo>
                  <a:lnTo>
                    <a:pt x="12917" y="7412"/>
                  </a:lnTo>
                  <a:lnTo>
                    <a:pt x="382" y="186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1785963" y="2824055"/>
              <a:ext cx="1442826" cy="831996"/>
            </a:xfrm>
            <a:custGeom>
              <a:avLst/>
              <a:gdLst/>
              <a:ahLst/>
              <a:cxnLst/>
              <a:rect l="l" t="t" r="r" b="b"/>
              <a:pathLst>
                <a:path w="13178" h="7599" extrusionOk="0">
                  <a:moveTo>
                    <a:pt x="215" y="1"/>
                  </a:moveTo>
                  <a:lnTo>
                    <a:pt x="1" y="122"/>
                  </a:lnTo>
                  <a:lnTo>
                    <a:pt x="12945" y="7598"/>
                  </a:lnTo>
                  <a:lnTo>
                    <a:pt x="13178" y="746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1809394" y="2793508"/>
              <a:ext cx="1419396" cy="848309"/>
            </a:xfrm>
            <a:custGeom>
              <a:avLst/>
              <a:gdLst/>
              <a:ahLst/>
              <a:cxnLst/>
              <a:rect l="l" t="t" r="r" b="b"/>
              <a:pathLst>
                <a:path w="12964" h="7748" extrusionOk="0">
                  <a:moveTo>
                    <a:pt x="1" y="1"/>
                  </a:moveTo>
                  <a:lnTo>
                    <a:pt x="1" y="280"/>
                  </a:lnTo>
                  <a:lnTo>
                    <a:pt x="12964" y="7747"/>
                  </a:lnTo>
                  <a:lnTo>
                    <a:pt x="12964" y="74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1809394" y="1973879"/>
              <a:ext cx="1418411" cy="847214"/>
            </a:xfrm>
            <a:custGeom>
              <a:avLst/>
              <a:gdLst/>
              <a:ahLst/>
              <a:cxnLst/>
              <a:rect l="l" t="t" r="r" b="b"/>
              <a:pathLst>
                <a:path w="12955" h="7738" extrusionOk="0">
                  <a:moveTo>
                    <a:pt x="1" y="1"/>
                  </a:moveTo>
                  <a:lnTo>
                    <a:pt x="1" y="280"/>
                  </a:lnTo>
                  <a:lnTo>
                    <a:pt x="12954" y="7738"/>
                  </a:lnTo>
                  <a:lnTo>
                    <a:pt x="12954" y="7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1809394" y="1924062"/>
              <a:ext cx="1513117" cy="866484"/>
            </a:xfrm>
            <a:custGeom>
              <a:avLst/>
              <a:gdLst/>
              <a:ahLst/>
              <a:cxnLst/>
              <a:rect l="l" t="t" r="r" b="b"/>
              <a:pathLst>
                <a:path w="13820" h="7914" extrusionOk="0">
                  <a:moveTo>
                    <a:pt x="865" y="0"/>
                  </a:moveTo>
                  <a:lnTo>
                    <a:pt x="1" y="456"/>
                  </a:lnTo>
                  <a:lnTo>
                    <a:pt x="12954" y="7914"/>
                  </a:lnTo>
                  <a:lnTo>
                    <a:pt x="13819" y="746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1809394" y="1982091"/>
              <a:ext cx="19489" cy="822799"/>
            </a:xfrm>
            <a:custGeom>
              <a:avLst/>
              <a:gdLst/>
              <a:ahLst/>
              <a:cxnLst/>
              <a:rect l="l" t="t" r="r" b="b"/>
              <a:pathLst>
                <a:path w="178" h="7515" extrusionOk="0">
                  <a:moveTo>
                    <a:pt x="1" y="0"/>
                  </a:moveTo>
                  <a:lnTo>
                    <a:pt x="1" y="7412"/>
                  </a:lnTo>
                  <a:lnTo>
                    <a:pt x="177" y="7514"/>
                  </a:lnTo>
                  <a:lnTo>
                    <a:pt x="177" y="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1235129" y="321503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1235129" y="312854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1250457" y="313565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698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1249362" y="313565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15" y="0"/>
                    <a:pt x="1" y="205"/>
                    <a:pt x="1" y="698"/>
                  </a:cubicBezTo>
                  <a:lnTo>
                    <a:pt x="1" y="772"/>
                  </a:lnTo>
                  <a:cubicBezTo>
                    <a:pt x="66" y="335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1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1288121" y="317025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24"/>
                  </a:moveTo>
                  <a:lnTo>
                    <a:pt x="1339" y="624"/>
                  </a:lnTo>
                  <a:cubicBezTo>
                    <a:pt x="1367" y="633"/>
                    <a:pt x="1395" y="633"/>
                    <a:pt x="1432" y="633"/>
                  </a:cubicBezTo>
                  <a:lnTo>
                    <a:pt x="1405" y="661"/>
                  </a:lnTo>
                  <a:cubicBezTo>
                    <a:pt x="1386" y="642"/>
                    <a:pt x="1367" y="633"/>
                    <a:pt x="133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29" y="1"/>
                  </a:moveTo>
                  <a:cubicBezTo>
                    <a:pt x="780" y="1"/>
                    <a:pt x="735" y="13"/>
                    <a:pt x="698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7" y="364"/>
                    <a:pt x="56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38" y="558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58"/>
                    <a:pt x="679" y="977"/>
                  </a:cubicBezTo>
                  <a:cubicBezTo>
                    <a:pt x="704" y="984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3" y="772"/>
                    <a:pt x="1107" y="819"/>
                    <a:pt x="1191" y="837"/>
                  </a:cubicBezTo>
                  <a:cubicBezTo>
                    <a:pt x="1213" y="845"/>
                    <a:pt x="1236" y="848"/>
                    <a:pt x="1259" y="848"/>
                  </a:cubicBezTo>
                  <a:cubicBezTo>
                    <a:pt x="1325" y="848"/>
                    <a:pt x="1391" y="820"/>
                    <a:pt x="1432" y="772"/>
                  </a:cubicBezTo>
                  <a:cubicBezTo>
                    <a:pt x="1442" y="763"/>
                    <a:pt x="1442" y="744"/>
                    <a:pt x="1442" y="735"/>
                  </a:cubicBezTo>
                  <a:lnTo>
                    <a:pt x="1442" y="633"/>
                  </a:lnTo>
                  <a:cubicBezTo>
                    <a:pt x="1498" y="624"/>
                    <a:pt x="1535" y="605"/>
                    <a:pt x="1563" y="558"/>
                  </a:cubicBezTo>
                  <a:cubicBezTo>
                    <a:pt x="1572" y="549"/>
                    <a:pt x="1581" y="540"/>
                    <a:pt x="1581" y="531"/>
                  </a:cubicBezTo>
                  <a:lnTo>
                    <a:pt x="1581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8" y="396"/>
                  </a:cubicBezTo>
                  <a:cubicBezTo>
                    <a:pt x="1228" y="396"/>
                    <a:pt x="1167" y="400"/>
                    <a:pt x="1107" y="410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8"/>
                    <a:pt x="902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1286041" y="3156023"/>
              <a:ext cx="179341" cy="110035"/>
            </a:xfrm>
            <a:custGeom>
              <a:avLst/>
              <a:gdLst/>
              <a:ahLst/>
              <a:cxnLst/>
              <a:rect l="l" t="t" r="r" b="b"/>
              <a:pathLst>
                <a:path w="1638" h="1005" extrusionOk="0">
                  <a:moveTo>
                    <a:pt x="840" y="0"/>
                  </a:moveTo>
                  <a:cubicBezTo>
                    <a:pt x="697" y="0"/>
                    <a:pt x="585" y="174"/>
                    <a:pt x="680" y="307"/>
                  </a:cubicBezTo>
                  <a:cubicBezTo>
                    <a:pt x="605" y="233"/>
                    <a:pt x="512" y="186"/>
                    <a:pt x="410" y="158"/>
                  </a:cubicBezTo>
                  <a:cubicBezTo>
                    <a:pt x="388" y="151"/>
                    <a:pt x="366" y="148"/>
                    <a:pt x="343" y="148"/>
                  </a:cubicBezTo>
                  <a:cubicBezTo>
                    <a:pt x="280" y="148"/>
                    <a:pt x="216" y="175"/>
                    <a:pt x="168" y="224"/>
                  </a:cubicBezTo>
                  <a:cubicBezTo>
                    <a:pt x="134" y="274"/>
                    <a:pt x="170" y="340"/>
                    <a:pt x="253" y="366"/>
                  </a:cubicBezTo>
                  <a:lnTo>
                    <a:pt x="253" y="366"/>
                  </a:lnTo>
                  <a:cubicBezTo>
                    <a:pt x="238" y="363"/>
                    <a:pt x="222" y="362"/>
                    <a:pt x="207" y="362"/>
                  </a:cubicBezTo>
                  <a:cubicBezTo>
                    <a:pt x="141" y="362"/>
                    <a:pt x="79" y="389"/>
                    <a:pt x="38" y="437"/>
                  </a:cubicBezTo>
                  <a:cubicBezTo>
                    <a:pt x="1" y="493"/>
                    <a:pt x="47" y="568"/>
                    <a:pt x="140" y="586"/>
                  </a:cubicBezTo>
                  <a:cubicBezTo>
                    <a:pt x="201" y="600"/>
                    <a:pt x="261" y="607"/>
                    <a:pt x="322" y="607"/>
                  </a:cubicBezTo>
                  <a:cubicBezTo>
                    <a:pt x="382" y="607"/>
                    <a:pt x="442" y="600"/>
                    <a:pt x="503" y="586"/>
                  </a:cubicBezTo>
                  <a:lnTo>
                    <a:pt x="503" y="586"/>
                  </a:lnTo>
                  <a:cubicBezTo>
                    <a:pt x="410" y="614"/>
                    <a:pt x="326" y="679"/>
                    <a:pt x="261" y="754"/>
                  </a:cubicBezTo>
                  <a:cubicBezTo>
                    <a:pt x="224" y="809"/>
                    <a:pt x="270" y="884"/>
                    <a:pt x="363" y="902"/>
                  </a:cubicBezTo>
                  <a:cubicBezTo>
                    <a:pt x="388" y="910"/>
                    <a:pt x="412" y="913"/>
                    <a:pt x="436" y="913"/>
                  </a:cubicBezTo>
                  <a:cubicBezTo>
                    <a:pt x="502" y="913"/>
                    <a:pt x="564" y="885"/>
                    <a:pt x="605" y="837"/>
                  </a:cubicBezTo>
                  <a:lnTo>
                    <a:pt x="605" y="837"/>
                  </a:lnTo>
                  <a:cubicBezTo>
                    <a:pt x="568" y="893"/>
                    <a:pt x="615" y="967"/>
                    <a:pt x="717" y="986"/>
                  </a:cubicBezTo>
                  <a:cubicBezTo>
                    <a:pt x="744" y="999"/>
                    <a:pt x="772" y="1005"/>
                    <a:pt x="798" y="1005"/>
                  </a:cubicBezTo>
                  <a:cubicBezTo>
                    <a:pt x="941" y="1005"/>
                    <a:pt x="1053" y="831"/>
                    <a:pt x="959" y="698"/>
                  </a:cubicBezTo>
                  <a:lnTo>
                    <a:pt x="959" y="698"/>
                  </a:lnTo>
                  <a:cubicBezTo>
                    <a:pt x="1033" y="772"/>
                    <a:pt x="1126" y="819"/>
                    <a:pt x="1228" y="847"/>
                  </a:cubicBezTo>
                  <a:cubicBezTo>
                    <a:pt x="1250" y="854"/>
                    <a:pt x="1273" y="857"/>
                    <a:pt x="1295" y="857"/>
                  </a:cubicBezTo>
                  <a:cubicBezTo>
                    <a:pt x="1358" y="857"/>
                    <a:pt x="1420" y="830"/>
                    <a:pt x="1461" y="781"/>
                  </a:cubicBezTo>
                  <a:cubicBezTo>
                    <a:pt x="1497" y="727"/>
                    <a:pt x="1454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3"/>
                    <a:pt x="1425" y="643"/>
                  </a:cubicBezTo>
                  <a:cubicBezTo>
                    <a:pt x="1489" y="643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89" y="419"/>
                  </a:cubicBezTo>
                  <a:cubicBezTo>
                    <a:pt x="1428" y="405"/>
                    <a:pt x="1368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28" y="391"/>
                    <a:pt x="1312" y="335"/>
                    <a:pt x="1377" y="251"/>
                  </a:cubicBezTo>
                  <a:cubicBezTo>
                    <a:pt x="1414" y="196"/>
                    <a:pt x="1368" y="131"/>
                    <a:pt x="1265" y="103"/>
                  </a:cubicBezTo>
                  <a:cubicBezTo>
                    <a:pt x="1244" y="95"/>
                    <a:pt x="1221" y="92"/>
                    <a:pt x="1199" y="92"/>
                  </a:cubicBezTo>
                  <a:cubicBezTo>
                    <a:pt x="1135" y="92"/>
                    <a:pt x="1072" y="120"/>
                    <a:pt x="1024" y="168"/>
                  </a:cubicBezTo>
                  <a:cubicBezTo>
                    <a:pt x="1061" y="112"/>
                    <a:pt x="1014" y="47"/>
                    <a:pt x="921" y="19"/>
                  </a:cubicBezTo>
                  <a:cubicBezTo>
                    <a:pt x="894" y="6"/>
                    <a:pt x="867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1427609" y="330569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81"/>
                    <a:pt x="1265" y="1181"/>
                  </a:cubicBezTo>
                  <a:cubicBezTo>
                    <a:pt x="1860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1427609" y="321908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59"/>
                    <a:pt x="670" y="1610"/>
                    <a:pt x="1265" y="1610"/>
                  </a:cubicBezTo>
                  <a:cubicBezTo>
                    <a:pt x="1851" y="1610"/>
                    <a:pt x="2539" y="135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1442828" y="3226205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6"/>
                    <a:pt x="1" y="698"/>
                  </a:cubicBezTo>
                  <a:cubicBezTo>
                    <a:pt x="1" y="1191"/>
                    <a:pt x="596" y="1424"/>
                    <a:pt x="1126" y="1424"/>
                  </a:cubicBezTo>
                  <a:cubicBezTo>
                    <a:pt x="1647" y="1424"/>
                    <a:pt x="2251" y="1201"/>
                    <a:pt x="2251" y="698"/>
                  </a:cubicBezTo>
                  <a:cubicBezTo>
                    <a:pt x="2251" y="206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1441842" y="3226205"/>
              <a:ext cx="247551" cy="85729"/>
            </a:xfrm>
            <a:custGeom>
              <a:avLst/>
              <a:gdLst/>
              <a:ahLst/>
              <a:cxnLst/>
              <a:rect l="l" t="t" r="r" b="b"/>
              <a:pathLst>
                <a:path w="2261" h="783" extrusionOk="0">
                  <a:moveTo>
                    <a:pt x="1126" y="1"/>
                  </a:moveTo>
                  <a:cubicBezTo>
                    <a:pt x="614" y="1"/>
                    <a:pt x="10" y="206"/>
                    <a:pt x="10" y="698"/>
                  </a:cubicBezTo>
                  <a:cubicBezTo>
                    <a:pt x="1" y="726"/>
                    <a:pt x="1" y="745"/>
                    <a:pt x="10" y="773"/>
                  </a:cubicBezTo>
                  <a:cubicBezTo>
                    <a:pt x="75" y="336"/>
                    <a:pt x="661" y="140"/>
                    <a:pt x="1126" y="140"/>
                  </a:cubicBezTo>
                  <a:cubicBezTo>
                    <a:pt x="1609" y="140"/>
                    <a:pt x="2204" y="336"/>
                    <a:pt x="2260" y="782"/>
                  </a:cubicBezTo>
                  <a:cubicBezTo>
                    <a:pt x="2260" y="754"/>
                    <a:pt x="2260" y="736"/>
                    <a:pt x="2260" y="708"/>
                  </a:cubicBezTo>
                  <a:cubicBezTo>
                    <a:pt x="2260" y="21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1480492" y="326091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3"/>
                  </a:moveTo>
                  <a:cubicBezTo>
                    <a:pt x="1368" y="633"/>
                    <a:pt x="1387" y="637"/>
                    <a:pt x="1405" y="637"/>
                  </a:cubicBezTo>
                  <a:cubicBezTo>
                    <a:pt x="1414" y="637"/>
                    <a:pt x="1424" y="636"/>
                    <a:pt x="1433" y="633"/>
                  </a:cubicBezTo>
                  <a:lnTo>
                    <a:pt x="1433" y="633"/>
                  </a:lnTo>
                  <a:lnTo>
                    <a:pt x="1414" y="660"/>
                  </a:lnTo>
                  <a:cubicBezTo>
                    <a:pt x="1396" y="642"/>
                    <a:pt x="1368" y="633"/>
                    <a:pt x="1349" y="633"/>
                  </a:cubicBezTo>
                  <a:close/>
                  <a:moveTo>
                    <a:pt x="839" y="0"/>
                  </a:moveTo>
                  <a:cubicBezTo>
                    <a:pt x="792" y="0"/>
                    <a:pt x="743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3" y="251"/>
                    <a:pt x="661" y="298"/>
                  </a:cubicBezTo>
                  <a:cubicBezTo>
                    <a:pt x="587" y="223"/>
                    <a:pt x="494" y="177"/>
                    <a:pt x="391" y="149"/>
                  </a:cubicBezTo>
                  <a:cubicBezTo>
                    <a:pt x="370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307"/>
                    <a:pt x="187" y="344"/>
                    <a:pt x="252" y="363"/>
                  </a:cubicBezTo>
                  <a:cubicBezTo>
                    <a:pt x="232" y="359"/>
                    <a:pt x="209" y="357"/>
                    <a:pt x="185" y="357"/>
                  </a:cubicBezTo>
                  <a:cubicBezTo>
                    <a:pt x="144" y="357"/>
                    <a:pt x="101" y="364"/>
                    <a:pt x="66" y="381"/>
                  </a:cubicBezTo>
                  <a:lnTo>
                    <a:pt x="1" y="344"/>
                  </a:lnTo>
                  <a:lnTo>
                    <a:pt x="1" y="474"/>
                  </a:lnTo>
                  <a:cubicBezTo>
                    <a:pt x="1" y="521"/>
                    <a:pt x="47" y="558"/>
                    <a:pt x="122" y="577"/>
                  </a:cubicBezTo>
                  <a:cubicBezTo>
                    <a:pt x="182" y="591"/>
                    <a:pt x="243" y="598"/>
                    <a:pt x="303" y="598"/>
                  </a:cubicBezTo>
                  <a:cubicBezTo>
                    <a:pt x="364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81"/>
                  </a:lnTo>
                  <a:cubicBezTo>
                    <a:pt x="224" y="828"/>
                    <a:pt x="271" y="874"/>
                    <a:pt x="345" y="893"/>
                  </a:cubicBezTo>
                  <a:cubicBezTo>
                    <a:pt x="367" y="900"/>
                    <a:pt x="389" y="904"/>
                    <a:pt x="412" y="904"/>
                  </a:cubicBezTo>
                  <a:cubicBezTo>
                    <a:pt x="475" y="904"/>
                    <a:pt x="539" y="876"/>
                    <a:pt x="587" y="828"/>
                  </a:cubicBezTo>
                  <a:lnTo>
                    <a:pt x="587" y="828"/>
                  </a:lnTo>
                  <a:cubicBezTo>
                    <a:pt x="550" y="884"/>
                    <a:pt x="596" y="958"/>
                    <a:pt x="689" y="977"/>
                  </a:cubicBezTo>
                  <a:cubicBezTo>
                    <a:pt x="711" y="984"/>
                    <a:pt x="733" y="987"/>
                    <a:pt x="756" y="987"/>
                  </a:cubicBezTo>
                  <a:cubicBezTo>
                    <a:pt x="819" y="987"/>
                    <a:pt x="883" y="960"/>
                    <a:pt x="931" y="911"/>
                  </a:cubicBezTo>
                  <a:cubicBezTo>
                    <a:pt x="949" y="884"/>
                    <a:pt x="959" y="856"/>
                    <a:pt x="959" y="828"/>
                  </a:cubicBezTo>
                  <a:lnTo>
                    <a:pt x="959" y="819"/>
                  </a:lnTo>
                  <a:cubicBezTo>
                    <a:pt x="959" y="809"/>
                    <a:pt x="959" y="800"/>
                    <a:pt x="959" y="791"/>
                  </a:cubicBezTo>
                  <a:lnTo>
                    <a:pt x="959" y="707"/>
                  </a:lnTo>
                  <a:cubicBezTo>
                    <a:pt x="1024" y="772"/>
                    <a:pt x="1108" y="819"/>
                    <a:pt x="1201" y="837"/>
                  </a:cubicBezTo>
                  <a:cubicBezTo>
                    <a:pt x="1222" y="844"/>
                    <a:pt x="1245" y="848"/>
                    <a:pt x="1267" y="848"/>
                  </a:cubicBezTo>
                  <a:cubicBezTo>
                    <a:pt x="1331" y="848"/>
                    <a:pt x="1394" y="820"/>
                    <a:pt x="1442" y="772"/>
                  </a:cubicBezTo>
                  <a:cubicBezTo>
                    <a:pt x="1452" y="763"/>
                    <a:pt x="1452" y="744"/>
                    <a:pt x="1452" y="735"/>
                  </a:cubicBezTo>
                  <a:lnTo>
                    <a:pt x="1452" y="633"/>
                  </a:lnTo>
                  <a:cubicBezTo>
                    <a:pt x="1498" y="623"/>
                    <a:pt x="1545" y="595"/>
                    <a:pt x="1572" y="558"/>
                  </a:cubicBezTo>
                  <a:cubicBezTo>
                    <a:pt x="1572" y="549"/>
                    <a:pt x="1582" y="540"/>
                    <a:pt x="1582" y="521"/>
                  </a:cubicBezTo>
                  <a:lnTo>
                    <a:pt x="1582" y="391"/>
                  </a:lnTo>
                  <a:lnTo>
                    <a:pt x="1545" y="437"/>
                  </a:lnTo>
                  <a:cubicBezTo>
                    <a:pt x="1526" y="428"/>
                    <a:pt x="1498" y="419"/>
                    <a:pt x="1480" y="419"/>
                  </a:cubicBezTo>
                  <a:cubicBezTo>
                    <a:pt x="1419" y="405"/>
                    <a:pt x="1359" y="398"/>
                    <a:pt x="1298" y="398"/>
                  </a:cubicBezTo>
                  <a:cubicBezTo>
                    <a:pt x="1238" y="398"/>
                    <a:pt x="1177" y="405"/>
                    <a:pt x="1117" y="419"/>
                  </a:cubicBezTo>
                  <a:cubicBezTo>
                    <a:pt x="1210" y="381"/>
                    <a:pt x="1294" y="326"/>
                    <a:pt x="1359" y="251"/>
                  </a:cubicBezTo>
                  <a:cubicBezTo>
                    <a:pt x="1368" y="233"/>
                    <a:pt x="1377" y="214"/>
                    <a:pt x="1368" y="195"/>
                  </a:cubicBezTo>
                  <a:lnTo>
                    <a:pt x="1368" y="84"/>
                  </a:lnTo>
                  <a:lnTo>
                    <a:pt x="1331" y="121"/>
                  </a:lnTo>
                  <a:cubicBezTo>
                    <a:pt x="1303" y="112"/>
                    <a:pt x="1275" y="102"/>
                    <a:pt x="1256" y="93"/>
                  </a:cubicBezTo>
                  <a:cubicBezTo>
                    <a:pt x="1232" y="86"/>
                    <a:pt x="1208" y="82"/>
                    <a:pt x="1184" y="82"/>
                  </a:cubicBezTo>
                  <a:cubicBezTo>
                    <a:pt x="1117" y="82"/>
                    <a:pt x="1056" y="110"/>
                    <a:pt x="1015" y="158"/>
                  </a:cubicBezTo>
                  <a:cubicBezTo>
                    <a:pt x="1052" y="102"/>
                    <a:pt x="1005" y="28"/>
                    <a:pt x="903" y="9"/>
                  </a:cubicBezTo>
                  <a:cubicBezTo>
                    <a:pt x="882" y="4"/>
                    <a:pt x="861" y="0"/>
                    <a:pt x="83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1479506" y="3247446"/>
              <a:ext cx="178246" cy="109925"/>
            </a:xfrm>
            <a:custGeom>
              <a:avLst/>
              <a:gdLst/>
              <a:ahLst/>
              <a:cxnLst/>
              <a:rect l="l" t="t" r="r" b="b"/>
              <a:pathLst>
                <a:path w="1628" h="1004" extrusionOk="0">
                  <a:moveTo>
                    <a:pt x="845" y="1"/>
                  </a:moveTo>
                  <a:cubicBezTo>
                    <a:pt x="782" y="1"/>
                    <a:pt x="721" y="29"/>
                    <a:pt x="679" y="77"/>
                  </a:cubicBezTo>
                  <a:cubicBezTo>
                    <a:pt x="633" y="151"/>
                    <a:pt x="633" y="244"/>
                    <a:pt x="679" y="309"/>
                  </a:cubicBezTo>
                  <a:cubicBezTo>
                    <a:pt x="605" y="235"/>
                    <a:pt x="512" y="188"/>
                    <a:pt x="410" y="160"/>
                  </a:cubicBezTo>
                  <a:cubicBezTo>
                    <a:pt x="385" y="153"/>
                    <a:pt x="361" y="150"/>
                    <a:pt x="338" y="150"/>
                  </a:cubicBezTo>
                  <a:cubicBezTo>
                    <a:pt x="271" y="150"/>
                    <a:pt x="209" y="177"/>
                    <a:pt x="168" y="225"/>
                  </a:cubicBezTo>
                  <a:cubicBezTo>
                    <a:pt x="132" y="280"/>
                    <a:pt x="175" y="343"/>
                    <a:pt x="263" y="372"/>
                  </a:cubicBezTo>
                  <a:lnTo>
                    <a:pt x="263" y="372"/>
                  </a:lnTo>
                  <a:cubicBezTo>
                    <a:pt x="244" y="366"/>
                    <a:pt x="224" y="363"/>
                    <a:pt x="204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60"/>
                    <a:pt x="140" y="588"/>
                  </a:cubicBezTo>
                  <a:cubicBezTo>
                    <a:pt x="201" y="597"/>
                    <a:pt x="261" y="602"/>
                    <a:pt x="321" y="602"/>
                  </a:cubicBezTo>
                  <a:cubicBezTo>
                    <a:pt x="382" y="602"/>
                    <a:pt x="442" y="597"/>
                    <a:pt x="503" y="588"/>
                  </a:cubicBezTo>
                  <a:lnTo>
                    <a:pt x="503" y="588"/>
                  </a:lnTo>
                  <a:cubicBezTo>
                    <a:pt x="400" y="616"/>
                    <a:pt x="317" y="672"/>
                    <a:pt x="261" y="756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5" y="912"/>
                    <a:pt x="408" y="915"/>
                    <a:pt x="430" y="915"/>
                  </a:cubicBezTo>
                  <a:cubicBezTo>
                    <a:pt x="494" y="915"/>
                    <a:pt x="557" y="887"/>
                    <a:pt x="605" y="839"/>
                  </a:cubicBezTo>
                  <a:lnTo>
                    <a:pt x="605" y="839"/>
                  </a:lnTo>
                  <a:cubicBezTo>
                    <a:pt x="568" y="895"/>
                    <a:pt x="614" y="960"/>
                    <a:pt x="707" y="988"/>
                  </a:cubicBezTo>
                  <a:cubicBezTo>
                    <a:pt x="734" y="999"/>
                    <a:pt x="761" y="1004"/>
                    <a:pt x="786" y="1004"/>
                  </a:cubicBezTo>
                  <a:cubicBezTo>
                    <a:pt x="936" y="1004"/>
                    <a:pt x="1045" y="833"/>
                    <a:pt x="949" y="690"/>
                  </a:cubicBezTo>
                  <a:lnTo>
                    <a:pt x="949" y="690"/>
                  </a:lnTo>
                  <a:cubicBezTo>
                    <a:pt x="1024" y="765"/>
                    <a:pt x="1117" y="821"/>
                    <a:pt x="1219" y="849"/>
                  </a:cubicBezTo>
                  <a:cubicBezTo>
                    <a:pt x="1241" y="856"/>
                    <a:pt x="1263" y="859"/>
                    <a:pt x="1286" y="859"/>
                  </a:cubicBezTo>
                  <a:cubicBezTo>
                    <a:pt x="1349" y="859"/>
                    <a:pt x="1413" y="831"/>
                    <a:pt x="1461" y="783"/>
                  </a:cubicBezTo>
                  <a:cubicBezTo>
                    <a:pt x="1494" y="725"/>
                    <a:pt x="1460" y="666"/>
                    <a:pt x="1385" y="642"/>
                  </a:cubicBezTo>
                  <a:lnTo>
                    <a:pt x="1385" y="642"/>
                  </a:lnTo>
                  <a:cubicBezTo>
                    <a:pt x="1398" y="644"/>
                    <a:pt x="1412" y="645"/>
                    <a:pt x="1425" y="645"/>
                  </a:cubicBezTo>
                  <a:cubicBezTo>
                    <a:pt x="1489" y="645"/>
                    <a:pt x="1552" y="618"/>
                    <a:pt x="1600" y="570"/>
                  </a:cubicBezTo>
                  <a:cubicBezTo>
                    <a:pt x="1628" y="504"/>
                    <a:pt x="1581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4"/>
                    <a:pt x="1303" y="328"/>
                    <a:pt x="1368" y="244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1" y="88"/>
                    <a:pt x="1217" y="84"/>
                    <a:pt x="1193" y="84"/>
                  </a:cubicBezTo>
                  <a:cubicBezTo>
                    <a:pt x="1126" y="84"/>
                    <a:pt x="1065" y="112"/>
                    <a:pt x="1024" y="160"/>
                  </a:cubicBezTo>
                  <a:cubicBezTo>
                    <a:pt x="1061" y="105"/>
                    <a:pt x="1014" y="39"/>
                    <a:pt x="912" y="12"/>
                  </a:cubicBezTo>
                  <a:cubicBezTo>
                    <a:pt x="890" y="4"/>
                    <a:pt x="868" y="1"/>
                    <a:pt x="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1541586" y="3428868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91"/>
                    <a:pt x="1266" y="1191"/>
                  </a:cubicBezTo>
                  <a:cubicBezTo>
                    <a:pt x="1851" y="1191"/>
                    <a:pt x="2540" y="94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1541586" y="334335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40" y="1358"/>
                    <a:pt x="2540" y="791"/>
                  </a:cubicBezTo>
                  <a:cubicBezTo>
                    <a:pt x="2540" y="233"/>
                    <a:pt x="1824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1556914" y="335047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91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1555929" y="3350474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1"/>
                  </a:moveTo>
                  <a:cubicBezTo>
                    <a:pt x="614" y="1"/>
                    <a:pt x="0" y="205"/>
                    <a:pt x="0" y="698"/>
                  </a:cubicBezTo>
                  <a:cubicBezTo>
                    <a:pt x="0" y="717"/>
                    <a:pt x="0" y="744"/>
                    <a:pt x="0" y="772"/>
                  </a:cubicBezTo>
                  <a:cubicBezTo>
                    <a:pt x="74" y="326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0" y="782"/>
                  </a:cubicBezTo>
                  <a:cubicBezTo>
                    <a:pt x="2260" y="754"/>
                    <a:pt x="2260" y="726"/>
                    <a:pt x="2250" y="707"/>
                  </a:cubicBezTo>
                  <a:cubicBezTo>
                    <a:pt x="2250" y="214"/>
                    <a:pt x="1627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1594578" y="338507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4"/>
                  </a:moveTo>
                  <a:cubicBezTo>
                    <a:pt x="136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2"/>
                    <a:pt x="1367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7"/>
                  </a:lnTo>
                  <a:lnTo>
                    <a:pt x="940" y="689"/>
                  </a:lnTo>
                  <a:close/>
                  <a:moveTo>
                    <a:pt x="833" y="1"/>
                  </a:moveTo>
                  <a:cubicBezTo>
                    <a:pt x="785" y="1"/>
                    <a:pt x="735" y="13"/>
                    <a:pt x="698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49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4" y="341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102" y="364"/>
                    <a:pt x="66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96" y="949"/>
                    <a:pt x="689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0"/>
                    <a:pt x="958" y="800"/>
                    <a:pt x="958" y="791"/>
                  </a:cubicBezTo>
                  <a:lnTo>
                    <a:pt x="958" y="717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8"/>
                    <a:pt x="1267" y="848"/>
                  </a:cubicBezTo>
                  <a:cubicBezTo>
                    <a:pt x="1330" y="848"/>
                    <a:pt x="1394" y="821"/>
                    <a:pt x="1442" y="773"/>
                  </a:cubicBezTo>
                  <a:cubicBezTo>
                    <a:pt x="1442" y="763"/>
                    <a:pt x="1451" y="745"/>
                    <a:pt x="1451" y="735"/>
                  </a:cubicBezTo>
                  <a:lnTo>
                    <a:pt x="1451" y="633"/>
                  </a:lnTo>
                  <a:cubicBezTo>
                    <a:pt x="1498" y="624"/>
                    <a:pt x="1535" y="605"/>
                    <a:pt x="1563" y="568"/>
                  </a:cubicBezTo>
                  <a:cubicBezTo>
                    <a:pt x="1572" y="549"/>
                    <a:pt x="1581" y="540"/>
                    <a:pt x="1581" y="531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16" y="428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3" y="396"/>
                  </a:cubicBezTo>
                  <a:cubicBezTo>
                    <a:pt x="1230" y="396"/>
                    <a:pt x="1167" y="401"/>
                    <a:pt x="1107" y="410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4"/>
                  </a:lnTo>
                  <a:lnTo>
                    <a:pt x="1321" y="122"/>
                  </a:lnTo>
                  <a:cubicBezTo>
                    <a:pt x="1302" y="112"/>
                    <a:pt x="1274" y="94"/>
                    <a:pt x="1247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94"/>
                    <a:pt x="995" y="29"/>
                    <a:pt x="902" y="10"/>
                  </a:cubicBezTo>
                  <a:cubicBezTo>
                    <a:pt x="881" y="4"/>
                    <a:pt x="857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1592498" y="3371168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45" y="0"/>
                  </a:moveTo>
                  <a:cubicBezTo>
                    <a:pt x="699" y="0"/>
                    <a:pt x="584" y="169"/>
                    <a:pt x="680" y="304"/>
                  </a:cubicBezTo>
                  <a:cubicBezTo>
                    <a:pt x="605" y="230"/>
                    <a:pt x="512" y="183"/>
                    <a:pt x="410" y="156"/>
                  </a:cubicBezTo>
                  <a:cubicBezTo>
                    <a:pt x="388" y="148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3" y="274"/>
                    <a:pt x="173" y="336"/>
                    <a:pt x="266" y="365"/>
                  </a:cubicBezTo>
                  <a:lnTo>
                    <a:pt x="266" y="365"/>
                  </a:lnTo>
                  <a:cubicBezTo>
                    <a:pt x="249" y="361"/>
                    <a:pt x="231" y="359"/>
                    <a:pt x="213" y="359"/>
                  </a:cubicBezTo>
                  <a:cubicBezTo>
                    <a:pt x="149" y="359"/>
                    <a:pt x="86" y="386"/>
                    <a:pt x="38" y="435"/>
                  </a:cubicBezTo>
                  <a:cubicBezTo>
                    <a:pt x="1" y="490"/>
                    <a:pt x="47" y="555"/>
                    <a:pt x="140" y="583"/>
                  </a:cubicBezTo>
                  <a:cubicBezTo>
                    <a:pt x="201" y="597"/>
                    <a:pt x="261" y="604"/>
                    <a:pt x="322" y="604"/>
                  </a:cubicBezTo>
                  <a:cubicBezTo>
                    <a:pt x="382" y="604"/>
                    <a:pt x="443" y="597"/>
                    <a:pt x="503" y="583"/>
                  </a:cubicBezTo>
                  <a:lnTo>
                    <a:pt x="503" y="583"/>
                  </a:lnTo>
                  <a:cubicBezTo>
                    <a:pt x="410" y="611"/>
                    <a:pt x="326" y="667"/>
                    <a:pt x="261" y="751"/>
                  </a:cubicBezTo>
                  <a:cubicBezTo>
                    <a:pt x="224" y="807"/>
                    <a:pt x="271" y="872"/>
                    <a:pt x="373" y="900"/>
                  </a:cubicBezTo>
                  <a:cubicBezTo>
                    <a:pt x="395" y="907"/>
                    <a:pt x="417" y="910"/>
                    <a:pt x="440" y="910"/>
                  </a:cubicBezTo>
                  <a:cubicBezTo>
                    <a:pt x="503" y="910"/>
                    <a:pt x="564" y="883"/>
                    <a:pt x="605" y="834"/>
                  </a:cubicBezTo>
                  <a:lnTo>
                    <a:pt x="605" y="834"/>
                  </a:lnTo>
                  <a:cubicBezTo>
                    <a:pt x="568" y="890"/>
                    <a:pt x="624" y="955"/>
                    <a:pt x="717" y="983"/>
                  </a:cubicBezTo>
                  <a:cubicBezTo>
                    <a:pt x="743" y="994"/>
                    <a:pt x="768" y="999"/>
                    <a:pt x="793" y="999"/>
                  </a:cubicBezTo>
                  <a:cubicBezTo>
                    <a:pt x="939" y="999"/>
                    <a:pt x="1054" y="830"/>
                    <a:pt x="959" y="695"/>
                  </a:cubicBezTo>
                  <a:lnTo>
                    <a:pt x="959" y="695"/>
                  </a:lnTo>
                  <a:cubicBezTo>
                    <a:pt x="1033" y="769"/>
                    <a:pt x="1126" y="816"/>
                    <a:pt x="1228" y="844"/>
                  </a:cubicBezTo>
                  <a:cubicBezTo>
                    <a:pt x="1250" y="851"/>
                    <a:pt x="1273" y="854"/>
                    <a:pt x="1295" y="854"/>
                  </a:cubicBezTo>
                  <a:cubicBezTo>
                    <a:pt x="1359" y="854"/>
                    <a:pt x="1422" y="827"/>
                    <a:pt x="1470" y="779"/>
                  </a:cubicBezTo>
                  <a:cubicBezTo>
                    <a:pt x="1495" y="728"/>
                    <a:pt x="1460" y="662"/>
                    <a:pt x="1383" y="636"/>
                  </a:cubicBezTo>
                  <a:lnTo>
                    <a:pt x="1383" y="636"/>
                  </a:lnTo>
                  <a:cubicBezTo>
                    <a:pt x="1397" y="639"/>
                    <a:pt x="1411" y="641"/>
                    <a:pt x="1425" y="641"/>
                  </a:cubicBezTo>
                  <a:cubicBezTo>
                    <a:pt x="1489" y="641"/>
                    <a:pt x="1552" y="613"/>
                    <a:pt x="1600" y="565"/>
                  </a:cubicBezTo>
                  <a:cubicBezTo>
                    <a:pt x="1638" y="509"/>
                    <a:pt x="1591" y="435"/>
                    <a:pt x="1498" y="416"/>
                  </a:cubicBezTo>
                  <a:cubicBezTo>
                    <a:pt x="1438" y="402"/>
                    <a:pt x="1375" y="395"/>
                    <a:pt x="1312" y="395"/>
                  </a:cubicBezTo>
                  <a:cubicBezTo>
                    <a:pt x="1249" y="395"/>
                    <a:pt x="1186" y="402"/>
                    <a:pt x="1126" y="416"/>
                  </a:cubicBezTo>
                  <a:cubicBezTo>
                    <a:pt x="1228" y="388"/>
                    <a:pt x="1312" y="323"/>
                    <a:pt x="1377" y="249"/>
                  </a:cubicBezTo>
                  <a:cubicBezTo>
                    <a:pt x="1414" y="193"/>
                    <a:pt x="1368" y="118"/>
                    <a:pt x="1266" y="100"/>
                  </a:cubicBezTo>
                  <a:cubicBezTo>
                    <a:pt x="1244" y="92"/>
                    <a:pt x="1221" y="89"/>
                    <a:pt x="1199" y="89"/>
                  </a:cubicBezTo>
                  <a:cubicBezTo>
                    <a:pt x="1136" y="89"/>
                    <a:pt x="1074" y="117"/>
                    <a:pt x="1033" y="165"/>
                  </a:cubicBezTo>
                  <a:cubicBezTo>
                    <a:pt x="1070" y="109"/>
                    <a:pt x="1014" y="35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1788044" y="3538794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91"/>
                    <a:pt x="1256" y="1191"/>
                  </a:cubicBezTo>
                  <a:cubicBezTo>
                    <a:pt x="185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1787058" y="3453284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5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2" y="1"/>
                    <a:pt x="1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1803263" y="3459415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4"/>
                    <a:pt x="1" y="707"/>
                  </a:cubicBezTo>
                  <a:cubicBezTo>
                    <a:pt x="1" y="1200"/>
                    <a:pt x="587" y="1433"/>
                    <a:pt x="1117" y="1433"/>
                  </a:cubicBezTo>
                  <a:cubicBezTo>
                    <a:pt x="1647" y="1433"/>
                    <a:pt x="2251" y="1209"/>
                    <a:pt x="2251" y="707"/>
                  </a:cubicBezTo>
                  <a:cubicBezTo>
                    <a:pt x="2251" y="214"/>
                    <a:pt x="1619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1802277" y="345941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14" y="1"/>
                    <a:pt x="0" y="214"/>
                    <a:pt x="0" y="707"/>
                  </a:cubicBezTo>
                  <a:cubicBezTo>
                    <a:pt x="0" y="735"/>
                    <a:pt x="0" y="754"/>
                    <a:pt x="0" y="782"/>
                  </a:cubicBezTo>
                  <a:cubicBezTo>
                    <a:pt x="66" y="335"/>
                    <a:pt x="651" y="149"/>
                    <a:pt x="1126" y="149"/>
                  </a:cubicBezTo>
                  <a:cubicBezTo>
                    <a:pt x="1600" y="149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4"/>
                    <a:pt x="1619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1840926" y="3494670"/>
              <a:ext cx="172224" cy="107736"/>
            </a:xfrm>
            <a:custGeom>
              <a:avLst/>
              <a:gdLst/>
              <a:ahLst/>
              <a:cxnLst/>
              <a:rect l="l" t="t" r="r" b="b"/>
              <a:pathLst>
                <a:path w="1573" h="984" extrusionOk="0">
                  <a:moveTo>
                    <a:pt x="1340" y="627"/>
                  </a:moveTo>
                  <a:lnTo>
                    <a:pt x="1340" y="627"/>
                  </a:lnTo>
                  <a:cubicBezTo>
                    <a:pt x="1368" y="636"/>
                    <a:pt x="1396" y="636"/>
                    <a:pt x="1433" y="636"/>
                  </a:cubicBezTo>
                  <a:lnTo>
                    <a:pt x="1405" y="655"/>
                  </a:lnTo>
                  <a:cubicBezTo>
                    <a:pt x="1386" y="646"/>
                    <a:pt x="1359" y="636"/>
                    <a:pt x="1340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0" y="701"/>
                  </a:lnTo>
                  <a:cubicBezTo>
                    <a:pt x="940" y="701"/>
                    <a:pt x="940" y="692"/>
                    <a:pt x="940" y="692"/>
                  </a:cubicBezTo>
                  <a:close/>
                  <a:moveTo>
                    <a:pt x="850" y="1"/>
                  </a:moveTo>
                  <a:cubicBezTo>
                    <a:pt x="794" y="1"/>
                    <a:pt x="739" y="13"/>
                    <a:pt x="689" y="41"/>
                  </a:cubicBezTo>
                  <a:lnTo>
                    <a:pt x="633" y="50"/>
                  </a:lnTo>
                  <a:lnTo>
                    <a:pt x="633" y="153"/>
                  </a:lnTo>
                  <a:cubicBezTo>
                    <a:pt x="624" y="199"/>
                    <a:pt x="633" y="255"/>
                    <a:pt x="661" y="302"/>
                  </a:cubicBezTo>
                  <a:cubicBezTo>
                    <a:pt x="587" y="227"/>
                    <a:pt x="494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90" y="140"/>
                    <a:pt x="236" y="150"/>
                    <a:pt x="187" y="171"/>
                  </a:cubicBezTo>
                  <a:lnTo>
                    <a:pt x="131" y="125"/>
                  </a:lnTo>
                  <a:lnTo>
                    <a:pt x="131" y="255"/>
                  </a:lnTo>
                  <a:cubicBezTo>
                    <a:pt x="131" y="300"/>
                    <a:pt x="174" y="345"/>
                    <a:pt x="244" y="364"/>
                  </a:cubicBezTo>
                  <a:lnTo>
                    <a:pt x="244" y="364"/>
                  </a:lnTo>
                  <a:cubicBezTo>
                    <a:pt x="223" y="359"/>
                    <a:pt x="203" y="357"/>
                    <a:pt x="183" y="357"/>
                  </a:cubicBezTo>
                  <a:cubicBezTo>
                    <a:pt x="142" y="357"/>
                    <a:pt x="102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5"/>
                    <a:pt x="38" y="562"/>
                    <a:pt x="112" y="581"/>
                  </a:cubicBezTo>
                  <a:cubicBezTo>
                    <a:pt x="173" y="590"/>
                    <a:pt x="233" y="595"/>
                    <a:pt x="294" y="595"/>
                  </a:cubicBezTo>
                  <a:cubicBezTo>
                    <a:pt x="354" y="595"/>
                    <a:pt x="415" y="590"/>
                    <a:pt x="475" y="581"/>
                  </a:cubicBezTo>
                  <a:lnTo>
                    <a:pt x="475" y="581"/>
                  </a:lnTo>
                  <a:cubicBezTo>
                    <a:pt x="410" y="608"/>
                    <a:pt x="345" y="646"/>
                    <a:pt x="280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61" y="869"/>
                    <a:pt x="336" y="887"/>
                  </a:cubicBezTo>
                  <a:cubicBezTo>
                    <a:pt x="363" y="896"/>
                    <a:pt x="390" y="900"/>
                    <a:pt x="416" y="900"/>
                  </a:cubicBezTo>
                  <a:cubicBezTo>
                    <a:pt x="480" y="900"/>
                    <a:pt x="538" y="875"/>
                    <a:pt x="577" y="822"/>
                  </a:cubicBezTo>
                  <a:lnTo>
                    <a:pt x="577" y="822"/>
                  </a:lnTo>
                  <a:cubicBezTo>
                    <a:pt x="540" y="887"/>
                    <a:pt x="587" y="953"/>
                    <a:pt x="680" y="971"/>
                  </a:cubicBezTo>
                  <a:cubicBezTo>
                    <a:pt x="707" y="979"/>
                    <a:pt x="734" y="983"/>
                    <a:pt x="760" y="983"/>
                  </a:cubicBezTo>
                  <a:cubicBezTo>
                    <a:pt x="824" y="983"/>
                    <a:pt x="882" y="959"/>
                    <a:pt x="921" y="906"/>
                  </a:cubicBezTo>
                  <a:cubicBezTo>
                    <a:pt x="940" y="887"/>
                    <a:pt x="949" y="860"/>
                    <a:pt x="949" y="822"/>
                  </a:cubicBezTo>
                  <a:cubicBezTo>
                    <a:pt x="959" y="813"/>
                    <a:pt x="959" y="804"/>
                    <a:pt x="949" y="794"/>
                  </a:cubicBezTo>
                  <a:lnTo>
                    <a:pt x="949" y="720"/>
                  </a:lnTo>
                  <a:cubicBezTo>
                    <a:pt x="1024" y="776"/>
                    <a:pt x="1107" y="822"/>
                    <a:pt x="1191" y="841"/>
                  </a:cubicBezTo>
                  <a:cubicBezTo>
                    <a:pt x="1215" y="848"/>
                    <a:pt x="1240" y="852"/>
                    <a:pt x="1263" y="852"/>
                  </a:cubicBezTo>
                  <a:cubicBezTo>
                    <a:pt x="1330" y="852"/>
                    <a:pt x="1392" y="824"/>
                    <a:pt x="1433" y="776"/>
                  </a:cubicBezTo>
                  <a:cubicBezTo>
                    <a:pt x="1442" y="767"/>
                    <a:pt x="1452" y="748"/>
                    <a:pt x="1452" y="739"/>
                  </a:cubicBezTo>
                  <a:lnTo>
                    <a:pt x="1452" y="636"/>
                  </a:lnTo>
                  <a:cubicBezTo>
                    <a:pt x="1498" y="627"/>
                    <a:pt x="1535" y="599"/>
                    <a:pt x="1563" y="562"/>
                  </a:cubicBezTo>
                  <a:cubicBezTo>
                    <a:pt x="1572" y="553"/>
                    <a:pt x="1572" y="543"/>
                    <a:pt x="1572" y="534"/>
                  </a:cubicBezTo>
                  <a:lnTo>
                    <a:pt x="1572" y="404"/>
                  </a:lnTo>
                  <a:lnTo>
                    <a:pt x="1535" y="441"/>
                  </a:lnTo>
                  <a:cubicBezTo>
                    <a:pt x="1517" y="422"/>
                    <a:pt x="1498" y="422"/>
                    <a:pt x="1470" y="413"/>
                  </a:cubicBezTo>
                  <a:cubicBezTo>
                    <a:pt x="1410" y="399"/>
                    <a:pt x="1349" y="392"/>
                    <a:pt x="1289" y="392"/>
                  </a:cubicBezTo>
                  <a:cubicBezTo>
                    <a:pt x="1228" y="392"/>
                    <a:pt x="1168" y="399"/>
                    <a:pt x="1107" y="413"/>
                  </a:cubicBezTo>
                  <a:cubicBezTo>
                    <a:pt x="1200" y="385"/>
                    <a:pt x="1293" y="329"/>
                    <a:pt x="1349" y="246"/>
                  </a:cubicBezTo>
                  <a:cubicBezTo>
                    <a:pt x="1359" y="227"/>
                    <a:pt x="1368" y="218"/>
                    <a:pt x="1368" y="199"/>
                  </a:cubicBezTo>
                  <a:lnTo>
                    <a:pt x="1368" y="78"/>
                  </a:lnTo>
                  <a:lnTo>
                    <a:pt x="1321" y="125"/>
                  </a:lnTo>
                  <a:cubicBezTo>
                    <a:pt x="1303" y="106"/>
                    <a:pt x="1275" y="97"/>
                    <a:pt x="1247" y="88"/>
                  </a:cubicBezTo>
                  <a:cubicBezTo>
                    <a:pt x="1227" y="83"/>
                    <a:pt x="1206" y="81"/>
                    <a:pt x="1185" y="81"/>
                  </a:cubicBezTo>
                  <a:cubicBezTo>
                    <a:pt x="1120" y="81"/>
                    <a:pt x="1054" y="103"/>
                    <a:pt x="1005" y="153"/>
                  </a:cubicBezTo>
                  <a:cubicBezTo>
                    <a:pt x="1042" y="97"/>
                    <a:pt x="996" y="32"/>
                    <a:pt x="903" y="4"/>
                  </a:cubicBezTo>
                  <a:cubicBezTo>
                    <a:pt x="885" y="2"/>
                    <a:pt x="868" y="1"/>
                    <a:pt x="85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1838956" y="3481532"/>
              <a:ext cx="179231" cy="108064"/>
            </a:xfrm>
            <a:custGeom>
              <a:avLst/>
              <a:gdLst/>
              <a:ahLst/>
              <a:cxnLst/>
              <a:rect l="l" t="t" r="r" b="b"/>
              <a:pathLst>
                <a:path w="1637" h="987" extrusionOk="0">
                  <a:moveTo>
                    <a:pt x="846" y="0"/>
                  </a:moveTo>
                  <a:cubicBezTo>
                    <a:pt x="785" y="0"/>
                    <a:pt x="725" y="25"/>
                    <a:pt x="679" y="78"/>
                  </a:cubicBezTo>
                  <a:cubicBezTo>
                    <a:pt x="642" y="143"/>
                    <a:pt x="642" y="226"/>
                    <a:pt x="679" y="301"/>
                  </a:cubicBezTo>
                  <a:cubicBezTo>
                    <a:pt x="605" y="226"/>
                    <a:pt x="512" y="170"/>
                    <a:pt x="409" y="152"/>
                  </a:cubicBezTo>
                  <a:cubicBezTo>
                    <a:pt x="385" y="144"/>
                    <a:pt x="360" y="140"/>
                    <a:pt x="335" y="140"/>
                  </a:cubicBezTo>
                  <a:cubicBezTo>
                    <a:pt x="274" y="140"/>
                    <a:pt x="214" y="164"/>
                    <a:pt x="168" y="217"/>
                  </a:cubicBezTo>
                  <a:cubicBezTo>
                    <a:pt x="131" y="271"/>
                    <a:pt x="175" y="335"/>
                    <a:pt x="271" y="364"/>
                  </a:cubicBezTo>
                  <a:lnTo>
                    <a:pt x="271" y="364"/>
                  </a:lnTo>
                  <a:cubicBezTo>
                    <a:pt x="247" y="357"/>
                    <a:pt x="223" y="353"/>
                    <a:pt x="199" y="353"/>
                  </a:cubicBezTo>
                  <a:cubicBezTo>
                    <a:pt x="135" y="353"/>
                    <a:pt x="77" y="378"/>
                    <a:pt x="37" y="431"/>
                  </a:cubicBezTo>
                  <a:cubicBezTo>
                    <a:pt x="0" y="487"/>
                    <a:pt x="47" y="552"/>
                    <a:pt x="140" y="580"/>
                  </a:cubicBezTo>
                  <a:cubicBezTo>
                    <a:pt x="200" y="589"/>
                    <a:pt x="261" y="594"/>
                    <a:pt x="321" y="594"/>
                  </a:cubicBezTo>
                  <a:cubicBezTo>
                    <a:pt x="382" y="594"/>
                    <a:pt x="442" y="589"/>
                    <a:pt x="502" y="580"/>
                  </a:cubicBezTo>
                  <a:lnTo>
                    <a:pt x="502" y="580"/>
                  </a:lnTo>
                  <a:cubicBezTo>
                    <a:pt x="409" y="608"/>
                    <a:pt x="326" y="663"/>
                    <a:pt x="261" y="747"/>
                  </a:cubicBezTo>
                  <a:cubicBezTo>
                    <a:pt x="223" y="803"/>
                    <a:pt x="270" y="868"/>
                    <a:pt x="363" y="896"/>
                  </a:cubicBezTo>
                  <a:cubicBezTo>
                    <a:pt x="387" y="903"/>
                    <a:pt x="412" y="907"/>
                    <a:pt x="435" y="907"/>
                  </a:cubicBezTo>
                  <a:cubicBezTo>
                    <a:pt x="502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4" y="952"/>
                    <a:pt x="707" y="980"/>
                  </a:cubicBezTo>
                  <a:cubicBezTo>
                    <a:pt x="729" y="984"/>
                    <a:pt x="751" y="986"/>
                    <a:pt x="772" y="986"/>
                  </a:cubicBezTo>
                  <a:cubicBezTo>
                    <a:pt x="842" y="986"/>
                    <a:pt x="906" y="962"/>
                    <a:pt x="949" y="905"/>
                  </a:cubicBezTo>
                  <a:cubicBezTo>
                    <a:pt x="986" y="840"/>
                    <a:pt x="986" y="756"/>
                    <a:pt x="949" y="682"/>
                  </a:cubicBezTo>
                  <a:lnTo>
                    <a:pt x="949" y="682"/>
                  </a:lnTo>
                  <a:cubicBezTo>
                    <a:pt x="1023" y="756"/>
                    <a:pt x="1116" y="812"/>
                    <a:pt x="1218" y="840"/>
                  </a:cubicBezTo>
                  <a:cubicBezTo>
                    <a:pt x="1240" y="847"/>
                    <a:pt x="1263" y="851"/>
                    <a:pt x="1285" y="851"/>
                  </a:cubicBezTo>
                  <a:cubicBezTo>
                    <a:pt x="1349" y="851"/>
                    <a:pt x="1412" y="823"/>
                    <a:pt x="1460" y="775"/>
                  </a:cubicBezTo>
                  <a:cubicBezTo>
                    <a:pt x="1494" y="716"/>
                    <a:pt x="1459" y="658"/>
                    <a:pt x="1384" y="633"/>
                  </a:cubicBezTo>
                  <a:lnTo>
                    <a:pt x="1384" y="633"/>
                  </a:lnTo>
                  <a:cubicBezTo>
                    <a:pt x="1398" y="636"/>
                    <a:pt x="1411" y="637"/>
                    <a:pt x="1425" y="637"/>
                  </a:cubicBezTo>
                  <a:cubicBezTo>
                    <a:pt x="1488" y="637"/>
                    <a:pt x="1552" y="609"/>
                    <a:pt x="1600" y="561"/>
                  </a:cubicBezTo>
                  <a:cubicBezTo>
                    <a:pt x="1637" y="496"/>
                    <a:pt x="1590" y="431"/>
                    <a:pt x="1488" y="412"/>
                  </a:cubicBezTo>
                  <a:cubicBezTo>
                    <a:pt x="1428" y="398"/>
                    <a:pt x="1367" y="391"/>
                    <a:pt x="1307" y="391"/>
                  </a:cubicBezTo>
                  <a:cubicBezTo>
                    <a:pt x="1246" y="391"/>
                    <a:pt x="1186" y="398"/>
                    <a:pt x="1125" y="412"/>
                  </a:cubicBezTo>
                  <a:cubicBezTo>
                    <a:pt x="1218" y="375"/>
                    <a:pt x="1311" y="319"/>
                    <a:pt x="1367" y="245"/>
                  </a:cubicBezTo>
                  <a:cubicBezTo>
                    <a:pt x="1404" y="180"/>
                    <a:pt x="1358" y="115"/>
                    <a:pt x="1265" y="96"/>
                  </a:cubicBezTo>
                  <a:cubicBezTo>
                    <a:pt x="1243" y="89"/>
                    <a:pt x="1221" y="85"/>
                    <a:pt x="1198" y="85"/>
                  </a:cubicBezTo>
                  <a:cubicBezTo>
                    <a:pt x="1135" y="85"/>
                    <a:pt x="1071" y="113"/>
                    <a:pt x="1023" y="161"/>
                  </a:cubicBezTo>
                  <a:cubicBezTo>
                    <a:pt x="1060" y="96"/>
                    <a:pt x="1014" y="31"/>
                    <a:pt x="921" y="12"/>
                  </a:cubicBezTo>
                  <a:cubicBezTo>
                    <a:pt x="896" y="4"/>
                    <a:pt x="871" y="0"/>
                    <a:pt x="84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1954028" y="3680362"/>
              <a:ext cx="277003" cy="130400"/>
            </a:xfrm>
            <a:custGeom>
              <a:avLst/>
              <a:gdLst/>
              <a:ahLst/>
              <a:cxnLst/>
              <a:rect l="l" t="t" r="r" b="b"/>
              <a:pathLst>
                <a:path w="2530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60" y="1191"/>
                    <a:pt x="1255" y="1191"/>
                  </a:cubicBezTo>
                  <a:cubicBezTo>
                    <a:pt x="1851" y="1191"/>
                    <a:pt x="2529" y="940"/>
                    <a:pt x="2529" y="372"/>
                  </a:cubicBezTo>
                  <a:lnTo>
                    <a:pt x="252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1952933" y="359485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708" y="0"/>
                    <a:pt x="1" y="233"/>
                    <a:pt x="1" y="791"/>
                  </a:cubicBezTo>
                  <a:cubicBezTo>
                    <a:pt x="1" y="1349"/>
                    <a:pt x="670" y="1609"/>
                    <a:pt x="1265" y="1609"/>
                  </a:cubicBezTo>
                  <a:cubicBezTo>
                    <a:pt x="1861" y="1609"/>
                    <a:pt x="2539" y="1349"/>
                    <a:pt x="2539" y="791"/>
                  </a:cubicBezTo>
                  <a:cubicBezTo>
                    <a:pt x="2539" y="233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1969246" y="3601969"/>
              <a:ext cx="246456" cy="154815"/>
            </a:xfrm>
            <a:custGeom>
              <a:avLst/>
              <a:gdLst/>
              <a:ahLst/>
              <a:cxnLst/>
              <a:rect l="l" t="t" r="r" b="b"/>
              <a:pathLst>
                <a:path w="2251" h="1414" extrusionOk="0">
                  <a:moveTo>
                    <a:pt x="110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86" y="1414"/>
                    <a:pt x="111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19" y="0"/>
                    <a:pt x="110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1968261" y="3601969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26"/>
                    <a:pt x="0" y="744"/>
                    <a:pt x="0" y="772"/>
                  </a:cubicBezTo>
                  <a:cubicBezTo>
                    <a:pt x="65" y="326"/>
                    <a:pt x="651" y="149"/>
                    <a:pt x="1116" y="149"/>
                  </a:cubicBezTo>
                  <a:cubicBezTo>
                    <a:pt x="1600" y="149"/>
                    <a:pt x="2195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2006910" y="3636567"/>
              <a:ext cx="172224" cy="108174"/>
            </a:xfrm>
            <a:custGeom>
              <a:avLst/>
              <a:gdLst/>
              <a:ahLst/>
              <a:cxnLst/>
              <a:rect l="l" t="t" r="r" b="b"/>
              <a:pathLst>
                <a:path w="1573" h="988" extrusionOk="0">
                  <a:moveTo>
                    <a:pt x="1340" y="624"/>
                  </a:moveTo>
                  <a:lnTo>
                    <a:pt x="1340" y="624"/>
                  </a:lnTo>
                  <a:cubicBezTo>
                    <a:pt x="1368" y="633"/>
                    <a:pt x="1396" y="633"/>
                    <a:pt x="1433" y="633"/>
                  </a:cubicBezTo>
                  <a:lnTo>
                    <a:pt x="1405" y="652"/>
                  </a:lnTo>
                  <a:cubicBezTo>
                    <a:pt x="1386" y="642"/>
                    <a:pt x="1358" y="633"/>
                    <a:pt x="1340" y="624"/>
                  </a:cubicBezTo>
                  <a:close/>
                  <a:moveTo>
                    <a:pt x="931" y="689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707"/>
                    <a:pt x="940" y="698"/>
                    <a:pt x="931" y="689"/>
                  </a:cubicBezTo>
                  <a:close/>
                  <a:moveTo>
                    <a:pt x="829" y="1"/>
                  </a:moveTo>
                  <a:cubicBezTo>
                    <a:pt x="780" y="1"/>
                    <a:pt x="732" y="13"/>
                    <a:pt x="689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24" y="196"/>
                    <a:pt x="633" y="252"/>
                    <a:pt x="661" y="298"/>
                  </a:cubicBezTo>
                  <a:cubicBezTo>
                    <a:pt x="586" y="224"/>
                    <a:pt x="484" y="168"/>
                    <a:pt x="382" y="149"/>
                  </a:cubicBezTo>
                  <a:cubicBezTo>
                    <a:pt x="359" y="143"/>
                    <a:pt x="336" y="140"/>
                    <a:pt x="313" y="140"/>
                  </a:cubicBezTo>
                  <a:cubicBezTo>
                    <a:pt x="271" y="140"/>
                    <a:pt x="229" y="150"/>
                    <a:pt x="187" y="168"/>
                  </a:cubicBezTo>
                  <a:lnTo>
                    <a:pt x="131" y="121"/>
                  </a:lnTo>
                  <a:lnTo>
                    <a:pt x="131" y="252"/>
                  </a:lnTo>
                  <a:cubicBezTo>
                    <a:pt x="131" y="296"/>
                    <a:pt x="174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98" y="364"/>
                    <a:pt x="5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38" y="559"/>
                    <a:pt x="112" y="577"/>
                  </a:cubicBezTo>
                  <a:cubicBezTo>
                    <a:pt x="173" y="591"/>
                    <a:pt x="233" y="598"/>
                    <a:pt x="294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0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19"/>
                    <a:pt x="261" y="86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4" y="984"/>
                    <a:pt x="728" y="988"/>
                    <a:pt x="752" y="988"/>
                  </a:cubicBezTo>
                  <a:cubicBezTo>
                    <a:pt x="819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4" y="772"/>
                    <a:pt x="1098" y="810"/>
                    <a:pt x="1191" y="838"/>
                  </a:cubicBezTo>
                  <a:cubicBezTo>
                    <a:pt x="1213" y="845"/>
                    <a:pt x="1235" y="848"/>
                    <a:pt x="1258" y="848"/>
                  </a:cubicBezTo>
                  <a:cubicBezTo>
                    <a:pt x="1321" y="848"/>
                    <a:pt x="1385" y="821"/>
                    <a:pt x="1433" y="772"/>
                  </a:cubicBezTo>
                  <a:cubicBezTo>
                    <a:pt x="1442" y="754"/>
                    <a:pt x="1442" y="745"/>
                    <a:pt x="1442" y="726"/>
                  </a:cubicBezTo>
                  <a:lnTo>
                    <a:pt x="1442" y="624"/>
                  </a:lnTo>
                  <a:cubicBezTo>
                    <a:pt x="1489" y="624"/>
                    <a:pt x="1535" y="596"/>
                    <a:pt x="1563" y="559"/>
                  </a:cubicBezTo>
                  <a:cubicBezTo>
                    <a:pt x="1572" y="549"/>
                    <a:pt x="1572" y="540"/>
                    <a:pt x="1572" y="521"/>
                  </a:cubicBezTo>
                  <a:lnTo>
                    <a:pt x="1572" y="391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9" y="396"/>
                  </a:cubicBezTo>
                  <a:cubicBezTo>
                    <a:pt x="1228" y="396"/>
                    <a:pt x="1168" y="400"/>
                    <a:pt x="1107" y="410"/>
                  </a:cubicBezTo>
                  <a:cubicBezTo>
                    <a:pt x="1200" y="382"/>
                    <a:pt x="1293" y="326"/>
                    <a:pt x="1349" y="242"/>
                  </a:cubicBezTo>
                  <a:cubicBezTo>
                    <a:pt x="1358" y="233"/>
                    <a:pt x="1368" y="214"/>
                    <a:pt x="1368" y="196"/>
                  </a:cubicBezTo>
                  <a:lnTo>
                    <a:pt x="1368" y="75"/>
                  </a:lnTo>
                  <a:lnTo>
                    <a:pt x="1321" y="121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2" y="85"/>
                    <a:pt x="1197" y="81"/>
                    <a:pt x="1172" y="81"/>
                  </a:cubicBezTo>
                  <a:cubicBezTo>
                    <a:pt x="1111" y="81"/>
                    <a:pt x="1051" y="106"/>
                    <a:pt x="1005" y="159"/>
                  </a:cubicBezTo>
                  <a:cubicBezTo>
                    <a:pt x="1042" y="94"/>
                    <a:pt x="996" y="29"/>
                    <a:pt x="903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2004940" y="3623209"/>
              <a:ext cx="179231" cy="108283"/>
            </a:xfrm>
            <a:custGeom>
              <a:avLst/>
              <a:gdLst/>
              <a:ahLst/>
              <a:cxnLst/>
              <a:rect l="l" t="t" r="r" b="b"/>
              <a:pathLst>
                <a:path w="1637" h="989" extrusionOk="0">
                  <a:moveTo>
                    <a:pt x="854" y="0"/>
                  </a:moveTo>
                  <a:cubicBezTo>
                    <a:pt x="790" y="0"/>
                    <a:pt x="727" y="28"/>
                    <a:pt x="679" y="76"/>
                  </a:cubicBezTo>
                  <a:cubicBezTo>
                    <a:pt x="642" y="141"/>
                    <a:pt x="642" y="234"/>
                    <a:pt x="679" y="309"/>
                  </a:cubicBezTo>
                  <a:cubicBezTo>
                    <a:pt x="604" y="234"/>
                    <a:pt x="512" y="178"/>
                    <a:pt x="409" y="151"/>
                  </a:cubicBezTo>
                  <a:cubicBezTo>
                    <a:pt x="389" y="146"/>
                    <a:pt x="368" y="144"/>
                    <a:pt x="347" y="144"/>
                  </a:cubicBezTo>
                  <a:cubicBezTo>
                    <a:pt x="282" y="144"/>
                    <a:pt x="217" y="166"/>
                    <a:pt x="167" y="216"/>
                  </a:cubicBezTo>
                  <a:cubicBezTo>
                    <a:pt x="131" y="279"/>
                    <a:pt x="175" y="343"/>
                    <a:pt x="264" y="363"/>
                  </a:cubicBezTo>
                  <a:lnTo>
                    <a:pt x="264" y="363"/>
                  </a:lnTo>
                  <a:cubicBezTo>
                    <a:pt x="246" y="359"/>
                    <a:pt x="227" y="358"/>
                    <a:pt x="208" y="358"/>
                  </a:cubicBezTo>
                  <a:cubicBezTo>
                    <a:pt x="143" y="358"/>
                    <a:pt x="79" y="380"/>
                    <a:pt x="37" y="429"/>
                  </a:cubicBezTo>
                  <a:cubicBezTo>
                    <a:pt x="0" y="495"/>
                    <a:pt x="47" y="560"/>
                    <a:pt x="140" y="578"/>
                  </a:cubicBezTo>
                  <a:cubicBezTo>
                    <a:pt x="200" y="592"/>
                    <a:pt x="260" y="599"/>
                    <a:pt x="321" y="599"/>
                  </a:cubicBezTo>
                  <a:cubicBezTo>
                    <a:pt x="381" y="599"/>
                    <a:pt x="442" y="592"/>
                    <a:pt x="502" y="578"/>
                  </a:cubicBezTo>
                  <a:lnTo>
                    <a:pt x="502" y="578"/>
                  </a:lnTo>
                  <a:cubicBezTo>
                    <a:pt x="409" y="615"/>
                    <a:pt x="326" y="671"/>
                    <a:pt x="260" y="746"/>
                  </a:cubicBezTo>
                  <a:cubicBezTo>
                    <a:pt x="223" y="811"/>
                    <a:pt x="270" y="876"/>
                    <a:pt x="363" y="894"/>
                  </a:cubicBezTo>
                  <a:cubicBezTo>
                    <a:pt x="385" y="902"/>
                    <a:pt x="408" y="905"/>
                    <a:pt x="431" y="905"/>
                  </a:cubicBezTo>
                  <a:cubicBezTo>
                    <a:pt x="497" y="905"/>
                    <a:pt x="563" y="877"/>
                    <a:pt x="604" y="829"/>
                  </a:cubicBezTo>
                  <a:lnTo>
                    <a:pt x="604" y="829"/>
                  </a:lnTo>
                  <a:cubicBezTo>
                    <a:pt x="567" y="894"/>
                    <a:pt x="614" y="960"/>
                    <a:pt x="707" y="978"/>
                  </a:cubicBezTo>
                  <a:cubicBezTo>
                    <a:pt x="731" y="985"/>
                    <a:pt x="755" y="989"/>
                    <a:pt x="779" y="989"/>
                  </a:cubicBezTo>
                  <a:cubicBezTo>
                    <a:pt x="846" y="989"/>
                    <a:pt x="907" y="961"/>
                    <a:pt x="949" y="913"/>
                  </a:cubicBezTo>
                  <a:cubicBezTo>
                    <a:pt x="986" y="848"/>
                    <a:pt x="986" y="764"/>
                    <a:pt x="949" y="690"/>
                  </a:cubicBezTo>
                  <a:lnTo>
                    <a:pt x="949" y="690"/>
                  </a:lnTo>
                  <a:cubicBezTo>
                    <a:pt x="1023" y="764"/>
                    <a:pt x="1116" y="820"/>
                    <a:pt x="1218" y="839"/>
                  </a:cubicBezTo>
                  <a:cubicBezTo>
                    <a:pt x="1240" y="846"/>
                    <a:pt x="1263" y="849"/>
                    <a:pt x="1285" y="849"/>
                  </a:cubicBezTo>
                  <a:cubicBezTo>
                    <a:pt x="1349" y="849"/>
                    <a:pt x="1412" y="822"/>
                    <a:pt x="1460" y="774"/>
                  </a:cubicBezTo>
                  <a:cubicBezTo>
                    <a:pt x="1496" y="719"/>
                    <a:pt x="1453" y="656"/>
                    <a:pt x="1365" y="627"/>
                  </a:cubicBezTo>
                  <a:lnTo>
                    <a:pt x="1365" y="627"/>
                  </a:lnTo>
                  <a:cubicBezTo>
                    <a:pt x="1384" y="633"/>
                    <a:pt x="1404" y="636"/>
                    <a:pt x="1424" y="636"/>
                  </a:cubicBezTo>
                  <a:cubicBezTo>
                    <a:pt x="1488" y="636"/>
                    <a:pt x="1549" y="608"/>
                    <a:pt x="1590" y="560"/>
                  </a:cubicBezTo>
                  <a:cubicBezTo>
                    <a:pt x="1637" y="504"/>
                    <a:pt x="1581" y="429"/>
                    <a:pt x="1488" y="411"/>
                  </a:cubicBezTo>
                  <a:cubicBezTo>
                    <a:pt x="1427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74"/>
                    <a:pt x="1302" y="318"/>
                    <a:pt x="1367" y="243"/>
                  </a:cubicBezTo>
                  <a:cubicBezTo>
                    <a:pt x="1404" y="178"/>
                    <a:pt x="1358" y="113"/>
                    <a:pt x="1265" y="95"/>
                  </a:cubicBezTo>
                  <a:cubicBezTo>
                    <a:pt x="1243" y="87"/>
                    <a:pt x="1220" y="84"/>
                    <a:pt x="1198" y="84"/>
                  </a:cubicBezTo>
                  <a:cubicBezTo>
                    <a:pt x="1134" y="84"/>
                    <a:pt x="1071" y="112"/>
                    <a:pt x="1023" y="160"/>
                  </a:cubicBezTo>
                  <a:cubicBezTo>
                    <a:pt x="1060" y="95"/>
                    <a:pt x="1014" y="30"/>
                    <a:pt x="921" y="11"/>
                  </a:cubicBezTo>
                  <a:cubicBezTo>
                    <a:pt x="899" y="4"/>
                    <a:pt x="876" y="0"/>
                    <a:pt x="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2197310" y="375262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2197310" y="3666129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2212638" y="3673246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2211544" y="3673246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05"/>
                    <a:pt x="10" y="707"/>
                  </a:cubicBezTo>
                  <a:cubicBezTo>
                    <a:pt x="1" y="726"/>
                    <a:pt x="1" y="754"/>
                    <a:pt x="10" y="782"/>
                  </a:cubicBezTo>
                  <a:cubicBezTo>
                    <a:pt x="75" y="335"/>
                    <a:pt x="661" y="140"/>
                    <a:pt x="1126" y="140"/>
                  </a:cubicBezTo>
                  <a:cubicBezTo>
                    <a:pt x="1610" y="140"/>
                    <a:pt x="2195" y="335"/>
                    <a:pt x="2261" y="782"/>
                  </a:cubicBezTo>
                  <a:cubicBezTo>
                    <a:pt x="2261" y="754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2250302" y="3707844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3"/>
                  </a:moveTo>
                  <a:cubicBezTo>
                    <a:pt x="1364" y="633"/>
                    <a:pt x="1385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1"/>
                  </a:lnTo>
                  <a:cubicBezTo>
                    <a:pt x="1386" y="642"/>
                    <a:pt x="1367" y="633"/>
                    <a:pt x="1339" y="633"/>
                  </a:cubicBezTo>
                  <a:close/>
                  <a:moveTo>
                    <a:pt x="838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2"/>
                    <a:pt x="660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4" y="140"/>
                  </a:cubicBezTo>
                  <a:cubicBezTo>
                    <a:pt x="278" y="140"/>
                    <a:pt x="233" y="152"/>
                    <a:pt x="195" y="177"/>
                  </a:cubicBezTo>
                  <a:lnTo>
                    <a:pt x="140" y="131"/>
                  </a:lnTo>
                  <a:lnTo>
                    <a:pt x="140" y="252"/>
                  </a:lnTo>
                  <a:cubicBezTo>
                    <a:pt x="140" y="298"/>
                    <a:pt x="177" y="345"/>
                    <a:pt x="251" y="363"/>
                  </a:cubicBezTo>
                  <a:cubicBezTo>
                    <a:pt x="231" y="360"/>
                    <a:pt x="208" y="358"/>
                    <a:pt x="184" y="358"/>
                  </a:cubicBezTo>
                  <a:cubicBezTo>
                    <a:pt x="143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47" y="559"/>
                    <a:pt x="121" y="577"/>
                  </a:cubicBezTo>
                  <a:cubicBezTo>
                    <a:pt x="182" y="591"/>
                    <a:pt x="242" y="598"/>
                    <a:pt x="302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8" y="689"/>
                  </a:cubicBezTo>
                  <a:lnTo>
                    <a:pt x="223" y="661"/>
                  </a:lnTo>
                  <a:lnTo>
                    <a:pt x="223" y="772"/>
                  </a:lnTo>
                  <a:cubicBezTo>
                    <a:pt x="223" y="828"/>
                    <a:pt x="270" y="875"/>
                    <a:pt x="344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95" y="949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39" y="884"/>
                    <a:pt x="949" y="856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lnTo>
                    <a:pt x="949" y="689"/>
                  </a:ln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5"/>
                    <a:pt x="1244" y="848"/>
                    <a:pt x="1266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7" y="624"/>
                    <a:pt x="1535" y="596"/>
                    <a:pt x="1562" y="559"/>
                  </a:cubicBezTo>
                  <a:cubicBezTo>
                    <a:pt x="1572" y="549"/>
                    <a:pt x="1581" y="540"/>
                    <a:pt x="1581" y="521"/>
                  </a:cubicBezTo>
                  <a:lnTo>
                    <a:pt x="1581" y="391"/>
                  </a:lnTo>
                  <a:lnTo>
                    <a:pt x="1544" y="438"/>
                  </a:lnTo>
                  <a:cubicBezTo>
                    <a:pt x="1516" y="428"/>
                    <a:pt x="1497" y="419"/>
                    <a:pt x="1479" y="419"/>
                  </a:cubicBezTo>
                  <a:cubicBezTo>
                    <a:pt x="1418" y="405"/>
                    <a:pt x="1356" y="398"/>
                    <a:pt x="1294" y="398"/>
                  </a:cubicBezTo>
                  <a:cubicBezTo>
                    <a:pt x="1232" y="398"/>
                    <a:pt x="1172" y="405"/>
                    <a:pt x="1116" y="419"/>
                  </a:cubicBezTo>
                  <a:cubicBezTo>
                    <a:pt x="1209" y="382"/>
                    <a:pt x="1293" y="326"/>
                    <a:pt x="1358" y="25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56" y="94"/>
                  </a:cubicBezTo>
                  <a:cubicBezTo>
                    <a:pt x="1231" y="86"/>
                    <a:pt x="1207" y="83"/>
                    <a:pt x="1183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103"/>
                    <a:pt x="1004" y="28"/>
                    <a:pt x="902" y="10"/>
                  </a:cubicBezTo>
                  <a:cubicBezTo>
                    <a:pt x="882" y="4"/>
                    <a:pt x="860" y="1"/>
                    <a:pt x="83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2248222" y="3694486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54" y="0"/>
                  </a:moveTo>
                  <a:cubicBezTo>
                    <a:pt x="791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9"/>
                  </a:cubicBezTo>
                  <a:cubicBezTo>
                    <a:pt x="614" y="234"/>
                    <a:pt x="521" y="178"/>
                    <a:pt x="419" y="160"/>
                  </a:cubicBezTo>
                  <a:cubicBezTo>
                    <a:pt x="395" y="152"/>
                    <a:pt x="370" y="149"/>
                    <a:pt x="347" y="149"/>
                  </a:cubicBezTo>
                  <a:cubicBezTo>
                    <a:pt x="280" y="149"/>
                    <a:pt x="218" y="177"/>
                    <a:pt x="177" y="225"/>
                  </a:cubicBezTo>
                  <a:cubicBezTo>
                    <a:pt x="141" y="279"/>
                    <a:pt x="184" y="342"/>
                    <a:pt x="273" y="371"/>
                  </a:cubicBezTo>
                  <a:lnTo>
                    <a:pt x="273" y="371"/>
                  </a:lnTo>
                  <a:cubicBezTo>
                    <a:pt x="253" y="366"/>
                    <a:pt x="233" y="363"/>
                    <a:pt x="213" y="363"/>
                  </a:cubicBezTo>
                  <a:cubicBezTo>
                    <a:pt x="149" y="363"/>
                    <a:pt x="86" y="391"/>
                    <a:pt x="38" y="439"/>
                  </a:cubicBezTo>
                  <a:cubicBezTo>
                    <a:pt x="1" y="495"/>
                    <a:pt x="47" y="560"/>
                    <a:pt x="149" y="588"/>
                  </a:cubicBezTo>
                  <a:cubicBezTo>
                    <a:pt x="205" y="597"/>
                    <a:pt x="266" y="601"/>
                    <a:pt x="327" y="601"/>
                  </a:cubicBezTo>
                  <a:cubicBezTo>
                    <a:pt x="389" y="601"/>
                    <a:pt x="452" y="597"/>
                    <a:pt x="512" y="588"/>
                  </a:cubicBezTo>
                  <a:lnTo>
                    <a:pt x="512" y="588"/>
                  </a:lnTo>
                  <a:cubicBezTo>
                    <a:pt x="410" y="615"/>
                    <a:pt x="326" y="671"/>
                    <a:pt x="270" y="755"/>
                  </a:cubicBezTo>
                  <a:cubicBezTo>
                    <a:pt x="233" y="811"/>
                    <a:pt x="280" y="876"/>
                    <a:pt x="373" y="904"/>
                  </a:cubicBezTo>
                  <a:cubicBezTo>
                    <a:pt x="392" y="908"/>
                    <a:pt x="413" y="910"/>
                    <a:pt x="433" y="910"/>
                  </a:cubicBezTo>
                  <a:cubicBezTo>
                    <a:pt x="499" y="910"/>
                    <a:pt x="565" y="886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4" y="959"/>
                    <a:pt x="717" y="987"/>
                  </a:cubicBezTo>
                  <a:cubicBezTo>
                    <a:pt x="736" y="992"/>
                    <a:pt x="757" y="994"/>
                    <a:pt x="777" y="994"/>
                  </a:cubicBezTo>
                  <a:cubicBezTo>
                    <a:pt x="843" y="994"/>
                    <a:pt x="909" y="970"/>
                    <a:pt x="958" y="913"/>
                  </a:cubicBezTo>
                  <a:cubicBezTo>
                    <a:pt x="996" y="848"/>
                    <a:pt x="996" y="764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48" y="852"/>
                    <a:pt x="1269" y="855"/>
                    <a:pt x="1290" y="855"/>
                  </a:cubicBezTo>
                  <a:cubicBezTo>
                    <a:pt x="1355" y="855"/>
                    <a:pt x="1421" y="832"/>
                    <a:pt x="1470" y="783"/>
                  </a:cubicBezTo>
                  <a:cubicBezTo>
                    <a:pt x="1503" y="725"/>
                    <a:pt x="1470" y="667"/>
                    <a:pt x="1391" y="642"/>
                  </a:cubicBezTo>
                  <a:lnTo>
                    <a:pt x="1391" y="642"/>
                  </a:lnTo>
                  <a:cubicBezTo>
                    <a:pt x="1402" y="644"/>
                    <a:pt x="1414" y="645"/>
                    <a:pt x="1425" y="645"/>
                  </a:cubicBezTo>
                  <a:cubicBezTo>
                    <a:pt x="1489" y="645"/>
                    <a:pt x="1552" y="617"/>
                    <a:pt x="1600" y="56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8" y="123"/>
                    <a:pt x="1275" y="95"/>
                  </a:cubicBezTo>
                  <a:cubicBezTo>
                    <a:pt x="1250" y="87"/>
                    <a:pt x="1226" y="84"/>
                    <a:pt x="1202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3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420492" y="3037885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419397" y="2951390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8" y="0"/>
                    <a:pt x="1" y="233"/>
                    <a:pt x="1" y="800"/>
                  </a:cubicBezTo>
                  <a:cubicBezTo>
                    <a:pt x="1" y="1358"/>
                    <a:pt x="671" y="1609"/>
                    <a:pt x="1266" y="1609"/>
                  </a:cubicBezTo>
                  <a:cubicBezTo>
                    <a:pt x="1861" y="1609"/>
                    <a:pt x="2540" y="1358"/>
                    <a:pt x="2540" y="800"/>
                  </a:cubicBezTo>
                  <a:cubicBezTo>
                    <a:pt x="2540" y="233"/>
                    <a:pt x="183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435711" y="295850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0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0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434726" y="2958506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26"/>
                    <a:pt x="0" y="744"/>
                    <a:pt x="0" y="772"/>
                  </a:cubicBezTo>
                  <a:cubicBezTo>
                    <a:pt x="66" y="335"/>
                    <a:pt x="651" y="149"/>
                    <a:pt x="1116" y="149"/>
                  </a:cubicBezTo>
                  <a:cubicBezTo>
                    <a:pt x="1600" y="149"/>
                    <a:pt x="2195" y="335"/>
                    <a:pt x="2251" y="781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473375" y="2993105"/>
              <a:ext cx="172224" cy="108831"/>
            </a:xfrm>
            <a:custGeom>
              <a:avLst/>
              <a:gdLst/>
              <a:ahLst/>
              <a:cxnLst/>
              <a:rect l="l" t="t" r="r" b="b"/>
              <a:pathLst>
                <a:path w="1573" h="994" extrusionOk="0">
                  <a:moveTo>
                    <a:pt x="1340" y="633"/>
                  </a:moveTo>
                  <a:cubicBezTo>
                    <a:pt x="1359" y="633"/>
                    <a:pt x="1377" y="637"/>
                    <a:pt x="1398" y="637"/>
                  </a:cubicBezTo>
                  <a:cubicBezTo>
                    <a:pt x="1409" y="637"/>
                    <a:pt x="1421" y="636"/>
                    <a:pt x="1433" y="633"/>
                  </a:cubicBezTo>
                  <a:lnTo>
                    <a:pt x="1433" y="633"/>
                  </a:lnTo>
                  <a:lnTo>
                    <a:pt x="1405" y="661"/>
                  </a:lnTo>
                  <a:cubicBezTo>
                    <a:pt x="1386" y="642"/>
                    <a:pt x="1359" y="633"/>
                    <a:pt x="1340" y="633"/>
                  </a:cubicBezTo>
                  <a:close/>
                  <a:moveTo>
                    <a:pt x="940" y="698"/>
                  </a:moveTo>
                  <a:lnTo>
                    <a:pt x="949" y="707"/>
                  </a:lnTo>
                  <a:lnTo>
                    <a:pt x="940" y="707"/>
                  </a:lnTo>
                  <a:cubicBezTo>
                    <a:pt x="940" y="707"/>
                    <a:pt x="940" y="698"/>
                    <a:pt x="940" y="698"/>
                  </a:cubicBezTo>
                  <a:close/>
                  <a:moveTo>
                    <a:pt x="832" y="1"/>
                  </a:moveTo>
                  <a:cubicBezTo>
                    <a:pt x="782" y="1"/>
                    <a:pt x="733" y="15"/>
                    <a:pt x="689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4" y="205"/>
                    <a:pt x="633" y="261"/>
                    <a:pt x="652" y="307"/>
                  </a:cubicBezTo>
                  <a:cubicBezTo>
                    <a:pt x="587" y="233"/>
                    <a:pt x="484" y="177"/>
                    <a:pt x="382" y="149"/>
                  </a:cubicBezTo>
                  <a:cubicBezTo>
                    <a:pt x="360" y="143"/>
                    <a:pt x="339" y="140"/>
                    <a:pt x="317" y="140"/>
                  </a:cubicBezTo>
                  <a:cubicBezTo>
                    <a:pt x="274" y="140"/>
                    <a:pt x="230" y="152"/>
                    <a:pt x="187" y="177"/>
                  </a:cubicBezTo>
                  <a:lnTo>
                    <a:pt x="131" y="131"/>
                  </a:lnTo>
                  <a:lnTo>
                    <a:pt x="131" y="261"/>
                  </a:lnTo>
                  <a:cubicBezTo>
                    <a:pt x="131" y="307"/>
                    <a:pt x="178" y="345"/>
                    <a:pt x="252" y="363"/>
                  </a:cubicBezTo>
                  <a:cubicBezTo>
                    <a:pt x="236" y="361"/>
                    <a:pt x="219" y="360"/>
                    <a:pt x="203" y="360"/>
                  </a:cubicBezTo>
                  <a:cubicBezTo>
                    <a:pt x="154" y="360"/>
                    <a:pt x="105" y="370"/>
                    <a:pt x="57" y="391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38" y="568"/>
                    <a:pt x="112" y="586"/>
                  </a:cubicBezTo>
                  <a:cubicBezTo>
                    <a:pt x="173" y="596"/>
                    <a:pt x="233" y="600"/>
                    <a:pt x="294" y="600"/>
                  </a:cubicBezTo>
                  <a:cubicBezTo>
                    <a:pt x="354" y="600"/>
                    <a:pt x="415" y="596"/>
                    <a:pt x="475" y="586"/>
                  </a:cubicBezTo>
                  <a:lnTo>
                    <a:pt x="475" y="586"/>
                  </a:lnTo>
                  <a:cubicBezTo>
                    <a:pt x="401" y="605"/>
                    <a:pt x="345" y="642"/>
                    <a:pt x="280" y="698"/>
                  </a:cubicBezTo>
                  <a:lnTo>
                    <a:pt x="224" y="670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6" y="902"/>
                  </a:cubicBezTo>
                  <a:cubicBezTo>
                    <a:pt x="356" y="907"/>
                    <a:pt x="377" y="909"/>
                    <a:pt x="398" y="909"/>
                  </a:cubicBezTo>
                  <a:cubicBezTo>
                    <a:pt x="463" y="909"/>
                    <a:pt x="528" y="887"/>
                    <a:pt x="577" y="837"/>
                  </a:cubicBezTo>
                  <a:lnTo>
                    <a:pt x="577" y="837"/>
                  </a:lnTo>
                  <a:cubicBezTo>
                    <a:pt x="540" y="893"/>
                    <a:pt x="587" y="958"/>
                    <a:pt x="680" y="986"/>
                  </a:cubicBezTo>
                  <a:cubicBezTo>
                    <a:pt x="702" y="991"/>
                    <a:pt x="725" y="993"/>
                    <a:pt x="747" y="993"/>
                  </a:cubicBezTo>
                  <a:cubicBezTo>
                    <a:pt x="816" y="993"/>
                    <a:pt x="879" y="970"/>
                    <a:pt x="921" y="921"/>
                  </a:cubicBezTo>
                  <a:cubicBezTo>
                    <a:pt x="940" y="893"/>
                    <a:pt x="949" y="865"/>
                    <a:pt x="949" y="828"/>
                  </a:cubicBezTo>
                  <a:lnTo>
                    <a:pt x="949" y="717"/>
                  </a:lnTo>
                  <a:cubicBezTo>
                    <a:pt x="1024" y="772"/>
                    <a:pt x="1098" y="819"/>
                    <a:pt x="1191" y="847"/>
                  </a:cubicBezTo>
                  <a:cubicBezTo>
                    <a:pt x="1211" y="851"/>
                    <a:pt x="1231" y="853"/>
                    <a:pt x="1251" y="853"/>
                  </a:cubicBezTo>
                  <a:cubicBezTo>
                    <a:pt x="1317" y="853"/>
                    <a:pt x="1383" y="829"/>
                    <a:pt x="1433" y="772"/>
                  </a:cubicBezTo>
                  <a:cubicBezTo>
                    <a:pt x="1442" y="763"/>
                    <a:pt x="1442" y="754"/>
                    <a:pt x="1442" y="735"/>
                  </a:cubicBezTo>
                  <a:lnTo>
                    <a:pt x="1442" y="633"/>
                  </a:lnTo>
                  <a:cubicBezTo>
                    <a:pt x="1489" y="633"/>
                    <a:pt x="1535" y="605"/>
                    <a:pt x="1563" y="568"/>
                  </a:cubicBezTo>
                  <a:cubicBezTo>
                    <a:pt x="1572" y="558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47"/>
                  </a:lnTo>
                  <a:cubicBezTo>
                    <a:pt x="1517" y="428"/>
                    <a:pt x="1498" y="419"/>
                    <a:pt x="1470" y="419"/>
                  </a:cubicBezTo>
                  <a:cubicBezTo>
                    <a:pt x="1410" y="405"/>
                    <a:pt x="1349" y="398"/>
                    <a:pt x="1289" y="398"/>
                  </a:cubicBezTo>
                  <a:cubicBezTo>
                    <a:pt x="1228" y="398"/>
                    <a:pt x="1168" y="405"/>
                    <a:pt x="1107" y="419"/>
                  </a:cubicBezTo>
                  <a:cubicBezTo>
                    <a:pt x="1200" y="391"/>
                    <a:pt x="1293" y="326"/>
                    <a:pt x="1349" y="252"/>
                  </a:cubicBezTo>
                  <a:cubicBezTo>
                    <a:pt x="1359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3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3" y="110"/>
                    <a:pt x="1005" y="159"/>
                  </a:cubicBezTo>
                  <a:cubicBezTo>
                    <a:pt x="1042" y="103"/>
                    <a:pt x="996" y="38"/>
                    <a:pt x="903" y="10"/>
                  </a:cubicBezTo>
                  <a:cubicBezTo>
                    <a:pt x="879" y="4"/>
                    <a:pt x="856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1471404" y="2980185"/>
              <a:ext cx="179231" cy="108940"/>
            </a:xfrm>
            <a:custGeom>
              <a:avLst/>
              <a:gdLst/>
              <a:ahLst/>
              <a:cxnLst/>
              <a:rect l="l" t="t" r="r" b="b"/>
              <a:pathLst>
                <a:path w="1637" h="995" extrusionOk="0">
                  <a:moveTo>
                    <a:pt x="859" y="0"/>
                  </a:moveTo>
                  <a:cubicBezTo>
                    <a:pt x="794" y="0"/>
                    <a:pt x="728" y="23"/>
                    <a:pt x="679" y="72"/>
                  </a:cubicBezTo>
                  <a:cubicBezTo>
                    <a:pt x="642" y="146"/>
                    <a:pt x="642" y="239"/>
                    <a:pt x="679" y="304"/>
                  </a:cubicBezTo>
                  <a:cubicBezTo>
                    <a:pt x="605" y="230"/>
                    <a:pt x="512" y="184"/>
                    <a:pt x="409" y="156"/>
                  </a:cubicBezTo>
                  <a:cubicBezTo>
                    <a:pt x="388" y="148"/>
                    <a:pt x="365" y="145"/>
                    <a:pt x="343" y="145"/>
                  </a:cubicBezTo>
                  <a:cubicBezTo>
                    <a:pt x="279" y="145"/>
                    <a:pt x="216" y="173"/>
                    <a:pt x="168" y="221"/>
                  </a:cubicBezTo>
                  <a:cubicBezTo>
                    <a:pt x="131" y="275"/>
                    <a:pt x="175" y="339"/>
                    <a:pt x="272" y="368"/>
                  </a:cubicBezTo>
                  <a:lnTo>
                    <a:pt x="272" y="368"/>
                  </a:lnTo>
                  <a:cubicBezTo>
                    <a:pt x="250" y="362"/>
                    <a:pt x="228" y="359"/>
                    <a:pt x="207" y="359"/>
                  </a:cubicBezTo>
                  <a:cubicBezTo>
                    <a:pt x="140" y="359"/>
                    <a:pt x="79" y="387"/>
                    <a:pt x="37" y="435"/>
                  </a:cubicBezTo>
                  <a:cubicBezTo>
                    <a:pt x="0" y="490"/>
                    <a:pt x="47" y="556"/>
                    <a:pt x="140" y="583"/>
                  </a:cubicBezTo>
                  <a:cubicBezTo>
                    <a:pt x="200" y="597"/>
                    <a:pt x="261" y="604"/>
                    <a:pt x="321" y="604"/>
                  </a:cubicBezTo>
                  <a:cubicBezTo>
                    <a:pt x="381" y="604"/>
                    <a:pt x="442" y="597"/>
                    <a:pt x="502" y="583"/>
                  </a:cubicBezTo>
                  <a:lnTo>
                    <a:pt x="502" y="583"/>
                  </a:lnTo>
                  <a:cubicBezTo>
                    <a:pt x="409" y="611"/>
                    <a:pt x="326" y="676"/>
                    <a:pt x="261" y="751"/>
                  </a:cubicBezTo>
                  <a:cubicBezTo>
                    <a:pt x="223" y="807"/>
                    <a:pt x="270" y="872"/>
                    <a:pt x="363" y="900"/>
                  </a:cubicBezTo>
                  <a:cubicBezTo>
                    <a:pt x="387" y="907"/>
                    <a:pt x="412" y="910"/>
                    <a:pt x="435" y="910"/>
                  </a:cubicBezTo>
                  <a:cubicBezTo>
                    <a:pt x="502" y="910"/>
                    <a:pt x="563" y="883"/>
                    <a:pt x="605" y="835"/>
                  </a:cubicBezTo>
                  <a:lnTo>
                    <a:pt x="605" y="835"/>
                  </a:lnTo>
                  <a:cubicBezTo>
                    <a:pt x="567" y="890"/>
                    <a:pt x="614" y="955"/>
                    <a:pt x="716" y="983"/>
                  </a:cubicBezTo>
                  <a:cubicBezTo>
                    <a:pt x="738" y="991"/>
                    <a:pt x="761" y="994"/>
                    <a:pt x="783" y="994"/>
                  </a:cubicBezTo>
                  <a:cubicBezTo>
                    <a:pt x="846" y="994"/>
                    <a:pt x="908" y="966"/>
                    <a:pt x="949" y="918"/>
                  </a:cubicBezTo>
                  <a:cubicBezTo>
                    <a:pt x="986" y="844"/>
                    <a:pt x="986" y="760"/>
                    <a:pt x="949" y="695"/>
                  </a:cubicBezTo>
                  <a:lnTo>
                    <a:pt x="949" y="695"/>
                  </a:lnTo>
                  <a:cubicBezTo>
                    <a:pt x="1023" y="769"/>
                    <a:pt x="1116" y="816"/>
                    <a:pt x="1218" y="844"/>
                  </a:cubicBezTo>
                  <a:cubicBezTo>
                    <a:pt x="1240" y="851"/>
                    <a:pt x="1263" y="855"/>
                    <a:pt x="1285" y="855"/>
                  </a:cubicBezTo>
                  <a:cubicBezTo>
                    <a:pt x="1349" y="855"/>
                    <a:pt x="1412" y="827"/>
                    <a:pt x="1460" y="779"/>
                  </a:cubicBezTo>
                  <a:cubicBezTo>
                    <a:pt x="1496" y="724"/>
                    <a:pt x="1453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8" y="641"/>
                    <a:pt x="1549" y="613"/>
                    <a:pt x="1590" y="565"/>
                  </a:cubicBezTo>
                  <a:cubicBezTo>
                    <a:pt x="1637" y="500"/>
                    <a:pt x="1581" y="435"/>
                    <a:pt x="1488" y="407"/>
                  </a:cubicBezTo>
                  <a:cubicBezTo>
                    <a:pt x="1428" y="397"/>
                    <a:pt x="1367" y="393"/>
                    <a:pt x="1307" y="393"/>
                  </a:cubicBezTo>
                  <a:cubicBezTo>
                    <a:pt x="1246" y="393"/>
                    <a:pt x="1186" y="397"/>
                    <a:pt x="1125" y="407"/>
                  </a:cubicBezTo>
                  <a:cubicBezTo>
                    <a:pt x="1218" y="379"/>
                    <a:pt x="1311" y="323"/>
                    <a:pt x="1367" y="239"/>
                  </a:cubicBezTo>
                  <a:cubicBezTo>
                    <a:pt x="1404" y="184"/>
                    <a:pt x="1358" y="118"/>
                    <a:pt x="1265" y="91"/>
                  </a:cubicBezTo>
                  <a:cubicBezTo>
                    <a:pt x="1243" y="83"/>
                    <a:pt x="1221" y="80"/>
                    <a:pt x="1198" y="80"/>
                  </a:cubicBezTo>
                  <a:cubicBezTo>
                    <a:pt x="1135" y="80"/>
                    <a:pt x="1071" y="108"/>
                    <a:pt x="1023" y="156"/>
                  </a:cubicBezTo>
                  <a:cubicBezTo>
                    <a:pt x="1060" y="100"/>
                    <a:pt x="1014" y="35"/>
                    <a:pt x="921" y="7"/>
                  </a:cubicBezTo>
                  <a:cubicBezTo>
                    <a:pt x="901" y="2"/>
                    <a:pt x="880" y="0"/>
                    <a:pt x="859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1537535" y="310708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1537535" y="3020586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800"/>
                  </a:cubicBezTo>
                  <a:cubicBezTo>
                    <a:pt x="1" y="1358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800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552863" y="3027703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5"/>
                    <a:pt x="0" y="698"/>
                  </a:cubicBezTo>
                  <a:cubicBezTo>
                    <a:pt x="0" y="1191"/>
                    <a:pt x="595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552863" y="3027703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15"/>
                    <a:pt x="0" y="698"/>
                  </a:cubicBezTo>
                  <a:lnTo>
                    <a:pt x="0" y="772"/>
                  </a:lnTo>
                  <a:cubicBezTo>
                    <a:pt x="65" y="335"/>
                    <a:pt x="651" y="149"/>
                    <a:pt x="1116" y="149"/>
                  </a:cubicBezTo>
                  <a:cubicBezTo>
                    <a:pt x="1600" y="149"/>
                    <a:pt x="2185" y="33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1590527" y="3063396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68" y="629"/>
                  </a:moveTo>
                  <a:cubicBezTo>
                    <a:pt x="1389" y="632"/>
                    <a:pt x="1413" y="632"/>
                    <a:pt x="1432" y="632"/>
                  </a:cubicBezTo>
                  <a:lnTo>
                    <a:pt x="1414" y="651"/>
                  </a:lnTo>
                  <a:cubicBezTo>
                    <a:pt x="1396" y="645"/>
                    <a:pt x="1382" y="636"/>
                    <a:pt x="1368" y="629"/>
                  </a:cubicBezTo>
                  <a:close/>
                  <a:moveTo>
                    <a:pt x="949" y="688"/>
                  </a:moveTo>
                  <a:lnTo>
                    <a:pt x="958" y="698"/>
                  </a:lnTo>
                  <a:lnTo>
                    <a:pt x="949" y="698"/>
                  </a:lnTo>
                  <a:cubicBezTo>
                    <a:pt x="949" y="698"/>
                    <a:pt x="949" y="68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0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6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51" y="372"/>
                  </a:cubicBezTo>
                  <a:cubicBezTo>
                    <a:pt x="232" y="365"/>
                    <a:pt x="209" y="362"/>
                    <a:pt x="187" y="362"/>
                  </a:cubicBezTo>
                  <a:cubicBezTo>
                    <a:pt x="145" y="362"/>
                    <a:pt x="101" y="373"/>
                    <a:pt x="65" y="391"/>
                  </a:cubicBezTo>
                  <a:lnTo>
                    <a:pt x="0" y="353"/>
                  </a:lnTo>
                  <a:lnTo>
                    <a:pt x="0" y="474"/>
                  </a:lnTo>
                  <a:cubicBezTo>
                    <a:pt x="0" y="521"/>
                    <a:pt x="47" y="567"/>
                    <a:pt x="121" y="586"/>
                  </a:cubicBezTo>
                  <a:cubicBezTo>
                    <a:pt x="177" y="595"/>
                    <a:pt x="237" y="600"/>
                    <a:pt x="299" y="600"/>
                  </a:cubicBezTo>
                  <a:cubicBezTo>
                    <a:pt x="361" y="600"/>
                    <a:pt x="423" y="595"/>
                    <a:pt x="484" y="586"/>
                  </a:cubicBezTo>
                  <a:lnTo>
                    <a:pt x="484" y="586"/>
                  </a:lnTo>
                  <a:cubicBezTo>
                    <a:pt x="409" y="614"/>
                    <a:pt x="344" y="651"/>
                    <a:pt x="289" y="688"/>
                  </a:cubicBezTo>
                  <a:lnTo>
                    <a:pt x="223" y="660"/>
                  </a:lnTo>
                  <a:lnTo>
                    <a:pt x="223" y="781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9" y="901"/>
                    <a:pt x="394" y="905"/>
                    <a:pt x="419" y="905"/>
                  </a:cubicBezTo>
                  <a:cubicBezTo>
                    <a:pt x="479" y="905"/>
                    <a:pt x="537" y="880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6" y="958"/>
                    <a:pt x="688" y="977"/>
                  </a:cubicBezTo>
                  <a:cubicBezTo>
                    <a:pt x="713" y="985"/>
                    <a:pt x="738" y="989"/>
                    <a:pt x="763" y="989"/>
                  </a:cubicBezTo>
                  <a:cubicBezTo>
                    <a:pt x="824" y="989"/>
                    <a:pt x="884" y="964"/>
                    <a:pt x="930" y="911"/>
                  </a:cubicBezTo>
                  <a:cubicBezTo>
                    <a:pt x="939" y="893"/>
                    <a:pt x="949" y="865"/>
                    <a:pt x="958" y="828"/>
                  </a:cubicBezTo>
                  <a:cubicBezTo>
                    <a:pt x="958" y="818"/>
                    <a:pt x="958" y="809"/>
                    <a:pt x="958" y="800"/>
                  </a:cubicBezTo>
                  <a:lnTo>
                    <a:pt x="958" y="716"/>
                  </a:lnTo>
                  <a:cubicBezTo>
                    <a:pt x="1023" y="781"/>
                    <a:pt x="1107" y="828"/>
                    <a:pt x="1200" y="846"/>
                  </a:cubicBezTo>
                  <a:cubicBezTo>
                    <a:pt x="1222" y="854"/>
                    <a:pt x="1244" y="857"/>
                    <a:pt x="1267" y="857"/>
                  </a:cubicBezTo>
                  <a:cubicBezTo>
                    <a:pt x="1330" y="857"/>
                    <a:pt x="1394" y="829"/>
                    <a:pt x="1442" y="781"/>
                  </a:cubicBezTo>
                  <a:cubicBezTo>
                    <a:pt x="1442" y="772"/>
                    <a:pt x="1451" y="753"/>
                    <a:pt x="1451" y="744"/>
                  </a:cubicBezTo>
                  <a:lnTo>
                    <a:pt x="1451" y="642"/>
                  </a:lnTo>
                  <a:cubicBezTo>
                    <a:pt x="1497" y="632"/>
                    <a:pt x="1535" y="605"/>
                    <a:pt x="1563" y="567"/>
                  </a:cubicBezTo>
                  <a:cubicBezTo>
                    <a:pt x="1572" y="558"/>
                    <a:pt x="1581" y="549"/>
                    <a:pt x="1581" y="539"/>
                  </a:cubicBezTo>
                  <a:lnTo>
                    <a:pt x="1581" y="409"/>
                  </a:lnTo>
                  <a:lnTo>
                    <a:pt x="1544" y="437"/>
                  </a:lnTo>
                  <a:cubicBezTo>
                    <a:pt x="1516" y="419"/>
                    <a:pt x="1497" y="409"/>
                    <a:pt x="1479" y="409"/>
                  </a:cubicBezTo>
                  <a:cubicBezTo>
                    <a:pt x="1418" y="395"/>
                    <a:pt x="1356" y="388"/>
                    <a:pt x="1294" y="388"/>
                  </a:cubicBezTo>
                  <a:cubicBezTo>
                    <a:pt x="1232" y="388"/>
                    <a:pt x="1172" y="395"/>
                    <a:pt x="1116" y="409"/>
                  </a:cubicBezTo>
                  <a:cubicBezTo>
                    <a:pt x="1209" y="381"/>
                    <a:pt x="1293" y="316"/>
                    <a:pt x="1358" y="242"/>
                  </a:cubicBezTo>
                  <a:cubicBezTo>
                    <a:pt x="1367" y="223"/>
                    <a:pt x="1367" y="205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46" y="93"/>
                  </a:cubicBezTo>
                  <a:cubicBezTo>
                    <a:pt x="1224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93"/>
                    <a:pt x="1005" y="28"/>
                    <a:pt x="902" y="9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1588447" y="3048944"/>
              <a:ext cx="179341" cy="109925"/>
            </a:xfrm>
            <a:custGeom>
              <a:avLst/>
              <a:gdLst/>
              <a:ahLst/>
              <a:cxnLst/>
              <a:rect l="l" t="t" r="r" b="b"/>
              <a:pathLst>
                <a:path w="1638" h="1004" extrusionOk="0">
                  <a:moveTo>
                    <a:pt x="854" y="0"/>
                  </a:moveTo>
                  <a:cubicBezTo>
                    <a:pt x="791" y="0"/>
                    <a:pt x="728" y="28"/>
                    <a:pt x="679" y="76"/>
                  </a:cubicBezTo>
                  <a:cubicBezTo>
                    <a:pt x="642" y="151"/>
                    <a:pt x="642" y="244"/>
                    <a:pt x="679" y="309"/>
                  </a:cubicBezTo>
                  <a:cubicBezTo>
                    <a:pt x="614" y="234"/>
                    <a:pt x="521" y="188"/>
                    <a:pt x="410" y="160"/>
                  </a:cubicBezTo>
                  <a:cubicBezTo>
                    <a:pt x="388" y="153"/>
                    <a:pt x="365" y="149"/>
                    <a:pt x="343" y="149"/>
                  </a:cubicBezTo>
                  <a:cubicBezTo>
                    <a:pt x="280" y="149"/>
                    <a:pt x="219" y="177"/>
                    <a:pt x="177" y="225"/>
                  </a:cubicBezTo>
                  <a:cubicBezTo>
                    <a:pt x="141" y="279"/>
                    <a:pt x="184" y="343"/>
                    <a:pt x="273" y="372"/>
                  </a:cubicBezTo>
                  <a:lnTo>
                    <a:pt x="273" y="372"/>
                  </a:lnTo>
                  <a:cubicBezTo>
                    <a:pt x="253" y="366"/>
                    <a:pt x="233" y="363"/>
                    <a:pt x="213" y="363"/>
                  </a:cubicBezTo>
                  <a:cubicBezTo>
                    <a:pt x="149" y="363"/>
                    <a:pt x="86" y="391"/>
                    <a:pt x="38" y="439"/>
                  </a:cubicBezTo>
                  <a:cubicBezTo>
                    <a:pt x="1" y="495"/>
                    <a:pt x="47" y="569"/>
                    <a:pt x="149" y="588"/>
                  </a:cubicBezTo>
                  <a:cubicBezTo>
                    <a:pt x="205" y="602"/>
                    <a:pt x="266" y="609"/>
                    <a:pt x="327" y="609"/>
                  </a:cubicBezTo>
                  <a:cubicBezTo>
                    <a:pt x="389" y="609"/>
                    <a:pt x="452" y="602"/>
                    <a:pt x="512" y="588"/>
                  </a:cubicBezTo>
                  <a:lnTo>
                    <a:pt x="512" y="588"/>
                  </a:lnTo>
                  <a:cubicBezTo>
                    <a:pt x="410" y="616"/>
                    <a:pt x="326" y="671"/>
                    <a:pt x="261" y="755"/>
                  </a:cubicBezTo>
                  <a:cubicBezTo>
                    <a:pt x="224" y="811"/>
                    <a:pt x="280" y="876"/>
                    <a:pt x="373" y="904"/>
                  </a:cubicBezTo>
                  <a:cubicBezTo>
                    <a:pt x="394" y="911"/>
                    <a:pt x="417" y="915"/>
                    <a:pt x="439" y="915"/>
                  </a:cubicBezTo>
                  <a:cubicBezTo>
                    <a:pt x="503" y="915"/>
                    <a:pt x="566" y="887"/>
                    <a:pt x="614" y="839"/>
                  </a:cubicBezTo>
                  <a:lnTo>
                    <a:pt x="614" y="839"/>
                  </a:lnTo>
                  <a:cubicBezTo>
                    <a:pt x="577" y="895"/>
                    <a:pt x="624" y="960"/>
                    <a:pt x="717" y="988"/>
                  </a:cubicBezTo>
                  <a:cubicBezTo>
                    <a:pt x="742" y="998"/>
                    <a:pt x="768" y="1003"/>
                    <a:pt x="793" y="1003"/>
                  </a:cubicBezTo>
                  <a:cubicBezTo>
                    <a:pt x="939" y="1003"/>
                    <a:pt x="1054" y="834"/>
                    <a:pt x="958" y="699"/>
                  </a:cubicBezTo>
                  <a:lnTo>
                    <a:pt x="958" y="699"/>
                  </a:lnTo>
                  <a:cubicBezTo>
                    <a:pt x="1033" y="774"/>
                    <a:pt x="1126" y="820"/>
                    <a:pt x="1228" y="848"/>
                  </a:cubicBezTo>
                  <a:cubicBezTo>
                    <a:pt x="1250" y="855"/>
                    <a:pt x="1273" y="859"/>
                    <a:pt x="1295" y="859"/>
                  </a:cubicBezTo>
                  <a:cubicBezTo>
                    <a:pt x="1359" y="859"/>
                    <a:pt x="1422" y="831"/>
                    <a:pt x="1470" y="783"/>
                  </a:cubicBezTo>
                  <a:cubicBezTo>
                    <a:pt x="1503" y="724"/>
                    <a:pt x="1469" y="666"/>
                    <a:pt x="1387" y="641"/>
                  </a:cubicBezTo>
                  <a:lnTo>
                    <a:pt x="1387" y="641"/>
                  </a:lnTo>
                  <a:cubicBezTo>
                    <a:pt x="1402" y="644"/>
                    <a:pt x="1416" y="645"/>
                    <a:pt x="1431" y="645"/>
                  </a:cubicBezTo>
                  <a:cubicBezTo>
                    <a:pt x="1497" y="645"/>
                    <a:pt x="1559" y="617"/>
                    <a:pt x="1600" y="56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4"/>
                  </a:cubicBezTo>
                  <a:cubicBezTo>
                    <a:pt x="1414" y="188"/>
                    <a:pt x="1368" y="123"/>
                    <a:pt x="1265" y="95"/>
                  </a:cubicBezTo>
                  <a:cubicBezTo>
                    <a:pt x="1243" y="88"/>
                    <a:pt x="1221" y="84"/>
                    <a:pt x="1199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1743263" y="3195767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0"/>
                    <a:pt x="1265" y="1190"/>
                  </a:cubicBezTo>
                  <a:cubicBezTo>
                    <a:pt x="1860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1743263" y="3110148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1758482" y="3116279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5"/>
                    <a:pt x="1" y="707"/>
                  </a:cubicBezTo>
                  <a:cubicBezTo>
                    <a:pt x="1" y="1210"/>
                    <a:pt x="596" y="1433"/>
                    <a:pt x="1126" y="1433"/>
                  </a:cubicBezTo>
                  <a:cubicBezTo>
                    <a:pt x="1647" y="1433"/>
                    <a:pt x="2251" y="1210"/>
                    <a:pt x="2251" y="71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758482" y="3116279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707"/>
                  </a:cubicBezTo>
                  <a:lnTo>
                    <a:pt x="1" y="782"/>
                  </a:lnTo>
                  <a:cubicBezTo>
                    <a:pt x="66" y="335"/>
                    <a:pt x="652" y="149"/>
                    <a:pt x="1117" y="149"/>
                  </a:cubicBezTo>
                  <a:cubicBezTo>
                    <a:pt x="1600" y="149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1796146" y="3151534"/>
              <a:ext cx="173209" cy="107736"/>
            </a:xfrm>
            <a:custGeom>
              <a:avLst/>
              <a:gdLst/>
              <a:ahLst/>
              <a:cxnLst/>
              <a:rect l="l" t="t" r="r" b="b"/>
              <a:pathLst>
                <a:path w="1582" h="984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6"/>
                    <a:pt x="1405" y="636"/>
                    <a:pt x="1433" y="636"/>
                  </a:cubicBezTo>
                  <a:lnTo>
                    <a:pt x="1414" y="655"/>
                  </a:lnTo>
                  <a:cubicBezTo>
                    <a:pt x="1396" y="646"/>
                    <a:pt x="1368" y="636"/>
                    <a:pt x="1349" y="627"/>
                  </a:cubicBezTo>
                  <a:close/>
                  <a:moveTo>
                    <a:pt x="940" y="692"/>
                  </a:moveTo>
                  <a:lnTo>
                    <a:pt x="949" y="702"/>
                  </a:lnTo>
                  <a:lnTo>
                    <a:pt x="949" y="711"/>
                  </a:lnTo>
                  <a:cubicBezTo>
                    <a:pt x="949" y="702"/>
                    <a:pt x="940" y="693"/>
                    <a:pt x="940" y="692"/>
                  </a:cubicBezTo>
                  <a:close/>
                  <a:moveTo>
                    <a:pt x="859" y="1"/>
                  </a:moveTo>
                  <a:cubicBezTo>
                    <a:pt x="803" y="1"/>
                    <a:pt x="748" y="13"/>
                    <a:pt x="698" y="41"/>
                  </a:cubicBezTo>
                  <a:lnTo>
                    <a:pt x="642" y="51"/>
                  </a:lnTo>
                  <a:lnTo>
                    <a:pt x="642" y="153"/>
                  </a:lnTo>
                  <a:cubicBezTo>
                    <a:pt x="633" y="199"/>
                    <a:pt x="642" y="255"/>
                    <a:pt x="661" y="302"/>
                  </a:cubicBezTo>
                  <a:cubicBezTo>
                    <a:pt x="596" y="227"/>
                    <a:pt x="494" y="172"/>
                    <a:pt x="391" y="144"/>
                  </a:cubicBezTo>
                  <a:cubicBezTo>
                    <a:pt x="375" y="141"/>
                    <a:pt x="359" y="140"/>
                    <a:pt x="342" y="140"/>
                  </a:cubicBezTo>
                  <a:cubicBezTo>
                    <a:pt x="294" y="140"/>
                    <a:pt x="245" y="151"/>
                    <a:pt x="196" y="172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300"/>
                    <a:pt x="183" y="345"/>
                    <a:pt x="253" y="365"/>
                  </a:cubicBezTo>
                  <a:lnTo>
                    <a:pt x="253" y="365"/>
                  </a:lnTo>
                  <a:cubicBezTo>
                    <a:pt x="233" y="360"/>
                    <a:pt x="212" y="357"/>
                    <a:pt x="192" y="357"/>
                  </a:cubicBezTo>
                  <a:cubicBezTo>
                    <a:pt x="150" y="357"/>
                    <a:pt x="108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6"/>
                    <a:pt x="47" y="562"/>
                    <a:pt x="122" y="581"/>
                  </a:cubicBezTo>
                  <a:cubicBezTo>
                    <a:pt x="182" y="590"/>
                    <a:pt x="242" y="595"/>
                    <a:pt x="303" y="595"/>
                  </a:cubicBezTo>
                  <a:cubicBezTo>
                    <a:pt x="363" y="595"/>
                    <a:pt x="424" y="590"/>
                    <a:pt x="484" y="581"/>
                  </a:cubicBezTo>
                  <a:lnTo>
                    <a:pt x="484" y="581"/>
                  </a:lnTo>
                  <a:cubicBezTo>
                    <a:pt x="410" y="599"/>
                    <a:pt x="345" y="636"/>
                    <a:pt x="289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70" y="869"/>
                    <a:pt x="345" y="888"/>
                  </a:cubicBezTo>
                  <a:cubicBezTo>
                    <a:pt x="369" y="896"/>
                    <a:pt x="394" y="900"/>
                    <a:pt x="419" y="900"/>
                  </a:cubicBezTo>
                  <a:cubicBezTo>
                    <a:pt x="480" y="900"/>
                    <a:pt x="540" y="875"/>
                    <a:pt x="587" y="822"/>
                  </a:cubicBezTo>
                  <a:lnTo>
                    <a:pt x="587" y="822"/>
                  </a:lnTo>
                  <a:cubicBezTo>
                    <a:pt x="549" y="888"/>
                    <a:pt x="596" y="953"/>
                    <a:pt x="689" y="971"/>
                  </a:cubicBezTo>
                  <a:cubicBezTo>
                    <a:pt x="713" y="979"/>
                    <a:pt x="738" y="984"/>
                    <a:pt x="763" y="984"/>
                  </a:cubicBezTo>
                  <a:cubicBezTo>
                    <a:pt x="824" y="984"/>
                    <a:pt x="885" y="959"/>
                    <a:pt x="931" y="906"/>
                  </a:cubicBezTo>
                  <a:cubicBezTo>
                    <a:pt x="949" y="888"/>
                    <a:pt x="959" y="860"/>
                    <a:pt x="959" y="822"/>
                  </a:cubicBezTo>
                  <a:cubicBezTo>
                    <a:pt x="959" y="813"/>
                    <a:pt x="959" y="804"/>
                    <a:pt x="959" y="795"/>
                  </a:cubicBezTo>
                  <a:lnTo>
                    <a:pt x="959" y="711"/>
                  </a:lnTo>
                  <a:cubicBezTo>
                    <a:pt x="1033" y="776"/>
                    <a:pt x="1117" y="822"/>
                    <a:pt x="1200" y="841"/>
                  </a:cubicBezTo>
                  <a:cubicBezTo>
                    <a:pt x="1222" y="848"/>
                    <a:pt x="1245" y="852"/>
                    <a:pt x="1267" y="852"/>
                  </a:cubicBezTo>
                  <a:cubicBezTo>
                    <a:pt x="1331" y="852"/>
                    <a:pt x="1394" y="824"/>
                    <a:pt x="1442" y="776"/>
                  </a:cubicBezTo>
                  <a:cubicBezTo>
                    <a:pt x="1451" y="767"/>
                    <a:pt x="1451" y="748"/>
                    <a:pt x="1451" y="729"/>
                  </a:cubicBezTo>
                  <a:lnTo>
                    <a:pt x="1451" y="636"/>
                  </a:lnTo>
                  <a:cubicBezTo>
                    <a:pt x="1498" y="627"/>
                    <a:pt x="1544" y="599"/>
                    <a:pt x="1572" y="562"/>
                  </a:cubicBezTo>
                  <a:cubicBezTo>
                    <a:pt x="1582" y="553"/>
                    <a:pt x="1582" y="544"/>
                    <a:pt x="1582" y="525"/>
                  </a:cubicBezTo>
                  <a:lnTo>
                    <a:pt x="1582" y="395"/>
                  </a:lnTo>
                  <a:lnTo>
                    <a:pt x="1544" y="441"/>
                  </a:lnTo>
                  <a:cubicBezTo>
                    <a:pt x="1526" y="432"/>
                    <a:pt x="1498" y="423"/>
                    <a:pt x="1479" y="413"/>
                  </a:cubicBezTo>
                  <a:cubicBezTo>
                    <a:pt x="1419" y="399"/>
                    <a:pt x="1358" y="392"/>
                    <a:pt x="1298" y="392"/>
                  </a:cubicBezTo>
                  <a:cubicBezTo>
                    <a:pt x="1237" y="392"/>
                    <a:pt x="1177" y="399"/>
                    <a:pt x="1117" y="413"/>
                  </a:cubicBezTo>
                  <a:cubicBezTo>
                    <a:pt x="1210" y="385"/>
                    <a:pt x="1293" y="330"/>
                    <a:pt x="1358" y="246"/>
                  </a:cubicBezTo>
                  <a:cubicBezTo>
                    <a:pt x="1368" y="237"/>
                    <a:pt x="1377" y="218"/>
                    <a:pt x="1368" y="199"/>
                  </a:cubicBezTo>
                  <a:lnTo>
                    <a:pt x="1368" y="79"/>
                  </a:lnTo>
                  <a:lnTo>
                    <a:pt x="1330" y="125"/>
                  </a:lnTo>
                  <a:cubicBezTo>
                    <a:pt x="1303" y="106"/>
                    <a:pt x="1284" y="97"/>
                    <a:pt x="1256" y="88"/>
                  </a:cubicBezTo>
                  <a:cubicBezTo>
                    <a:pt x="1236" y="83"/>
                    <a:pt x="1215" y="81"/>
                    <a:pt x="1194" y="81"/>
                  </a:cubicBezTo>
                  <a:cubicBezTo>
                    <a:pt x="1129" y="81"/>
                    <a:pt x="1064" y="104"/>
                    <a:pt x="1014" y="153"/>
                  </a:cubicBezTo>
                  <a:cubicBezTo>
                    <a:pt x="1052" y="97"/>
                    <a:pt x="1005" y="32"/>
                    <a:pt x="912" y="4"/>
                  </a:cubicBezTo>
                  <a:cubicBezTo>
                    <a:pt x="894" y="2"/>
                    <a:pt x="877" y="1"/>
                    <a:pt x="85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1794175" y="3137629"/>
              <a:ext cx="179231" cy="109816"/>
            </a:xfrm>
            <a:custGeom>
              <a:avLst/>
              <a:gdLst/>
              <a:ahLst/>
              <a:cxnLst/>
              <a:rect l="l" t="t" r="r" b="b"/>
              <a:pathLst>
                <a:path w="1637" h="1003" extrusionOk="0">
                  <a:moveTo>
                    <a:pt x="843" y="0"/>
                  </a:moveTo>
                  <a:cubicBezTo>
                    <a:pt x="695" y="0"/>
                    <a:pt x="587" y="167"/>
                    <a:pt x="688" y="308"/>
                  </a:cubicBezTo>
                  <a:cubicBezTo>
                    <a:pt x="614" y="233"/>
                    <a:pt x="521" y="178"/>
                    <a:pt x="419" y="159"/>
                  </a:cubicBezTo>
                  <a:cubicBezTo>
                    <a:pt x="394" y="152"/>
                    <a:pt x="370" y="148"/>
                    <a:pt x="346" y="148"/>
                  </a:cubicBezTo>
                  <a:cubicBezTo>
                    <a:pt x="279" y="148"/>
                    <a:pt x="218" y="176"/>
                    <a:pt x="177" y="224"/>
                  </a:cubicBezTo>
                  <a:cubicBezTo>
                    <a:pt x="141" y="279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596"/>
                    <a:pt x="265" y="601"/>
                    <a:pt x="327" y="601"/>
                  </a:cubicBezTo>
                  <a:cubicBezTo>
                    <a:pt x="388" y="601"/>
                    <a:pt x="451" y="596"/>
                    <a:pt x="512" y="587"/>
                  </a:cubicBezTo>
                  <a:lnTo>
                    <a:pt x="512" y="587"/>
                  </a:lnTo>
                  <a:cubicBezTo>
                    <a:pt x="409" y="615"/>
                    <a:pt x="326" y="671"/>
                    <a:pt x="270" y="754"/>
                  </a:cubicBezTo>
                  <a:cubicBezTo>
                    <a:pt x="23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4"/>
                    <a:pt x="623" y="959"/>
                    <a:pt x="716" y="987"/>
                  </a:cubicBezTo>
                  <a:cubicBezTo>
                    <a:pt x="742" y="997"/>
                    <a:pt x="767" y="1002"/>
                    <a:pt x="792" y="1002"/>
                  </a:cubicBezTo>
                  <a:cubicBezTo>
                    <a:pt x="938" y="1002"/>
                    <a:pt x="1053" y="832"/>
                    <a:pt x="958" y="689"/>
                  </a:cubicBezTo>
                  <a:lnTo>
                    <a:pt x="958" y="689"/>
                  </a:lnTo>
                  <a:cubicBezTo>
                    <a:pt x="1032" y="763"/>
                    <a:pt x="1125" y="819"/>
                    <a:pt x="1228" y="847"/>
                  </a:cubicBezTo>
                  <a:cubicBezTo>
                    <a:pt x="1249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6" y="718"/>
                    <a:pt x="1462" y="654"/>
                    <a:pt x="1373" y="634"/>
                  </a:cubicBezTo>
                  <a:lnTo>
                    <a:pt x="1373" y="634"/>
                  </a:lnTo>
                  <a:cubicBezTo>
                    <a:pt x="1391" y="638"/>
                    <a:pt x="1410" y="640"/>
                    <a:pt x="1429" y="640"/>
                  </a:cubicBezTo>
                  <a:cubicBezTo>
                    <a:pt x="1494" y="640"/>
                    <a:pt x="1557" y="618"/>
                    <a:pt x="1600" y="568"/>
                  </a:cubicBezTo>
                  <a:cubicBezTo>
                    <a:pt x="1637" y="503"/>
                    <a:pt x="1590" y="438"/>
                    <a:pt x="1497" y="419"/>
                  </a:cubicBezTo>
                  <a:cubicBezTo>
                    <a:pt x="1437" y="405"/>
                    <a:pt x="1376" y="398"/>
                    <a:pt x="1316" y="398"/>
                  </a:cubicBezTo>
                  <a:cubicBezTo>
                    <a:pt x="1255" y="398"/>
                    <a:pt x="1195" y="405"/>
                    <a:pt x="1135" y="419"/>
                  </a:cubicBezTo>
                  <a:cubicBezTo>
                    <a:pt x="1228" y="382"/>
                    <a:pt x="1311" y="326"/>
                    <a:pt x="1376" y="252"/>
                  </a:cubicBezTo>
                  <a:cubicBezTo>
                    <a:pt x="1414" y="187"/>
                    <a:pt x="1367" y="122"/>
                    <a:pt x="1274" y="103"/>
                  </a:cubicBezTo>
                  <a:cubicBezTo>
                    <a:pt x="1252" y="96"/>
                    <a:pt x="1230" y="92"/>
                    <a:pt x="1207" y="92"/>
                  </a:cubicBezTo>
                  <a:cubicBezTo>
                    <a:pt x="1144" y="92"/>
                    <a:pt x="1080" y="120"/>
                    <a:pt x="1032" y="168"/>
                  </a:cubicBezTo>
                  <a:cubicBezTo>
                    <a:pt x="1070" y="103"/>
                    <a:pt x="1023" y="38"/>
                    <a:pt x="930" y="20"/>
                  </a:cubicBezTo>
                  <a:cubicBezTo>
                    <a:pt x="900" y="6"/>
                    <a:pt x="871" y="0"/>
                    <a:pt x="843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1827678" y="329857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1" y="1181"/>
                    <a:pt x="1266" y="1181"/>
                  </a:cubicBezTo>
                  <a:cubicBezTo>
                    <a:pt x="186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1827678" y="321197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8" y="1"/>
                    <a:pt x="1" y="233"/>
                    <a:pt x="1" y="801"/>
                  </a:cubicBezTo>
                  <a:cubicBezTo>
                    <a:pt x="1" y="1358"/>
                    <a:pt x="671" y="1610"/>
                    <a:pt x="1266" y="1610"/>
                  </a:cubicBezTo>
                  <a:cubicBezTo>
                    <a:pt x="1852" y="1610"/>
                    <a:pt x="2540" y="1358"/>
                    <a:pt x="2540" y="801"/>
                  </a:cubicBezTo>
                  <a:cubicBezTo>
                    <a:pt x="2540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1843007" y="321908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4" y="1"/>
                    <a:pt x="0" y="215"/>
                    <a:pt x="0" y="698"/>
                  </a:cubicBezTo>
                  <a:cubicBezTo>
                    <a:pt x="0" y="1191"/>
                    <a:pt x="596" y="1424"/>
                    <a:pt x="1126" y="1424"/>
                  </a:cubicBezTo>
                  <a:cubicBezTo>
                    <a:pt x="1646" y="1424"/>
                    <a:pt x="2251" y="1201"/>
                    <a:pt x="2251" y="708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1843007" y="3219088"/>
              <a:ext cx="246456" cy="85729"/>
            </a:xfrm>
            <a:custGeom>
              <a:avLst/>
              <a:gdLst/>
              <a:ahLst/>
              <a:cxnLst/>
              <a:rect l="l" t="t" r="r" b="b"/>
              <a:pathLst>
                <a:path w="2251" h="783" extrusionOk="0">
                  <a:moveTo>
                    <a:pt x="1116" y="1"/>
                  </a:moveTo>
                  <a:cubicBezTo>
                    <a:pt x="605" y="1"/>
                    <a:pt x="0" y="215"/>
                    <a:pt x="0" y="698"/>
                  </a:cubicBezTo>
                  <a:cubicBezTo>
                    <a:pt x="0" y="726"/>
                    <a:pt x="0" y="745"/>
                    <a:pt x="0" y="773"/>
                  </a:cubicBezTo>
                  <a:cubicBezTo>
                    <a:pt x="66" y="336"/>
                    <a:pt x="651" y="150"/>
                    <a:pt x="1116" y="150"/>
                  </a:cubicBezTo>
                  <a:cubicBezTo>
                    <a:pt x="1600" y="150"/>
                    <a:pt x="2195" y="336"/>
                    <a:pt x="2251" y="782"/>
                  </a:cubicBezTo>
                  <a:lnTo>
                    <a:pt x="2251" y="708"/>
                  </a:lnTo>
                  <a:cubicBezTo>
                    <a:pt x="2251" y="215"/>
                    <a:pt x="1619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1880671" y="3254015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82" y="638"/>
                  </a:moveTo>
                  <a:cubicBezTo>
                    <a:pt x="1399" y="640"/>
                    <a:pt x="1416" y="640"/>
                    <a:pt x="1433" y="640"/>
                  </a:cubicBezTo>
                  <a:lnTo>
                    <a:pt x="1414" y="658"/>
                  </a:lnTo>
                  <a:cubicBezTo>
                    <a:pt x="1405" y="649"/>
                    <a:pt x="1394" y="642"/>
                    <a:pt x="1382" y="638"/>
                  </a:cubicBezTo>
                  <a:close/>
                  <a:moveTo>
                    <a:pt x="849" y="0"/>
                  </a:moveTo>
                  <a:cubicBezTo>
                    <a:pt x="798" y="0"/>
                    <a:pt x="746" y="17"/>
                    <a:pt x="698" y="45"/>
                  </a:cubicBezTo>
                  <a:lnTo>
                    <a:pt x="633" y="54"/>
                  </a:lnTo>
                  <a:lnTo>
                    <a:pt x="633" y="147"/>
                  </a:lnTo>
                  <a:cubicBezTo>
                    <a:pt x="633" y="203"/>
                    <a:pt x="642" y="258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69" y="141"/>
                    <a:pt x="347" y="138"/>
                    <a:pt x="324" y="138"/>
                  </a:cubicBezTo>
                  <a:cubicBezTo>
                    <a:pt x="278" y="138"/>
                    <a:pt x="233" y="150"/>
                    <a:pt x="196" y="175"/>
                  </a:cubicBezTo>
                  <a:lnTo>
                    <a:pt x="140" y="128"/>
                  </a:lnTo>
                  <a:lnTo>
                    <a:pt x="140" y="258"/>
                  </a:lnTo>
                  <a:cubicBezTo>
                    <a:pt x="140" y="305"/>
                    <a:pt x="187" y="342"/>
                    <a:pt x="252" y="361"/>
                  </a:cubicBezTo>
                  <a:cubicBezTo>
                    <a:pt x="233" y="358"/>
                    <a:pt x="212" y="356"/>
                    <a:pt x="191" y="356"/>
                  </a:cubicBezTo>
                  <a:cubicBezTo>
                    <a:pt x="148" y="356"/>
                    <a:pt x="103" y="364"/>
                    <a:pt x="66" y="389"/>
                  </a:cubicBezTo>
                  <a:lnTo>
                    <a:pt x="1" y="342"/>
                  </a:lnTo>
                  <a:lnTo>
                    <a:pt x="1" y="472"/>
                  </a:lnTo>
                  <a:cubicBezTo>
                    <a:pt x="1" y="519"/>
                    <a:pt x="47" y="556"/>
                    <a:pt x="121" y="575"/>
                  </a:cubicBezTo>
                  <a:cubicBezTo>
                    <a:pt x="182" y="589"/>
                    <a:pt x="242" y="596"/>
                    <a:pt x="303" y="596"/>
                  </a:cubicBezTo>
                  <a:cubicBezTo>
                    <a:pt x="363" y="596"/>
                    <a:pt x="424" y="589"/>
                    <a:pt x="484" y="575"/>
                  </a:cubicBezTo>
                  <a:lnTo>
                    <a:pt x="484" y="575"/>
                  </a:lnTo>
                  <a:cubicBezTo>
                    <a:pt x="410" y="603"/>
                    <a:pt x="345" y="640"/>
                    <a:pt x="289" y="686"/>
                  </a:cubicBezTo>
                  <a:lnTo>
                    <a:pt x="224" y="658"/>
                  </a:lnTo>
                  <a:lnTo>
                    <a:pt x="224" y="779"/>
                  </a:lnTo>
                  <a:cubicBezTo>
                    <a:pt x="224" y="826"/>
                    <a:pt x="270" y="872"/>
                    <a:pt x="345" y="891"/>
                  </a:cubicBezTo>
                  <a:cubicBezTo>
                    <a:pt x="366" y="898"/>
                    <a:pt x="389" y="902"/>
                    <a:pt x="411" y="902"/>
                  </a:cubicBezTo>
                  <a:cubicBezTo>
                    <a:pt x="475" y="902"/>
                    <a:pt x="538" y="874"/>
                    <a:pt x="586" y="826"/>
                  </a:cubicBezTo>
                  <a:lnTo>
                    <a:pt x="586" y="826"/>
                  </a:lnTo>
                  <a:cubicBezTo>
                    <a:pt x="549" y="882"/>
                    <a:pt x="596" y="956"/>
                    <a:pt x="689" y="974"/>
                  </a:cubicBezTo>
                  <a:cubicBezTo>
                    <a:pt x="711" y="982"/>
                    <a:pt x="733" y="985"/>
                    <a:pt x="756" y="985"/>
                  </a:cubicBezTo>
                  <a:cubicBezTo>
                    <a:pt x="819" y="985"/>
                    <a:pt x="882" y="957"/>
                    <a:pt x="930" y="909"/>
                  </a:cubicBezTo>
                  <a:cubicBezTo>
                    <a:pt x="949" y="882"/>
                    <a:pt x="958" y="854"/>
                    <a:pt x="958" y="826"/>
                  </a:cubicBezTo>
                  <a:lnTo>
                    <a:pt x="958" y="705"/>
                  </a:lnTo>
                  <a:lnTo>
                    <a:pt x="949" y="705"/>
                  </a:lnTo>
                  <a:lnTo>
                    <a:pt x="949" y="696"/>
                  </a:lnTo>
                  <a:lnTo>
                    <a:pt x="958" y="705"/>
                  </a:lnTo>
                  <a:cubicBezTo>
                    <a:pt x="1023" y="770"/>
                    <a:pt x="1107" y="816"/>
                    <a:pt x="1200" y="835"/>
                  </a:cubicBezTo>
                  <a:cubicBezTo>
                    <a:pt x="1222" y="842"/>
                    <a:pt x="1245" y="846"/>
                    <a:pt x="1267" y="846"/>
                  </a:cubicBezTo>
                  <a:cubicBezTo>
                    <a:pt x="1331" y="846"/>
                    <a:pt x="1394" y="818"/>
                    <a:pt x="1442" y="770"/>
                  </a:cubicBezTo>
                  <a:cubicBezTo>
                    <a:pt x="1451" y="761"/>
                    <a:pt x="1451" y="742"/>
                    <a:pt x="1451" y="733"/>
                  </a:cubicBezTo>
                  <a:lnTo>
                    <a:pt x="1451" y="630"/>
                  </a:lnTo>
                  <a:cubicBezTo>
                    <a:pt x="1498" y="621"/>
                    <a:pt x="1535" y="593"/>
                    <a:pt x="1563" y="556"/>
                  </a:cubicBezTo>
                  <a:cubicBezTo>
                    <a:pt x="1572" y="547"/>
                    <a:pt x="1581" y="537"/>
                    <a:pt x="1581" y="528"/>
                  </a:cubicBezTo>
                  <a:lnTo>
                    <a:pt x="1581" y="398"/>
                  </a:lnTo>
                  <a:lnTo>
                    <a:pt x="1544" y="444"/>
                  </a:lnTo>
                  <a:cubicBezTo>
                    <a:pt x="1526" y="426"/>
                    <a:pt x="1498" y="417"/>
                    <a:pt x="1479" y="417"/>
                  </a:cubicBezTo>
                  <a:cubicBezTo>
                    <a:pt x="1419" y="403"/>
                    <a:pt x="1358" y="396"/>
                    <a:pt x="1298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79"/>
                    <a:pt x="1293" y="324"/>
                    <a:pt x="1358" y="249"/>
                  </a:cubicBezTo>
                  <a:cubicBezTo>
                    <a:pt x="1368" y="231"/>
                    <a:pt x="1368" y="212"/>
                    <a:pt x="1368" y="193"/>
                  </a:cubicBezTo>
                  <a:lnTo>
                    <a:pt x="1368" y="82"/>
                  </a:lnTo>
                  <a:lnTo>
                    <a:pt x="1330" y="128"/>
                  </a:lnTo>
                  <a:cubicBezTo>
                    <a:pt x="1302" y="110"/>
                    <a:pt x="1284" y="100"/>
                    <a:pt x="1256" y="91"/>
                  </a:cubicBezTo>
                  <a:cubicBezTo>
                    <a:pt x="1232" y="84"/>
                    <a:pt x="1207" y="80"/>
                    <a:pt x="1184" y="80"/>
                  </a:cubicBezTo>
                  <a:cubicBezTo>
                    <a:pt x="1117" y="80"/>
                    <a:pt x="1055" y="108"/>
                    <a:pt x="1014" y="156"/>
                  </a:cubicBezTo>
                  <a:cubicBezTo>
                    <a:pt x="1051" y="100"/>
                    <a:pt x="1005" y="35"/>
                    <a:pt x="903" y="7"/>
                  </a:cubicBezTo>
                  <a:cubicBezTo>
                    <a:pt x="885" y="2"/>
                    <a:pt x="867" y="0"/>
                    <a:pt x="84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1878590" y="3240767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60" y="1"/>
                  </a:moveTo>
                  <a:cubicBezTo>
                    <a:pt x="795" y="1"/>
                    <a:pt x="731" y="23"/>
                    <a:pt x="689" y="73"/>
                  </a:cubicBezTo>
                  <a:cubicBezTo>
                    <a:pt x="643" y="147"/>
                    <a:pt x="643" y="240"/>
                    <a:pt x="689" y="305"/>
                  </a:cubicBezTo>
                  <a:cubicBezTo>
                    <a:pt x="615" y="231"/>
                    <a:pt x="522" y="184"/>
                    <a:pt x="419" y="156"/>
                  </a:cubicBezTo>
                  <a:cubicBezTo>
                    <a:pt x="395" y="149"/>
                    <a:pt x="371" y="145"/>
                    <a:pt x="347" y="145"/>
                  </a:cubicBezTo>
                  <a:cubicBezTo>
                    <a:pt x="280" y="145"/>
                    <a:pt x="219" y="173"/>
                    <a:pt x="178" y="221"/>
                  </a:cubicBezTo>
                  <a:cubicBezTo>
                    <a:pt x="144" y="272"/>
                    <a:pt x="179" y="338"/>
                    <a:pt x="255" y="364"/>
                  </a:cubicBezTo>
                  <a:lnTo>
                    <a:pt x="255" y="364"/>
                  </a:lnTo>
                  <a:cubicBezTo>
                    <a:pt x="241" y="361"/>
                    <a:pt x="227" y="359"/>
                    <a:pt x="213" y="359"/>
                  </a:cubicBezTo>
                  <a:cubicBezTo>
                    <a:pt x="150" y="359"/>
                    <a:pt x="86" y="387"/>
                    <a:pt x="38" y="435"/>
                  </a:cubicBezTo>
                  <a:cubicBezTo>
                    <a:pt x="1" y="491"/>
                    <a:pt x="47" y="565"/>
                    <a:pt x="150" y="584"/>
                  </a:cubicBezTo>
                  <a:cubicBezTo>
                    <a:pt x="210" y="598"/>
                    <a:pt x="271" y="605"/>
                    <a:pt x="331" y="605"/>
                  </a:cubicBezTo>
                  <a:cubicBezTo>
                    <a:pt x="392" y="605"/>
                    <a:pt x="452" y="598"/>
                    <a:pt x="512" y="584"/>
                  </a:cubicBezTo>
                  <a:lnTo>
                    <a:pt x="512" y="584"/>
                  </a:lnTo>
                  <a:cubicBezTo>
                    <a:pt x="410" y="612"/>
                    <a:pt x="326" y="677"/>
                    <a:pt x="271" y="751"/>
                  </a:cubicBezTo>
                  <a:cubicBezTo>
                    <a:pt x="233" y="807"/>
                    <a:pt x="280" y="872"/>
                    <a:pt x="373" y="900"/>
                  </a:cubicBezTo>
                  <a:cubicBezTo>
                    <a:pt x="395" y="908"/>
                    <a:pt x="417" y="911"/>
                    <a:pt x="440" y="911"/>
                  </a:cubicBezTo>
                  <a:cubicBezTo>
                    <a:pt x="503" y="911"/>
                    <a:pt x="567" y="883"/>
                    <a:pt x="615" y="835"/>
                  </a:cubicBezTo>
                  <a:lnTo>
                    <a:pt x="615" y="835"/>
                  </a:lnTo>
                  <a:cubicBezTo>
                    <a:pt x="577" y="891"/>
                    <a:pt x="624" y="956"/>
                    <a:pt x="717" y="984"/>
                  </a:cubicBezTo>
                  <a:cubicBezTo>
                    <a:pt x="739" y="991"/>
                    <a:pt x="761" y="995"/>
                    <a:pt x="784" y="995"/>
                  </a:cubicBezTo>
                  <a:cubicBezTo>
                    <a:pt x="847" y="995"/>
                    <a:pt x="911" y="967"/>
                    <a:pt x="959" y="919"/>
                  </a:cubicBezTo>
                  <a:cubicBezTo>
                    <a:pt x="996" y="844"/>
                    <a:pt x="996" y="761"/>
                    <a:pt x="959" y="696"/>
                  </a:cubicBezTo>
                  <a:lnTo>
                    <a:pt x="959" y="696"/>
                  </a:lnTo>
                  <a:cubicBezTo>
                    <a:pt x="1033" y="770"/>
                    <a:pt x="1126" y="817"/>
                    <a:pt x="1228" y="844"/>
                  </a:cubicBezTo>
                  <a:cubicBezTo>
                    <a:pt x="1250" y="852"/>
                    <a:pt x="1273" y="855"/>
                    <a:pt x="1295" y="855"/>
                  </a:cubicBezTo>
                  <a:cubicBezTo>
                    <a:pt x="1359" y="855"/>
                    <a:pt x="1422" y="827"/>
                    <a:pt x="1470" y="779"/>
                  </a:cubicBezTo>
                  <a:cubicBezTo>
                    <a:pt x="1507" y="725"/>
                    <a:pt x="1463" y="661"/>
                    <a:pt x="1366" y="633"/>
                  </a:cubicBezTo>
                  <a:lnTo>
                    <a:pt x="1366" y="633"/>
                  </a:lnTo>
                  <a:cubicBezTo>
                    <a:pt x="1388" y="638"/>
                    <a:pt x="1410" y="641"/>
                    <a:pt x="1431" y="641"/>
                  </a:cubicBezTo>
                  <a:cubicBezTo>
                    <a:pt x="1498" y="641"/>
                    <a:pt x="1559" y="614"/>
                    <a:pt x="1600" y="565"/>
                  </a:cubicBezTo>
                  <a:cubicBezTo>
                    <a:pt x="1638" y="500"/>
                    <a:pt x="1591" y="435"/>
                    <a:pt x="1498" y="407"/>
                  </a:cubicBezTo>
                  <a:cubicBezTo>
                    <a:pt x="1438" y="398"/>
                    <a:pt x="1377" y="393"/>
                    <a:pt x="1317" y="393"/>
                  </a:cubicBezTo>
                  <a:cubicBezTo>
                    <a:pt x="1256" y="393"/>
                    <a:pt x="1196" y="398"/>
                    <a:pt x="1135" y="407"/>
                  </a:cubicBezTo>
                  <a:cubicBezTo>
                    <a:pt x="1228" y="379"/>
                    <a:pt x="1312" y="324"/>
                    <a:pt x="1377" y="240"/>
                  </a:cubicBezTo>
                  <a:cubicBezTo>
                    <a:pt x="1414" y="184"/>
                    <a:pt x="1368" y="119"/>
                    <a:pt x="1275" y="91"/>
                  </a:cubicBezTo>
                  <a:cubicBezTo>
                    <a:pt x="1251" y="84"/>
                    <a:pt x="1226" y="80"/>
                    <a:pt x="1203" y="80"/>
                  </a:cubicBezTo>
                  <a:cubicBezTo>
                    <a:pt x="1136" y="80"/>
                    <a:pt x="1074" y="108"/>
                    <a:pt x="1033" y="156"/>
                  </a:cubicBezTo>
                  <a:cubicBezTo>
                    <a:pt x="1070" y="100"/>
                    <a:pt x="1024" y="35"/>
                    <a:pt x="922" y="7"/>
                  </a:cubicBezTo>
                  <a:cubicBezTo>
                    <a:pt x="901" y="3"/>
                    <a:pt x="880" y="1"/>
                    <a:pt x="860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1993662" y="3440036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91"/>
                    <a:pt x="1265" y="1191"/>
                  </a:cubicBezTo>
                  <a:cubicBezTo>
                    <a:pt x="186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1993662" y="3354525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2008991" y="3360657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3" y="0"/>
                    <a:pt x="0" y="214"/>
                    <a:pt x="0" y="707"/>
                  </a:cubicBezTo>
                  <a:cubicBezTo>
                    <a:pt x="0" y="1200"/>
                    <a:pt x="595" y="1433"/>
                    <a:pt x="1125" y="1433"/>
                  </a:cubicBezTo>
                  <a:cubicBezTo>
                    <a:pt x="1646" y="1433"/>
                    <a:pt x="2251" y="1209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2007896" y="3360657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14"/>
                    <a:pt x="10" y="707"/>
                  </a:cubicBezTo>
                  <a:cubicBezTo>
                    <a:pt x="1" y="735"/>
                    <a:pt x="1" y="754"/>
                    <a:pt x="10" y="78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45"/>
                    <a:pt x="2261" y="782"/>
                  </a:cubicBezTo>
                  <a:cubicBezTo>
                    <a:pt x="2261" y="763"/>
                    <a:pt x="2261" y="735"/>
                    <a:pt x="2261" y="71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046655" y="3396240"/>
              <a:ext cx="173209" cy="107407"/>
            </a:xfrm>
            <a:custGeom>
              <a:avLst/>
              <a:gdLst/>
              <a:ahLst/>
              <a:cxnLst/>
              <a:rect l="l" t="t" r="r" b="b"/>
              <a:pathLst>
                <a:path w="1582" h="981" extrusionOk="0">
                  <a:moveTo>
                    <a:pt x="1339" y="624"/>
                  </a:moveTo>
                  <a:cubicBezTo>
                    <a:pt x="1377" y="633"/>
                    <a:pt x="1405" y="633"/>
                    <a:pt x="1432" y="633"/>
                  </a:cubicBezTo>
                  <a:lnTo>
                    <a:pt x="1414" y="652"/>
                  </a:lnTo>
                  <a:cubicBezTo>
                    <a:pt x="1386" y="643"/>
                    <a:pt x="1367" y="633"/>
                    <a:pt x="1339" y="624"/>
                  </a:cubicBezTo>
                  <a:close/>
                  <a:moveTo>
                    <a:pt x="949" y="689"/>
                  </a:moveTo>
                  <a:lnTo>
                    <a:pt x="958" y="698"/>
                  </a:lnTo>
                  <a:lnTo>
                    <a:pt x="949" y="698"/>
                  </a:lnTo>
                  <a:cubicBezTo>
                    <a:pt x="949" y="698"/>
                    <a:pt x="949" y="689"/>
                    <a:pt x="949" y="689"/>
                  </a:cubicBez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2" y="252"/>
                    <a:pt x="661" y="299"/>
                  </a:cubicBezTo>
                  <a:cubicBezTo>
                    <a:pt x="586" y="224"/>
                    <a:pt x="493" y="168"/>
                    <a:pt x="391" y="140"/>
                  </a:cubicBezTo>
                  <a:cubicBezTo>
                    <a:pt x="375" y="138"/>
                    <a:pt x="358" y="137"/>
                    <a:pt x="342" y="137"/>
                  </a:cubicBezTo>
                  <a:cubicBezTo>
                    <a:pt x="293" y="137"/>
                    <a:pt x="244" y="147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83" y="342"/>
                    <a:pt x="252" y="361"/>
                  </a:cubicBezTo>
                  <a:lnTo>
                    <a:pt x="252" y="361"/>
                  </a:lnTo>
                  <a:cubicBezTo>
                    <a:pt x="232" y="356"/>
                    <a:pt x="212" y="354"/>
                    <a:pt x="192" y="354"/>
                  </a:cubicBezTo>
                  <a:cubicBezTo>
                    <a:pt x="149" y="354"/>
                    <a:pt x="107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8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3" y="587"/>
                    <a:pt x="484" y="578"/>
                  </a:cubicBezTo>
                  <a:lnTo>
                    <a:pt x="484" y="578"/>
                  </a:lnTo>
                  <a:cubicBezTo>
                    <a:pt x="409" y="605"/>
                    <a:pt x="344" y="643"/>
                    <a:pt x="289" y="680"/>
                  </a:cubicBezTo>
                  <a:lnTo>
                    <a:pt x="223" y="652"/>
                  </a:lnTo>
                  <a:lnTo>
                    <a:pt x="223" y="773"/>
                  </a:lnTo>
                  <a:cubicBezTo>
                    <a:pt x="223" y="819"/>
                    <a:pt x="270" y="866"/>
                    <a:pt x="344" y="884"/>
                  </a:cubicBezTo>
                  <a:cubicBezTo>
                    <a:pt x="369" y="893"/>
                    <a:pt x="394" y="897"/>
                    <a:pt x="419" y="897"/>
                  </a:cubicBezTo>
                  <a:cubicBezTo>
                    <a:pt x="480" y="897"/>
                    <a:pt x="540" y="872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5" y="949"/>
                    <a:pt x="688" y="968"/>
                  </a:cubicBezTo>
                  <a:cubicBezTo>
                    <a:pt x="713" y="976"/>
                    <a:pt x="738" y="980"/>
                    <a:pt x="763" y="980"/>
                  </a:cubicBezTo>
                  <a:cubicBezTo>
                    <a:pt x="824" y="980"/>
                    <a:pt x="884" y="956"/>
                    <a:pt x="930" y="903"/>
                  </a:cubicBezTo>
                  <a:cubicBezTo>
                    <a:pt x="949" y="884"/>
                    <a:pt x="958" y="857"/>
                    <a:pt x="958" y="819"/>
                  </a:cubicBezTo>
                  <a:cubicBezTo>
                    <a:pt x="958" y="810"/>
                    <a:pt x="958" y="801"/>
                    <a:pt x="958" y="791"/>
                  </a:cubicBezTo>
                  <a:lnTo>
                    <a:pt x="958" y="708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9"/>
                    <a:pt x="1267" y="849"/>
                  </a:cubicBezTo>
                  <a:cubicBezTo>
                    <a:pt x="1330" y="849"/>
                    <a:pt x="1394" y="821"/>
                    <a:pt x="1442" y="773"/>
                  </a:cubicBezTo>
                  <a:cubicBezTo>
                    <a:pt x="1451" y="764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7" y="624"/>
                    <a:pt x="1544" y="596"/>
                    <a:pt x="1572" y="559"/>
                  </a:cubicBezTo>
                  <a:cubicBezTo>
                    <a:pt x="1572" y="550"/>
                    <a:pt x="1581" y="540"/>
                    <a:pt x="1581" y="522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25" y="419"/>
                    <a:pt x="1497" y="419"/>
                    <a:pt x="1479" y="410"/>
                  </a:cubicBezTo>
                  <a:cubicBezTo>
                    <a:pt x="1418" y="396"/>
                    <a:pt x="1358" y="389"/>
                    <a:pt x="1298" y="389"/>
                  </a:cubicBezTo>
                  <a:cubicBezTo>
                    <a:pt x="1237" y="389"/>
                    <a:pt x="1177" y="396"/>
                    <a:pt x="1116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7" y="224"/>
                    <a:pt x="1377" y="215"/>
                    <a:pt x="1367" y="196"/>
                  </a:cubicBezTo>
                  <a:lnTo>
                    <a:pt x="1367" y="75"/>
                  </a:lnTo>
                  <a:lnTo>
                    <a:pt x="1330" y="122"/>
                  </a:lnTo>
                  <a:cubicBezTo>
                    <a:pt x="1302" y="103"/>
                    <a:pt x="1274" y="94"/>
                    <a:pt x="1256" y="85"/>
                  </a:cubicBezTo>
                  <a:cubicBezTo>
                    <a:pt x="1234" y="80"/>
                    <a:pt x="1212" y="78"/>
                    <a:pt x="1190" y="78"/>
                  </a:cubicBezTo>
                  <a:cubicBezTo>
                    <a:pt x="1121" y="78"/>
                    <a:pt x="1057" y="102"/>
                    <a:pt x="1014" y="159"/>
                  </a:cubicBezTo>
                  <a:cubicBezTo>
                    <a:pt x="1051" y="94"/>
                    <a:pt x="1005" y="29"/>
                    <a:pt x="902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2044574" y="3382773"/>
              <a:ext cx="179341" cy="108064"/>
            </a:xfrm>
            <a:custGeom>
              <a:avLst/>
              <a:gdLst/>
              <a:ahLst/>
              <a:cxnLst/>
              <a:rect l="l" t="t" r="r" b="b"/>
              <a:pathLst>
                <a:path w="1638" h="987" extrusionOk="0">
                  <a:moveTo>
                    <a:pt x="847" y="0"/>
                  </a:moveTo>
                  <a:cubicBezTo>
                    <a:pt x="787" y="0"/>
                    <a:pt x="728" y="25"/>
                    <a:pt x="689" y="77"/>
                  </a:cubicBezTo>
                  <a:cubicBezTo>
                    <a:pt x="642" y="143"/>
                    <a:pt x="642" y="226"/>
                    <a:pt x="689" y="301"/>
                  </a:cubicBezTo>
                  <a:cubicBezTo>
                    <a:pt x="614" y="226"/>
                    <a:pt x="521" y="170"/>
                    <a:pt x="419" y="152"/>
                  </a:cubicBezTo>
                  <a:cubicBezTo>
                    <a:pt x="392" y="144"/>
                    <a:pt x="365" y="140"/>
                    <a:pt x="339" y="140"/>
                  </a:cubicBezTo>
                  <a:cubicBezTo>
                    <a:pt x="275" y="140"/>
                    <a:pt x="217" y="164"/>
                    <a:pt x="177" y="217"/>
                  </a:cubicBezTo>
                  <a:cubicBezTo>
                    <a:pt x="141" y="271"/>
                    <a:pt x="184" y="335"/>
                    <a:pt x="273" y="364"/>
                  </a:cubicBezTo>
                  <a:lnTo>
                    <a:pt x="273" y="364"/>
                  </a:lnTo>
                  <a:cubicBezTo>
                    <a:pt x="253" y="358"/>
                    <a:pt x="233" y="355"/>
                    <a:pt x="213" y="355"/>
                  </a:cubicBezTo>
                  <a:cubicBezTo>
                    <a:pt x="149" y="355"/>
                    <a:pt x="86" y="383"/>
                    <a:pt x="38" y="431"/>
                  </a:cubicBezTo>
                  <a:cubicBezTo>
                    <a:pt x="1" y="487"/>
                    <a:pt x="47" y="552"/>
                    <a:pt x="150" y="580"/>
                  </a:cubicBezTo>
                  <a:cubicBezTo>
                    <a:pt x="210" y="589"/>
                    <a:pt x="270" y="594"/>
                    <a:pt x="331" y="594"/>
                  </a:cubicBezTo>
                  <a:cubicBezTo>
                    <a:pt x="391" y="594"/>
                    <a:pt x="452" y="589"/>
                    <a:pt x="512" y="580"/>
                  </a:cubicBezTo>
                  <a:lnTo>
                    <a:pt x="512" y="580"/>
                  </a:lnTo>
                  <a:cubicBezTo>
                    <a:pt x="410" y="608"/>
                    <a:pt x="326" y="663"/>
                    <a:pt x="270" y="747"/>
                  </a:cubicBezTo>
                  <a:cubicBezTo>
                    <a:pt x="233" y="803"/>
                    <a:pt x="280" y="868"/>
                    <a:pt x="373" y="896"/>
                  </a:cubicBezTo>
                  <a:cubicBezTo>
                    <a:pt x="395" y="903"/>
                    <a:pt x="417" y="907"/>
                    <a:pt x="440" y="907"/>
                  </a:cubicBezTo>
                  <a:cubicBezTo>
                    <a:pt x="503" y="907"/>
                    <a:pt x="566" y="879"/>
                    <a:pt x="614" y="831"/>
                  </a:cubicBezTo>
                  <a:lnTo>
                    <a:pt x="614" y="831"/>
                  </a:lnTo>
                  <a:cubicBezTo>
                    <a:pt x="577" y="887"/>
                    <a:pt x="624" y="952"/>
                    <a:pt x="717" y="980"/>
                  </a:cubicBezTo>
                  <a:cubicBezTo>
                    <a:pt x="737" y="984"/>
                    <a:pt x="757" y="986"/>
                    <a:pt x="777" y="986"/>
                  </a:cubicBezTo>
                  <a:cubicBezTo>
                    <a:pt x="843" y="986"/>
                    <a:pt x="909" y="962"/>
                    <a:pt x="959" y="905"/>
                  </a:cubicBezTo>
                  <a:cubicBezTo>
                    <a:pt x="996" y="840"/>
                    <a:pt x="996" y="756"/>
                    <a:pt x="959" y="682"/>
                  </a:cubicBezTo>
                  <a:lnTo>
                    <a:pt x="959" y="682"/>
                  </a:lnTo>
                  <a:cubicBezTo>
                    <a:pt x="1033" y="756"/>
                    <a:pt x="1126" y="812"/>
                    <a:pt x="1228" y="840"/>
                  </a:cubicBezTo>
                  <a:cubicBezTo>
                    <a:pt x="1250" y="847"/>
                    <a:pt x="1273" y="851"/>
                    <a:pt x="1295" y="851"/>
                  </a:cubicBezTo>
                  <a:cubicBezTo>
                    <a:pt x="1359" y="851"/>
                    <a:pt x="1422" y="823"/>
                    <a:pt x="1470" y="775"/>
                  </a:cubicBezTo>
                  <a:cubicBezTo>
                    <a:pt x="1503" y="716"/>
                    <a:pt x="1469" y="658"/>
                    <a:pt x="1387" y="633"/>
                  </a:cubicBezTo>
                  <a:lnTo>
                    <a:pt x="1387" y="633"/>
                  </a:lnTo>
                  <a:cubicBezTo>
                    <a:pt x="1402" y="636"/>
                    <a:pt x="1416" y="637"/>
                    <a:pt x="1431" y="637"/>
                  </a:cubicBezTo>
                  <a:cubicBezTo>
                    <a:pt x="1497" y="637"/>
                    <a:pt x="1559" y="609"/>
                    <a:pt x="1600" y="561"/>
                  </a:cubicBezTo>
                  <a:cubicBezTo>
                    <a:pt x="1637" y="496"/>
                    <a:pt x="1591" y="431"/>
                    <a:pt x="1498" y="412"/>
                  </a:cubicBezTo>
                  <a:cubicBezTo>
                    <a:pt x="1437" y="398"/>
                    <a:pt x="1377" y="391"/>
                    <a:pt x="1317" y="391"/>
                  </a:cubicBezTo>
                  <a:cubicBezTo>
                    <a:pt x="1256" y="391"/>
                    <a:pt x="1196" y="398"/>
                    <a:pt x="1135" y="412"/>
                  </a:cubicBezTo>
                  <a:cubicBezTo>
                    <a:pt x="1228" y="375"/>
                    <a:pt x="1312" y="319"/>
                    <a:pt x="1377" y="245"/>
                  </a:cubicBezTo>
                  <a:cubicBezTo>
                    <a:pt x="1414" y="180"/>
                    <a:pt x="1368" y="115"/>
                    <a:pt x="1275" y="96"/>
                  </a:cubicBezTo>
                  <a:cubicBezTo>
                    <a:pt x="1250" y="89"/>
                    <a:pt x="1226" y="85"/>
                    <a:pt x="1202" y="85"/>
                  </a:cubicBezTo>
                  <a:cubicBezTo>
                    <a:pt x="1136" y="85"/>
                    <a:pt x="1074" y="113"/>
                    <a:pt x="1033" y="161"/>
                  </a:cubicBezTo>
                  <a:cubicBezTo>
                    <a:pt x="1070" y="96"/>
                    <a:pt x="1024" y="31"/>
                    <a:pt x="921" y="12"/>
                  </a:cubicBezTo>
                  <a:cubicBezTo>
                    <a:pt x="897" y="4"/>
                    <a:pt x="872" y="0"/>
                    <a:pt x="847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2228843" y="3547991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82"/>
                    <a:pt x="1266" y="1182"/>
                  </a:cubicBezTo>
                  <a:cubicBezTo>
                    <a:pt x="1851" y="1182"/>
                    <a:pt x="2540" y="93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2228843" y="3462481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40" y="1349"/>
                    <a:pt x="2540" y="791"/>
                  </a:cubicBezTo>
                  <a:cubicBezTo>
                    <a:pt x="2540" y="224"/>
                    <a:pt x="1824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2244171" y="3468612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3" y="0"/>
                    <a:pt x="0" y="214"/>
                    <a:pt x="0" y="707"/>
                  </a:cubicBezTo>
                  <a:cubicBezTo>
                    <a:pt x="0" y="1200"/>
                    <a:pt x="596" y="1432"/>
                    <a:pt x="1116" y="1432"/>
                  </a:cubicBezTo>
                  <a:cubicBezTo>
                    <a:pt x="1646" y="1432"/>
                    <a:pt x="2251" y="1209"/>
                    <a:pt x="2251" y="707"/>
                  </a:cubicBezTo>
                  <a:cubicBezTo>
                    <a:pt x="2251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2243186" y="3468612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14"/>
                    <a:pt x="0" y="707"/>
                  </a:cubicBezTo>
                  <a:lnTo>
                    <a:pt x="0" y="781"/>
                  </a:lnTo>
                  <a:cubicBezTo>
                    <a:pt x="74" y="335"/>
                    <a:pt x="660" y="149"/>
                    <a:pt x="1125" y="149"/>
                  </a:cubicBezTo>
                  <a:cubicBezTo>
                    <a:pt x="1609" y="149"/>
                    <a:pt x="2195" y="335"/>
                    <a:pt x="2250" y="781"/>
                  </a:cubicBezTo>
                  <a:cubicBezTo>
                    <a:pt x="2260" y="763"/>
                    <a:pt x="2260" y="735"/>
                    <a:pt x="2250" y="707"/>
                  </a:cubicBezTo>
                  <a:cubicBezTo>
                    <a:pt x="2250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2281835" y="350342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1"/>
                  </a:moveTo>
                  <a:cubicBezTo>
                    <a:pt x="1367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67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58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7" y="0"/>
                  </a:moveTo>
                  <a:cubicBezTo>
                    <a:pt x="795" y="0"/>
                    <a:pt x="739" y="18"/>
                    <a:pt x="698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33" y="203"/>
                    <a:pt x="642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4"/>
                    <a:pt x="341" y="144"/>
                  </a:cubicBezTo>
                  <a:cubicBezTo>
                    <a:pt x="290" y="144"/>
                    <a:pt x="238" y="154"/>
                    <a:pt x="196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3"/>
                    <a:pt x="183" y="348"/>
                    <a:pt x="244" y="368"/>
                  </a:cubicBezTo>
                  <a:lnTo>
                    <a:pt x="244" y="368"/>
                  </a:lnTo>
                  <a:cubicBezTo>
                    <a:pt x="226" y="363"/>
                    <a:pt x="207" y="361"/>
                    <a:pt x="187" y="361"/>
                  </a:cubicBezTo>
                  <a:cubicBezTo>
                    <a:pt x="145" y="361"/>
                    <a:pt x="102" y="371"/>
                    <a:pt x="66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84"/>
                  </a:cubicBezTo>
                  <a:cubicBezTo>
                    <a:pt x="182" y="594"/>
                    <a:pt x="242" y="598"/>
                    <a:pt x="303" y="598"/>
                  </a:cubicBezTo>
                  <a:cubicBezTo>
                    <a:pt x="363" y="598"/>
                    <a:pt x="424" y="594"/>
                    <a:pt x="484" y="584"/>
                  </a:cubicBezTo>
                  <a:lnTo>
                    <a:pt x="484" y="584"/>
                  </a:lnTo>
                  <a:cubicBezTo>
                    <a:pt x="410" y="603"/>
                    <a:pt x="345" y="640"/>
                    <a:pt x="289" y="687"/>
                  </a:cubicBezTo>
                  <a:lnTo>
                    <a:pt x="224" y="659"/>
                  </a:lnTo>
                  <a:lnTo>
                    <a:pt x="224" y="780"/>
                  </a:lnTo>
                  <a:cubicBezTo>
                    <a:pt x="224" y="826"/>
                    <a:pt x="261" y="873"/>
                    <a:pt x="345" y="891"/>
                  </a:cubicBezTo>
                  <a:cubicBezTo>
                    <a:pt x="369" y="899"/>
                    <a:pt x="394" y="903"/>
                    <a:pt x="419" y="903"/>
                  </a:cubicBezTo>
                  <a:cubicBezTo>
                    <a:pt x="479" y="903"/>
                    <a:pt x="537" y="879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89" y="975"/>
                  </a:cubicBezTo>
                  <a:cubicBezTo>
                    <a:pt x="713" y="983"/>
                    <a:pt x="738" y="987"/>
                    <a:pt x="763" y="987"/>
                  </a:cubicBezTo>
                  <a:cubicBezTo>
                    <a:pt x="824" y="987"/>
                    <a:pt x="884" y="962"/>
                    <a:pt x="930" y="910"/>
                  </a:cubicBezTo>
                  <a:cubicBezTo>
                    <a:pt x="940" y="891"/>
                    <a:pt x="949" y="863"/>
                    <a:pt x="958" y="826"/>
                  </a:cubicBezTo>
                  <a:cubicBezTo>
                    <a:pt x="958" y="817"/>
                    <a:pt x="958" y="807"/>
                    <a:pt x="958" y="798"/>
                  </a:cubicBezTo>
                  <a:lnTo>
                    <a:pt x="958" y="714"/>
                  </a:lnTo>
                  <a:cubicBezTo>
                    <a:pt x="1023" y="780"/>
                    <a:pt x="1107" y="826"/>
                    <a:pt x="1200" y="845"/>
                  </a:cubicBezTo>
                  <a:cubicBezTo>
                    <a:pt x="1222" y="852"/>
                    <a:pt x="1244" y="855"/>
                    <a:pt x="1267" y="855"/>
                  </a:cubicBezTo>
                  <a:cubicBezTo>
                    <a:pt x="1330" y="855"/>
                    <a:pt x="1394" y="828"/>
                    <a:pt x="1442" y="780"/>
                  </a:cubicBezTo>
                  <a:cubicBezTo>
                    <a:pt x="1442" y="770"/>
                    <a:pt x="1451" y="752"/>
                    <a:pt x="1451" y="733"/>
                  </a:cubicBezTo>
                  <a:lnTo>
                    <a:pt x="1451" y="640"/>
                  </a:lnTo>
                  <a:cubicBezTo>
                    <a:pt x="1498" y="631"/>
                    <a:pt x="1535" y="603"/>
                    <a:pt x="1563" y="566"/>
                  </a:cubicBezTo>
                  <a:cubicBezTo>
                    <a:pt x="1572" y="556"/>
                    <a:pt x="1581" y="547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26"/>
                    <a:pt x="1479" y="417"/>
                  </a:cubicBezTo>
                  <a:cubicBezTo>
                    <a:pt x="1419" y="403"/>
                    <a:pt x="1356" y="396"/>
                    <a:pt x="1293" y="396"/>
                  </a:cubicBezTo>
                  <a:cubicBezTo>
                    <a:pt x="1230" y="396"/>
                    <a:pt x="1168" y="403"/>
                    <a:pt x="1107" y="417"/>
                  </a:cubicBezTo>
                  <a:cubicBezTo>
                    <a:pt x="1209" y="389"/>
                    <a:pt x="1293" y="324"/>
                    <a:pt x="1358" y="249"/>
                  </a:cubicBezTo>
                  <a:cubicBezTo>
                    <a:pt x="1367" y="231"/>
                    <a:pt x="1367" y="222"/>
                    <a:pt x="1367" y="203"/>
                  </a:cubicBezTo>
                  <a:lnTo>
                    <a:pt x="1367" y="82"/>
                  </a:lnTo>
                  <a:lnTo>
                    <a:pt x="1321" y="129"/>
                  </a:lnTo>
                  <a:cubicBezTo>
                    <a:pt x="1302" y="110"/>
                    <a:pt x="1274" y="101"/>
                    <a:pt x="1247" y="91"/>
                  </a:cubicBezTo>
                  <a:cubicBezTo>
                    <a:pt x="1226" y="87"/>
                    <a:pt x="1205" y="85"/>
                    <a:pt x="1185" y="85"/>
                  </a:cubicBezTo>
                  <a:cubicBezTo>
                    <a:pt x="1120" y="85"/>
                    <a:pt x="1056" y="107"/>
                    <a:pt x="1014" y="156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6" y="0"/>
                    <a:pt x="847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2279755" y="3489853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38" y="1"/>
                  </a:moveTo>
                  <a:cubicBezTo>
                    <a:pt x="696" y="1"/>
                    <a:pt x="586" y="168"/>
                    <a:pt x="680" y="308"/>
                  </a:cubicBezTo>
                  <a:cubicBezTo>
                    <a:pt x="605" y="234"/>
                    <a:pt x="512" y="178"/>
                    <a:pt x="410" y="160"/>
                  </a:cubicBezTo>
                  <a:cubicBezTo>
                    <a:pt x="386" y="151"/>
                    <a:pt x="360" y="147"/>
                    <a:pt x="335" y="147"/>
                  </a:cubicBezTo>
                  <a:cubicBezTo>
                    <a:pt x="274" y="147"/>
                    <a:pt x="214" y="172"/>
                    <a:pt x="168" y="225"/>
                  </a:cubicBezTo>
                  <a:cubicBezTo>
                    <a:pt x="132" y="279"/>
                    <a:pt x="175" y="342"/>
                    <a:pt x="272" y="371"/>
                  </a:cubicBezTo>
                  <a:lnTo>
                    <a:pt x="272" y="371"/>
                  </a:lnTo>
                  <a:cubicBezTo>
                    <a:pt x="248" y="365"/>
                    <a:pt x="223" y="361"/>
                    <a:pt x="199" y="361"/>
                  </a:cubicBezTo>
                  <a:cubicBezTo>
                    <a:pt x="136" y="361"/>
                    <a:pt x="78" y="386"/>
                    <a:pt x="38" y="439"/>
                  </a:cubicBezTo>
                  <a:cubicBezTo>
                    <a:pt x="1" y="494"/>
                    <a:pt x="47" y="559"/>
                    <a:pt x="140" y="587"/>
                  </a:cubicBezTo>
                  <a:cubicBezTo>
                    <a:pt x="201" y="597"/>
                    <a:pt x="261" y="601"/>
                    <a:pt x="322" y="601"/>
                  </a:cubicBezTo>
                  <a:cubicBezTo>
                    <a:pt x="382" y="601"/>
                    <a:pt x="443" y="597"/>
                    <a:pt x="503" y="587"/>
                  </a:cubicBezTo>
                  <a:lnTo>
                    <a:pt x="503" y="587"/>
                  </a:lnTo>
                  <a:cubicBezTo>
                    <a:pt x="410" y="615"/>
                    <a:pt x="326" y="671"/>
                    <a:pt x="261" y="745"/>
                  </a:cubicBezTo>
                  <a:cubicBezTo>
                    <a:pt x="224" y="811"/>
                    <a:pt x="271" y="876"/>
                    <a:pt x="373" y="894"/>
                  </a:cubicBezTo>
                  <a:cubicBezTo>
                    <a:pt x="397" y="902"/>
                    <a:pt x="422" y="907"/>
                    <a:pt x="447" y="907"/>
                  </a:cubicBezTo>
                  <a:cubicBezTo>
                    <a:pt x="508" y="907"/>
                    <a:pt x="566" y="882"/>
                    <a:pt x="605" y="829"/>
                  </a:cubicBezTo>
                  <a:lnTo>
                    <a:pt x="605" y="829"/>
                  </a:lnTo>
                  <a:cubicBezTo>
                    <a:pt x="568" y="894"/>
                    <a:pt x="615" y="959"/>
                    <a:pt x="717" y="978"/>
                  </a:cubicBezTo>
                  <a:cubicBezTo>
                    <a:pt x="745" y="991"/>
                    <a:pt x="773" y="997"/>
                    <a:pt x="800" y="997"/>
                  </a:cubicBezTo>
                  <a:cubicBezTo>
                    <a:pt x="943" y="997"/>
                    <a:pt x="1052" y="830"/>
                    <a:pt x="959" y="690"/>
                  </a:cubicBezTo>
                  <a:lnTo>
                    <a:pt x="959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50" y="855"/>
                    <a:pt x="1273" y="859"/>
                    <a:pt x="1295" y="859"/>
                  </a:cubicBezTo>
                  <a:cubicBezTo>
                    <a:pt x="1359" y="859"/>
                    <a:pt x="1422" y="831"/>
                    <a:pt x="1470" y="783"/>
                  </a:cubicBezTo>
                  <a:cubicBezTo>
                    <a:pt x="1497" y="719"/>
                    <a:pt x="1453" y="655"/>
                    <a:pt x="1364" y="635"/>
                  </a:cubicBezTo>
                  <a:lnTo>
                    <a:pt x="1364" y="635"/>
                  </a:lnTo>
                  <a:cubicBezTo>
                    <a:pt x="1383" y="639"/>
                    <a:pt x="1402" y="641"/>
                    <a:pt x="1421" y="641"/>
                  </a:cubicBezTo>
                  <a:cubicBezTo>
                    <a:pt x="1486" y="641"/>
                    <a:pt x="1551" y="618"/>
                    <a:pt x="1600" y="569"/>
                  </a:cubicBezTo>
                  <a:cubicBezTo>
                    <a:pt x="1638" y="504"/>
                    <a:pt x="1591" y="439"/>
                    <a:pt x="1498" y="420"/>
                  </a:cubicBezTo>
                  <a:cubicBezTo>
                    <a:pt x="1438" y="406"/>
                    <a:pt x="1375" y="399"/>
                    <a:pt x="1312" y="399"/>
                  </a:cubicBezTo>
                  <a:cubicBezTo>
                    <a:pt x="1249" y="399"/>
                    <a:pt x="1187" y="406"/>
                    <a:pt x="1126" y="420"/>
                  </a:cubicBezTo>
                  <a:cubicBezTo>
                    <a:pt x="1228" y="383"/>
                    <a:pt x="1312" y="327"/>
                    <a:pt x="1377" y="253"/>
                  </a:cubicBezTo>
                  <a:cubicBezTo>
                    <a:pt x="1414" y="187"/>
                    <a:pt x="1368" y="122"/>
                    <a:pt x="1266" y="104"/>
                  </a:cubicBezTo>
                  <a:cubicBezTo>
                    <a:pt x="1241" y="96"/>
                    <a:pt x="1216" y="91"/>
                    <a:pt x="1191" y="91"/>
                  </a:cubicBezTo>
                  <a:cubicBezTo>
                    <a:pt x="1131" y="91"/>
                    <a:pt x="1073" y="116"/>
                    <a:pt x="1033" y="169"/>
                  </a:cubicBezTo>
                  <a:cubicBezTo>
                    <a:pt x="1070" y="104"/>
                    <a:pt x="1014" y="39"/>
                    <a:pt x="921" y="20"/>
                  </a:cubicBezTo>
                  <a:cubicBezTo>
                    <a:pt x="893" y="7"/>
                    <a:pt x="865" y="1"/>
                    <a:pt x="838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2405994" y="366306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1" y="1181"/>
                    <a:pt x="1256" y="1181"/>
                  </a:cubicBezTo>
                  <a:cubicBezTo>
                    <a:pt x="1852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2405994" y="357645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61" y="1610"/>
                    <a:pt x="1256" y="1610"/>
                  </a:cubicBezTo>
                  <a:cubicBezTo>
                    <a:pt x="1852" y="1610"/>
                    <a:pt x="2540" y="1359"/>
                    <a:pt x="2540" y="791"/>
                  </a:cubicBezTo>
                  <a:cubicBezTo>
                    <a:pt x="2540" y="233"/>
                    <a:pt x="1824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2421323" y="3583684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90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2420337" y="3583684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7"/>
                  </a:cubicBezTo>
                  <a:cubicBezTo>
                    <a:pt x="0" y="716"/>
                    <a:pt x="0" y="744"/>
                    <a:pt x="0" y="772"/>
                  </a:cubicBezTo>
                  <a:cubicBezTo>
                    <a:pt x="75" y="335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1" y="781"/>
                  </a:cubicBezTo>
                  <a:cubicBezTo>
                    <a:pt x="2260" y="753"/>
                    <a:pt x="2260" y="72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2458987" y="361828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05" y="651"/>
                  </a:lnTo>
                  <a:cubicBezTo>
                    <a:pt x="1386" y="642"/>
                    <a:pt x="1368" y="633"/>
                    <a:pt x="1340" y="623"/>
                  </a:cubicBezTo>
                  <a:close/>
                  <a:moveTo>
                    <a:pt x="940" y="688"/>
                  </a:moveTo>
                  <a:lnTo>
                    <a:pt x="958" y="698"/>
                  </a:lnTo>
                  <a:lnTo>
                    <a:pt x="940" y="707"/>
                  </a:lnTo>
                  <a:lnTo>
                    <a:pt x="940" y="688"/>
                  </a:lnTo>
                  <a:close/>
                  <a:moveTo>
                    <a:pt x="829" y="0"/>
                  </a:moveTo>
                  <a:cubicBezTo>
                    <a:pt x="781" y="0"/>
                    <a:pt x="735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77" y="344"/>
                    <a:pt x="252" y="363"/>
                  </a:cubicBezTo>
                  <a:cubicBezTo>
                    <a:pt x="228" y="359"/>
                    <a:pt x="204" y="357"/>
                    <a:pt x="181" y="357"/>
                  </a:cubicBezTo>
                  <a:cubicBezTo>
                    <a:pt x="140" y="357"/>
                    <a:pt x="101" y="364"/>
                    <a:pt x="66" y="381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12" y="577"/>
                  </a:cubicBezTo>
                  <a:cubicBezTo>
                    <a:pt x="173" y="591"/>
                    <a:pt x="235" y="598"/>
                    <a:pt x="297" y="598"/>
                  </a:cubicBezTo>
                  <a:cubicBezTo>
                    <a:pt x="359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28"/>
                    <a:pt x="261" y="874"/>
                    <a:pt x="335" y="893"/>
                  </a:cubicBezTo>
                  <a:cubicBezTo>
                    <a:pt x="360" y="900"/>
                    <a:pt x="384" y="904"/>
                    <a:pt x="408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9" y="977"/>
                  </a:cubicBezTo>
                  <a:cubicBezTo>
                    <a:pt x="711" y="984"/>
                    <a:pt x="733" y="987"/>
                    <a:pt x="755" y="987"/>
                  </a:cubicBezTo>
                  <a:cubicBezTo>
                    <a:pt x="818" y="987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3" y="772"/>
                    <a:pt x="1107" y="819"/>
                    <a:pt x="1191" y="837"/>
                  </a:cubicBezTo>
                  <a:cubicBezTo>
                    <a:pt x="1215" y="844"/>
                    <a:pt x="1239" y="848"/>
                    <a:pt x="1263" y="848"/>
                  </a:cubicBezTo>
                  <a:cubicBezTo>
                    <a:pt x="1330" y="848"/>
                    <a:pt x="1391" y="820"/>
                    <a:pt x="1433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44" y="605"/>
                    <a:pt x="1572" y="558"/>
                  </a:cubicBezTo>
                  <a:cubicBezTo>
                    <a:pt x="1581" y="549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35" y="437"/>
                  </a:lnTo>
                  <a:cubicBezTo>
                    <a:pt x="1516" y="428"/>
                    <a:pt x="1498" y="419"/>
                    <a:pt x="1479" y="409"/>
                  </a:cubicBezTo>
                  <a:cubicBezTo>
                    <a:pt x="1419" y="400"/>
                    <a:pt x="1356" y="395"/>
                    <a:pt x="1293" y="395"/>
                  </a:cubicBezTo>
                  <a:cubicBezTo>
                    <a:pt x="1230" y="395"/>
                    <a:pt x="1168" y="400"/>
                    <a:pt x="1107" y="409"/>
                  </a:cubicBezTo>
                  <a:cubicBezTo>
                    <a:pt x="1209" y="381"/>
                    <a:pt x="1293" y="326"/>
                    <a:pt x="1358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2" y="112"/>
                    <a:pt x="1275" y="103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6" y="82"/>
                    <a:pt x="1053" y="110"/>
                    <a:pt x="1005" y="158"/>
                  </a:cubicBezTo>
                  <a:cubicBezTo>
                    <a:pt x="1042" y="93"/>
                    <a:pt x="996" y="28"/>
                    <a:pt x="903" y="10"/>
                  </a:cubicBezTo>
                  <a:cubicBezTo>
                    <a:pt x="878" y="3"/>
                    <a:pt x="853" y="0"/>
                    <a:pt x="82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456906" y="3604815"/>
              <a:ext cx="179341" cy="108393"/>
            </a:xfrm>
            <a:custGeom>
              <a:avLst/>
              <a:gdLst/>
              <a:ahLst/>
              <a:cxnLst/>
              <a:rect l="l" t="t" r="r" b="b"/>
              <a:pathLst>
                <a:path w="1638" h="990" extrusionOk="0">
                  <a:moveTo>
                    <a:pt x="855" y="1"/>
                  </a:moveTo>
                  <a:cubicBezTo>
                    <a:pt x="791" y="1"/>
                    <a:pt x="728" y="29"/>
                    <a:pt x="680" y="77"/>
                  </a:cubicBezTo>
                  <a:cubicBezTo>
                    <a:pt x="643" y="151"/>
                    <a:pt x="643" y="235"/>
                    <a:pt x="680" y="300"/>
                  </a:cubicBezTo>
                  <a:cubicBezTo>
                    <a:pt x="605" y="226"/>
                    <a:pt x="512" y="179"/>
                    <a:pt x="410" y="151"/>
                  </a:cubicBezTo>
                  <a:cubicBezTo>
                    <a:pt x="388" y="144"/>
                    <a:pt x="366" y="140"/>
                    <a:pt x="343" y="140"/>
                  </a:cubicBezTo>
                  <a:cubicBezTo>
                    <a:pt x="280" y="140"/>
                    <a:pt x="219" y="168"/>
                    <a:pt x="178" y="216"/>
                  </a:cubicBezTo>
                  <a:cubicBezTo>
                    <a:pt x="144" y="266"/>
                    <a:pt x="171" y="331"/>
                    <a:pt x="250" y="357"/>
                  </a:cubicBezTo>
                  <a:lnTo>
                    <a:pt x="250" y="357"/>
                  </a:lnTo>
                  <a:cubicBezTo>
                    <a:pt x="238" y="355"/>
                    <a:pt x="225" y="354"/>
                    <a:pt x="213" y="354"/>
                  </a:cubicBezTo>
                  <a:cubicBezTo>
                    <a:pt x="149" y="354"/>
                    <a:pt x="86" y="382"/>
                    <a:pt x="38" y="430"/>
                  </a:cubicBezTo>
                  <a:cubicBezTo>
                    <a:pt x="1" y="486"/>
                    <a:pt x="47" y="560"/>
                    <a:pt x="140" y="579"/>
                  </a:cubicBezTo>
                  <a:cubicBezTo>
                    <a:pt x="201" y="593"/>
                    <a:pt x="261" y="600"/>
                    <a:pt x="322" y="600"/>
                  </a:cubicBezTo>
                  <a:cubicBezTo>
                    <a:pt x="382" y="600"/>
                    <a:pt x="443" y="593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72"/>
                    <a:pt x="261" y="746"/>
                  </a:cubicBezTo>
                  <a:cubicBezTo>
                    <a:pt x="224" y="802"/>
                    <a:pt x="271" y="876"/>
                    <a:pt x="373" y="895"/>
                  </a:cubicBezTo>
                  <a:cubicBezTo>
                    <a:pt x="395" y="902"/>
                    <a:pt x="417" y="906"/>
                    <a:pt x="440" y="906"/>
                  </a:cubicBezTo>
                  <a:cubicBezTo>
                    <a:pt x="503" y="906"/>
                    <a:pt x="564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24" y="951"/>
                    <a:pt x="717" y="979"/>
                  </a:cubicBezTo>
                  <a:cubicBezTo>
                    <a:pt x="739" y="986"/>
                    <a:pt x="761" y="990"/>
                    <a:pt x="784" y="990"/>
                  </a:cubicBezTo>
                  <a:cubicBezTo>
                    <a:pt x="847" y="990"/>
                    <a:pt x="911" y="962"/>
                    <a:pt x="959" y="914"/>
                  </a:cubicBezTo>
                  <a:cubicBezTo>
                    <a:pt x="996" y="839"/>
                    <a:pt x="996" y="756"/>
                    <a:pt x="959" y="690"/>
                  </a:cubicBezTo>
                  <a:lnTo>
                    <a:pt x="959" y="690"/>
                  </a:lnTo>
                  <a:cubicBezTo>
                    <a:pt x="1033" y="765"/>
                    <a:pt x="1126" y="811"/>
                    <a:pt x="1228" y="839"/>
                  </a:cubicBezTo>
                  <a:cubicBezTo>
                    <a:pt x="1250" y="847"/>
                    <a:pt x="1273" y="850"/>
                    <a:pt x="1295" y="850"/>
                  </a:cubicBezTo>
                  <a:cubicBezTo>
                    <a:pt x="1358" y="850"/>
                    <a:pt x="1420" y="822"/>
                    <a:pt x="1461" y="774"/>
                  </a:cubicBezTo>
                  <a:cubicBezTo>
                    <a:pt x="1497" y="720"/>
                    <a:pt x="1454" y="657"/>
                    <a:pt x="1366" y="628"/>
                  </a:cubicBezTo>
                  <a:lnTo>
                    <a:pt x="1366" y="628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38" y="504"/>
                    <a:pt x="1591" y="439"/>
                    <a:pt x="1498" y="411"/>
                  </a:cubicBezTo>
                  <a:cubicBezTo>
                    <a:pt x="1438" y="398"/>
                    <a:pt x="1375" y="391"/>
                    <a:pt x="1312" y="391"/>
                  </a:cubicBezTo>
                  <a:cubicBezTo>
                    <a:pt x="1249" y="391"/>
                    <a:pt x="1187" y="398"/>
                    <a:pt x="1126" y="411"/>
                  </a:cubicBezTo>
                  <a:cubicBezTo>
                    <a:pt x="1228" y="384"/>
                    <a:pt x="1312" y="328"/>
                    <a:pt x="1377" y="244"/>
                  </a:cubicBezTo>
                  <a:cubicBezTo>
                    <a:pt x="1414" y="188"/>
                    <a:pt x="1368" y="123"/>
                    <a:pt x="1266" y="95"/>
                  </a:cubicBezTo>
                  <a:cubicBezTo>
                    <a:pt x="1244" y="88"/>
                    <a:pt x="1221" y="85"/>
                    <a:pt x="1199" y="85"/>
                  </a:cubicBezTo>
                  <a:cubicBezTo>
                    <a:pt x="1135" y="85"/>
                    <a:pt x="1072" y="112"/>
                    <a:pt x="1024" y="160"/>
                  </a:cubicBezTo>
                  <a:cubicBezTo>
                    <a:pt x="1061" y="105"/>
                    <a:pt x="1015" y="40"/>
                    <a:pt x="922" y="12"/>
                  </a:cubicBezTo>
                  <a:cubicBezTo>
                    <a:pt x="900" y="4"/>
                    <a:pt x="877" y="1"/>
                    <a:pt x="85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2102603" y="315087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2102603" y="306438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2117931" y="307149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707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2117931" y="3071498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05"/>
                    <a:pt x="0" y="707"/>
                  </a:cubicBezTo>
                  <a:cubicBezTo>
                    <a:pt x="0" y="726"/>
                    <a:pt x="0" y="754"/>
                    <a:pt x="0" y="782"/>
                  </a:cubicBezTo>
                  <a:cubicBezTo>
                    <a:pt x="56" y="335"/>
                    <a:pt x="651" y="149"/>
                    <a:pt x="1116" y="149"/>
                  </a:cubicBezTo>
                  <a:cubicBezTo>
                    <a:pt x="1600" y="149"/>
                    <a:pt x="2186" y="335"/>
                    <a:pt x="224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2155595" y="310609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3"/>
                  </a:moveTo>
                  <a:lnTo>
                    <a:pt x="1339" y="633"/>
                  </a:lnTo>
                  <a:cubicBezTo>
                    <a:pt x="1358" y="633"/>
                    <a:pt x="1381" y="637"/>
                    <a:pt x="1402" y="637"/>
                  </a:cubicBezTo>
                  <a:cubicBezTo>
                    <a:pt x="1413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05" y="661"/>
                  </a:lnTo>
                  <a:cubicBezTo>
                    <a:pt x="1386" y="642"/>
                    <a:pt x="1367" y="633"/>
                    <a:pt x="1339" y="633"/>
                  </a:cubicBezTo>
                  <a:close/>
                  <a:moveTo>
                    <a:pt x="940" y="689"/>
                  </a:moveTo>
                  <a:lnTo>
                    <a:pt x="949" y="707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32" y="1"/>
                  </a:moveTo>
                  <a:cubicBezTo>
                    <a:pt x="783" y="1"/>
                    <a:pt x="736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3"/>
                    <a:pt x="186" y="177"/>
                  </a:cubicBezTo>
                  <a:lnTo>
                    <a:pt x="140" y="131"/>
                  </a:lnTo>
                  <a:lnTo>
                    <a:pt x="140" y="252"/>
                  </a:lnTo>
                  <a:cubicBezTo>
                    <a:pt x="140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40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47" y="559"/>
                    <a:pt x="112" y="577"/>
                  </a:cubicBezTo>
                  <a:cubicBezTo>
                    <a:pt x="172" y="591"/>
                    <a:pt x="235" y="598"/>
                    <a:pt x="297" y="598"/>
                  </a:cubicBezTo>
                  <a:cubicBezTo>
                    <a:pt x="358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9"/>
                    <a:pt x="958" y="810"/>
                    <a:pt x="958" y="791"/>
                  </a:cubicBezTo>
                  <a:lnTo>
                    <a:pt x="958" y="726"/>
                  </a:lnTo>
                  <a:cubicBezTo>
                    <a:pt x="1023" y="782"/>
                    <a:pt x="1107" y="828"/>
                    <a:pt x="1200" y="847"/>
                  </a:cubicBezTo>
                  <a:cubicBezTo>
                    <a:pt x="1222" y="854"/>
                    <a:pt x="1244" y="858"/>
                    <a:pt x="1267" y="858"/>
                  </a:cubicBezTo>
                  <a:cubicBezTo>
                    <a:pt x="1330" y="858"/>
                    <a:pt x="1391" y="830"/>
                    <a:pt x="1432" y="782"/>
                  </a:cubicBezTo>
                  <a:cubicBezTo>
                    <a:pt x="1442" y="773"/>
                    <a:pt x="1451" y="754"/>
                    <a:pt x="1451" y="745"/>
                  </a:cubicBezTo>
                  <a:lnTo>
                    <a:pt x="1451" y="642"/>
                  </a:lnTo>
                  <a:cubicBezTo>
                    <a:pt x="1498" y="633"/>
                    <a:pt x="1535" y="605"/>
                    <a:pt x="1563" y="568"/>
                  </a:cubicBezTo>
                  <a:cubicBezTo>
                    <a:pt x="1572" y="559"/>
                    <a:pt x="1581" y="549"/>
                    <a:pt x="1581" y="540"/>
                  </a:cubicBezTo>
                  <a:lnTo>
                    <a:pt x="1581" y="41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8" y="405"/>
                    <a:pt x="1356" y="398"/>
                    <a:pt x="1293" y="398"/>
                  </a:cubicBezTo>
                  <a:cubicBezTo>
                    <a:pt x="1230" y="398"/>
                    <a:pt x="1167" y="405"/>
                    <a:pt x="1107" y="419"/>
                  </a:cubicBezTo>
                  <a:cubicBezTo>
                    <a:pt x="1209" y="382"/>
                    <a:pt x="1293" y="326"/>
                    <a:pt x="1358" y="252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4"/>
                  </a:lnTo>
                  <a:lnTo>
                    <a:pt x="1321" y="122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103"/>
                    <a:pt x="995" y="29"/>
                    <a:pt x="902" y="10"/>
                  </a:cubicBezTo>
                  <a:cubicBezTo>
                    <a:pt x="879" y="4"/>
                    <a:pt x="855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2153515" y="3092739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4" y="0"/>
                  </a:moveTo>
                  <a:cubicBezTo>
                    <a:pt x="791" y="0"/>
                    <a:pt x="728" y="28"/>
                    <a:pt x="680" y="76"/>
                  </a:cubicBezTo>
                  <a:cubicBezTo>
                    <a:pt x="642" y="151"/>
                    <a:pt x="642" y="234"/>
                    <a:pt x="680" y="309"/>
                  </a:cubicBezTo>
                  <a:cubicBezTo>
                    <a:pt x="605" y="234"/>
                    <a:pt x="512" y="178"/>
                    <a:pt x="410" y="151"/>
                  </a:cubicBezTo>
                  <a:cubicBezTo>
                    <a:pt x="388" y="143"/>
                    <a:pt x="366" y="140"/>
                    <a:pt x="343" y="140"/>
                  </a:cubicBezTo>
                  <a:cubicBezTo>
                    <a:pt x="280" y="140"/>
                    <a:pt x="219" y="168"/>
                    <a:pt x="177" y="216"/>
                  </a:cubicBezTo>
                  <a:cubicBezTo>
                    <a:pt x="144" y="274"/>
                    <a:pt x="178" y="333"/>
                    <a:pt x="253" y="358"/>
                  </a:cubicBezTo>
                  <a:lnTo>
                    <a:pt x="253" y="358"/>
                  </a:lnTo>
                  <a:cubicBezTo>
                    <a:pt x="240" y="355"/>
                    <a:pt x="226" y="354"/>
                    <a:pt x="213" y="354"/>
                  </a:cubicBezTo>
                  <a:cubicBezTo>
                    <a:pt x="149" y="354"/>
                    <a:pt x="86" y="381"/>
                    <a:pt x="38" y="430"/>
                  </a:cubicBezTo>
                  <a:cubicBezTo>
                    <a:pt x="1" y="495"/>
                    <a:pt x="47" y="560"/>
                    <a:pt x="140" y="578"/>
                  </a:cubicBezTo>
                  <a:cubicBezTo>
                    <a:pt x="201" y="592"/>
                    <a:pt x="261" y="599"/>
                    <a:pt x="322" y="599"/>
                  </a:cubicBezTo>
                  <a:cubicBezTo>
                    <a:pt x="382" y="599"/>
                    <a:pt x="442" y="592"/>
                    <a:pt x="503" y="578"/>
                  </a:cubicBezTo>
                  <a:lnTo>
                    <a:pt x="503" y="578"/>
                  </a:lnTo>
                  <a:cubicBezTo>
                    <a:pt x="410" y="616"/>
                    <a:pt x="326" y="671"/>
                    <a:pt x="261" y="746"/>
                  </a:cubicBezTo>
                  <a:cubicBezTo>
                    <a:pt x="224" y="811"/>
                    <a:pt x="270" y="876"/>
                    <a:pt x="373" y="895"/>
                  </a:cubicBezTo>
                  <a:cubicBezTo>
                    <a:pt x="395" y="902"/>
                    <a:pt x="417" y="905"/>
                    <a:pt x="440" y="905"/>
                  </a:cubicBezTo>
                  <a:cubicBezTo>
                    <a:pt x="503" y="905"/>
                    <a:pt x="566" y="878"/>
                    <a:pt x="614" y="829"/>
                  </a:cubicBezTo>
                  <a:lnTo>
                    <a:pt x="614" y="829"/>
                  </a:lnTo>
                  <a:cubicBezTo>
                    <a:pt x="577" y="885"/>
                    <a:pt x="624" y="960"/>
                    <a:pt x="717" y="978"/>
                  </a:cubicBezTo>
                  <a:cubicBezTo>
                    <a:pt x="745" y="992"/>
                    <a:pt x="773" y="998"/>
                    <a:pt x="800" y="998"/>
                  </a:cubicBezTo>
                  <a:cubicBezTo>
                    <a:pt x="943" y="998"/>
                    <a:pt x="1052" y="831"/>
                    <a:pt x="959" y="690"/>
                  </a:cubicBezTo>
                  <a:lnTo>
                    <a:pt x="959" y="690"/>
                  </a:lnTo>
                  <a:cubicBezTo>
                    <a:pt x="1033" y="764"/>
                    <a:pt x="1126" y="820"/>
                    <a:pt x="1228" y="839"/>
                  </a:cubicBezTo>
                  <a:cubicBezTo>
                    <a:pt x="1250" y="846"/>
                    <a:pt x="1273" y="849"/>
                    <a:pt x="1295" y="849"/>
                  </a:cubicBezTo>
                  <a:cubicBezTo>
                    <a:pt x="1359" y="849"/>
                    <a:pt x="1422" y="822"/>
                    <a:pt x="1470" y="774"/>
                  </a:cubicBezTo>
                  <a:cubicBezTo>
                    <a:pt x="1506" y="719"/>
                    <a:pt x="1463" y="656"/>
                    <a:pt x="1366" y="627"/>
                  </a:cubicBezTo>
                  <a:lnTo>
                    <a:pt x="1366" y="627"/>
                  </a:lnTo>
                  <a:cubicBezTo>
                    <a:pt x="1387" y="633"/>
                    <a:pt x="1409" y="636"/>
                    <a:pt x="1431" y="636"/>
                  </a:cubicBezTo>
                  <a:cubicBezTo>
                    <a:pt x="1497" y="636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2" y="397"/>
                  </a:cubicBezTo>
                  <a:cubicBezTo>
                    <a:pt x="1249" y="397"/>
                    <a:pt x="1186" y="402"/>
                    <a:pt x="1126" y="411"/>
                  </a:cubicBezTo>
                  <a:cubicBezTo>
                    <a:pt x="1228" y="383"/>
                    <a:pt x="1312" y="327"/>
                    <a:pt x="1377" y="244"/>
                  </a:cubicBezTo>
                  <a:cubicBezTo>
                    <a:pt x="1414" y="188"/>
                    <a:pt x="1368" y="123"/>
                    <a:pt x="1265" y="95"/>
                  </a:cubicBezTo>
                  <a:cubicBezTo>
                    <a:pt x="1244" y="87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2316433" y="336777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60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2316433" y="3281278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698" y="0"/>
                    <a:pt x="1" y="233"/>
                    <a:pt x="1" y="800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800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2331761" y="328839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1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2330667" y="3288394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14"/>
                    <a:pt x="10" y="698"/>
                  </a:cubicBezTo>
                  <a:cubicBezTo>
                    <a:pt x="1" y="726"/>
                    <a:pt x="1" y="753"/>
                    <a:pt x="10" y="77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35"/>
                    <a:pt x="2261" y="781"/>
                  </a:cubicBezTo>
                  <a:cubicBezTo>
                    <a:pt x="2261" y="763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2369425" y="3323212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39" y="631"/>
                  </a:moveTo>
                  <a:lnTo>
                    <a:pt x="1339" y="631"/>
                  </a:lnTo>
                  <a:cubicBezTo>
                    <a:pt x="1376" y="640"/>
                    <a:pt x="1404" y="640"/>
                    <a:pt x="1432" y="640"/>
                  </a:cubicBezTo>
                  <a:lnTo>
                    <a:pt x="1414" y="659"/>
                  </a:lnTo>
                  <a:cubicBezTo>
                    <a:pt x="1386" y="649"/>
                    <a:pt x="1367" y="640"/>
                    <a:pt x="1339" y="631"/>
                  </a:cubicBezTo>
                  <a:close/>
                  <a:moveTo>
                    <a:pt x="939" y="696"/>
                  </a:moveTo>
                  <a:lnTo>
                    <a:pt x="949" y="705"/>
                  </a:lnTo>
                  <a:cubicBezTo>
                    <a:pt x="939" y="705"/>
                    <a:pt x="939" y="696"/>
                    <a:pt x="939" y="696"/>
                  </a:cubicBezTo>
                  <a:close/>
                  <a:moveTo>
                    <a:pt x="848" y="0"/>
                  </a:moveTo>
                  <a:cubicBezTo>
                    <a:pt x="798" y="0"/>
                    <a:pt x="745" y="18"/>
                    <a:pt x="698" y="45"/>
                  </a:cubicBezTo>
                  <a:lnTo>
                    <a:pt x="633" y="54"/>
                  </a:lnTo>
                  <a:lnTo>
                    <a:pt x="633" y="157"/>
                  </a:lnTo>
                  <a:cubicBezTo>
                    <a:pt x="633" y="203"/>
                    <a:pt x="642" y="259"/>
                    <a:pt x="660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4" y="145"/>
                    <a:pt x="358" y="144"/>
                    <a:pt x="342" y="144"/>
                  </a:cubicBezTo>
                  <a:cubicBezTo>
                    <a:pt x="293" y="144"/>
                    <a:pt x="244" y="154"/>
                    <a:pt x="195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4"/>
                    <a:pt x="184" y="350"/>
                    <a:pt x="256" y="360"/>
                  </a:cubicBezTo>
                  <a:lnTo>
                    <a:pt x="256" y="360"/>
                  </a:lnTo>
                  <a:cubicBezTo>
                    <a:pt x="241" y="359"/>
                    <a:pt x="227" y="358"/>
                    <a:pt x="212" y="358"/>
                  </a:cubicBezTo>
                  <a:cubicBezTo>
                    <a:pt x="163" y="358"/>
                    <a:pt x="114" y="368"/>
                    <a:pt x="65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75"/>
                  </a:cubicBezTo>
                  <a:cubicBezTo>
                    <a:pt x="182" y="589"/>
                    <a:pt x="242" y="596"/>
                    <a:pt x="302" y="596"/>
                  </a:cubicBezTo>
                  <a:cubicBezTo>
                    <a:pt x="363" y="596"/>
                    <a:pt x="423" y="589"/>
                    <a:pt x="484" y="575"/>
                  </a:cubicBezTo>
                  <a:lnTo>
                    <a:pt x="484" y="575"/>
                  </a:lnTo>
                  <a:cubicBezTo>
                    <a:pt x="409" y="603"/>
                    <a:pt x="344" y="640"/>
                    <a:pt x="288" y="687"/>
                  </a:cubicBezTo>
                  <a:lnTo>
                    <a:pt x="223" y="659"/>
                  </a:lnTo>
                  <a:lnTo>
                    <a:pt x="223" y="780"/>
                  </a:lnTo>
                  <a:cubicBezTo>
                    <a:pt x="223" y="826"/>
                    <a:pt x="270" y="873"/>
                    <a:pt x="344" y="891"/>
                  </a:cubicBezTo>
                  <a:cubicBezTo>
                    <a:pt x="366" y="898"/>
                    <a:pt x="389" y="902"/>
                    <a:pt x="411" y="902"/>
                  </a:cubicBezTo>
                  <a:cubicBezTo>
                    <a:pt x="475" y="902"/>
                    <a:pt x="538" y="874"/>
                    <a:pt x="586" y="826"/>
                  </a:cubicBezTo>
                  <a:lnTo>
                    <a:pt x="586" y="826"/>
                  </a:lnTo>
                  <a:cubicBezTo>
                    <a:pt x="549" y="882"/>
                    <a:pt x="595" y="956"/>
                    <a:pt x="688" y="975"/>
                  </a:cubicBezTo>
                  <a:cubicBezTo>
                    <a:pt x="710" y="982"/>
                    <a:pt x="733" y="986"/>
                    <a:pt x="755" y="986"/>
                  </a:cubicBezTo>
                  <a:cubicBezTo>
                    <a:pt x="819" y="986"/>
                    <a:pt x="882" y="958"/>
                    <a:pt x="930" y="910"/>
                  </a:cubicBezTo>
                  <a:cubicBezTo>
                    <a:pt x="949" y="882"/>
                    <a:pt x="958" y="854"/>
                    <a:pt x="958" y="826"/>
                  </a:cubicBezTo>
                  <a:cubicBezTo>
                    <a:pt x="958" y="817"/>
                    <a:pt x="958" y="807"/>
                    <a:pt x="958" y="789"/>
                  </a:cubicBezTo>
                  <a:lnTo>
                    <a:pt x="958" y="714"/>
                  </a:lnTo>
                  <a:cubicBezTo>
                    <a:pt x="1023" y="770"/>
                    <a:pt x="1107" y="817"/>
                    <a:pt x="1200" y="845"/>
                  </a:cubicBezTo>
                  <a:cubicBezTo>
                    <a:pt x="1220" y="849"/>
                    <a:pt x="1241" y="851"/>
                    <a:pt x="1262" y="851"/>
                  </a:cubicBezTo>
                  <a:cubicBezTo>
                    <a:pt x="1327" y="851"/>
                    <a:pt x="1392" y="829"/>
                    <a:pt x="1442" y="780"/>
                  </a:cubicBezTo>
                  <a:cubicBezTo>
                    <a:pt x="1451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7" y="631"/>
                    <a:pt x="1544" y="603"/>
                    <a:pt x="1572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44" y="445"/>
                  </a:lnTo>
                  <a:cubicBezTo>
                    <a:pt x="1525" y="426"/>
                    <a:pt x="1497" y="417"/>
                    <a:pt x="1479" y="417"/>
                  </a:cubicBezTo>
                  <a:cubicBezTo>
                    <a:pt x="1418" y="403"/>
                    <a:pt x="1358" y="396"/>
                    <a:pt x="1297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89"/>
                    <a:pt x="1293" y="324"/>
                    <a:pt x="1358" y="250"/>
                  </a:cubicBezTo>
                  <a:cubicBezTo>
                    <a:pt x="1367" y="231"/>
                    <a:pt x="1376" y="212"/>
                    <a:pt x="1367" y="203"/>
                  </a:cubicBezTo>
                  <a:lnTo>
                    <a:pt x="1367" y="82"/>
                  </a:lnTo>
                  <a:lnTo>
                    <a:pt x="1330" y="129"/>
                  </a:lnTo>
                  <a:cubicBezTo>
                    <a:pt x="1302" y="110"/>
                    <a:pt x="1274" y="101"/>
                    <a:pt x="1256" y="91"/>
                  </a:cubicBezTo>
                  <a:cubicBezTo>
                    <a:pt x="1233" y="87"/>
                    <a:pt x="1210" y="85"/>
                    <a:pt x="1188" y="85"/>
                  </a:cubicBezTo>
                  <a:cubicBezTo>
                    <a:pt x="1120" y="85"/>
                    <a:pt x="1056" y="107"/>
                    <a:pt x="1014" y="157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7" y="0"/>
                    <a:pt x="84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2367345" y="3309088"/>
              <a:ext cx="180326" cy="109816"/>
            </a:xfrm>
            <a:custGeom>
              <a:avLst/>
              <a:gdLst/>
              <a:ahLst/>
              <a:cxnLst/>
              <a:rect l="l" t="t" r="r" b="b"/>
              <a:pathLst>
                <a:path w="1647" h="1003" extrusionOk="0">
                  <a:moveTo>
                    <a:pt x="845" y="0"/>
                  </a:moveTo>
                  <a:cubicBezTo>
                    <a:pt x="699" y="0"/>
                    <a:pt x="584" y="170"/>
                    <a:pt x="679" y="313"/>
                  </a:cubicBezTo>
                  <a:cubicBezTo>
                    <a:pt x="605" y="239"/>
                    <a:pt x="512" y="183"/>
                    <a:pt x="410" y="155"/>
                  </a:cubicBezTo>
                  <a:cubicBezTo>
                    <a:pt x="389" y="151"/>
                    <a:pt x="369" y="148"/>
                    <a:pt x="348" y="148"/>
                  </a:cubicBezTo>
                  <a:cubicBezTo>
                    <a:pt x="283" y="148"/>
                    <a:pt x="220" y="171"/>
                    <a:pt x="177" y="220"/>
                  </a:cubicBezTo>
                  <a:cubicBezTo>
                    <a:pt x="141" y="284"/>
                    <a:pt x="184" y="347"/>
                    <a:pt x="272" y="376"/>
                  </a:cubicBezTo>
                  <a:lnTo>
                    <a:pt x="272" y="376"/>
                  </a:lnTo>
                  <a:cubicBezTo>
                    <a:pt x="250" y="370"/>
                    <a:pt x="227" y="366"/>
                    <a:pt x="205" y="366"/>
                  </a:cubicBezTo>
                  <a:cubicBezTo>
                    <a:pt x="144" y="366"/>
                    <a:pt x="84" y="391"/>
                    <a:pt x="38" y="444"/>
                  </a:cubicBezTo>
                  <a:cubicBezTo>
                    <a:pt x="1" y="499"/>
                    <a:pt x="47" y="564"/>
                    <a:pt x="149" y="592"/>
                  </a:cubicBezTo>
                  <a:cubicBezTo>
                    <a:pt x="205" y="602"/>
                    <a:pt x="266" y="606"/>
                    <a:pt x="327" y="606"/>
                  </a:cubicBezTo>
                  <a:cubicBezTo>
                    <a:pt x="389" y="606"/>
                    <a:pt x="452" y="602"/>
                    <a:pt x="512" y="592"/>
                  </a:cubicBezTo>
                  <a:lnTo>
                    <a:pt x="512" y="592"/>
                  </a:lnTo>
                  <a:cubicBezTo>
                    <a:pt x="410" y="620"/>
                    <a:pt x="326" y="676"/>
                    <a:pt x="261" y="750"/>
                  </a:cubicBezTo>
                  <a:cubicBezTo>
                    <a:pt x="224" y="816"/>
                    <a:pt x="280" y="881"/>
                    <a:pt x="373" y="899"/>
                  </a:cubicBezTo>
                  <a:cubicBezTo>
                    <a:pt x="397" y="907"/>
                    <a:pt x="422" y="912"/>
                    <a:pt x="447" y="912"/>
                  </a:cubicBezTo>
                  <a:cubicBezTo>
                    <a:pt x="508" y="912"/>
                    <a:pt x="568" y="887"/>
                    <a:pt x="614" y="834"/>
                  </a:cubicBezTo>
                  <a:lnTo>
                    <a:pt x="614" y="834"/>
                  </a:lnTo>
                  <a:cubicBezTo>
                    <a:pt x="577" y="899"/>
                    <a:pt x="624" y="964"/>
                    <a:pt x="717" y="983"/>
                  </a:cubicBezTo>
                  <a:cubicBezTo>
                    <a:pt x="745" y="996"/>
                    <a:pt x="773" y="1002"/>
                    <a:pt x="800" y="1002"/>
                  </a:cubicBezTo>
                  <a:cubicBezTo>
                    <a:pt x="942" y="1002"/>
                    <a:pt x="1052" y="835"/>
                    <a:pt x="958" y="695"/>
                  </a:cubicBezTo>
                  <a:lnTo>
                    <a:pt x="958" y="695"/>
                  </a:lnTo>
                  <a:cubicBezTo>
                    <a:pt x="1033" y="769"/>
                    <a:pt x="1126" y="825"/>
                    <a:pt x="1228" y="853"/>
                  </a:cubicBezTo>
                  <a:cubicBezTo>
                    <a:pt x="1248" y="857"/>
                    <a:pt x="1268" y="859"/>
                    <a:pt x="1288" y="859"/>
                  </a:cubicBezTo>
                  <a:cubicBezTo>
                    <a:pt x="1354" y="859"/>
                    <a:pt x="1420" y="835"/>
                    <a:pt x="1470" y="778"/>
                  </a:cubicBezTo>
                  <a:cubicBezTo>
                    <a:pt x="1506" y="724"/>
                    <a:pt x="1463" y="661"/>
                    <a:pt x="1366" y="632"/>
                  </a:cubicBezTo>
                  <a:lnTo>
                    <a:pt x="1366" y="632"/>
                  </a:lnTo>
                  <a:cubicBezTo>
                    <a:pt x="1391" y="638"/>
                    <a:pt x="1415" y="642"/>
                    <a:pt x="1439" y="642"/>
                  </a:cubicBezTo>
                  <a:cubicBezTo>
                    <a:pt x="1502" y="642"/>
                    <a:pt x="1561" y="617"/>
                    <a:pt x="1600" y="564"/>
                  </a:cubicBezTo>
                  <a:cubicBezTo>
                    <a:pt x="1647" y="509"/>
                    <a:pt x="1591" y="444"/>
                    <a:pt x="1498" y="416"/>
                  </a:cubicBezTo>
                  <a:cubicBezTo>
                    <a:pt x="1437" y="406"/>
                    <a:pt x="1377" y="402"/>
                    <a:pt x="1316" y="402"/>
                  </a:cubicBezTo>
                  <a:cubicBezTo>
                    <a:pt x="1256" y="402"/>
                    <a:pt x="1196" y="406"/>
                    <a:pt x="1135" y="416"/>
                  </a:cubicBezTo>
                  <a:cubicBezTo>
                    <a:pt x="1228" y="388"/>
                    <a:pt x="1312" y="332"/>
                    <a:pt x="1377" y="248"/>
                  </a:cubicBezTo>
                  <a:cubicBezTo>
                    <a:pt x="1414" y="193"/>
                    <a:pt x="1368" y="127"/>
                    <a:pt x="1275" y="100"/>
                  </a:cubicBezTo>
                  <a:cubicBezTo>
                    <a:pt x="1252" y="95"/>
                    <a:pt x="1229" y="93"/>
                    <a:pt x="1207" y="93"/>
                  </a:cubicBezTo>
                  <a:cubicBezTo>
                    <a:pt x="1139" y="93"/>
                    <a:pt x="1075" y="115"/>
                    <a:pt x="1033" y="165"/>
                  </a:cubicBezTo>
                  <a:cubicBezTo>
                    <a:pt x="1070" y="109"/>
                    <a:pt x="1024" y="44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2497636" y="3403467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40" y="0"/>
                  </a:moveTo>
                  <a:lnTo>
                    <a:pt x="1" y="9"/>
                  </a:lnTo>
                  <a:lnTo>
                    <a:pt x="1" y="381"/>
                  </a:lnTo>
                  <a:cubicBezTo>
                    <a:pt x="1" y="939"/>
                    <a:pt x="670" y="1190"/>
                    <a:pt x="1256" y="1190"/>
                  </a:cubicBezTo>
                  <a:cubicBezTo>
                    <a:pt x="1851" y="1190"/>
                    <a:pt x="2540" y="939"/>
                    <a:pt x="2540" y="381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2497636" y="3317847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9"/>
                    <a:pt x="661" y="1610"/>
                    <a:pt x="1256" y="1610"/>
                  </a:cubicBezTo>
                  <a:cubicBezTo>
                    <a:pt x="1851" y="1610"/>
                    <a:pt x="2540" y="1359"/>
                    <a:pt x="2540" y="791"/>
                  </a:cubicBezTo>
                  <a:cubicBezTo>
                    <a:pt x="2540" y="233"/>
                    <a:pt x="1824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2512964" y="3325073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90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2511979" y="332507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7"/>
                  </a:cubicBezTo>
                  <a:lnTo>
                    <a:pt x="0" y="772"/>
                  </a:lnTo>
                  <a:cubicBezTo>
                    <a:pt x="74" y="325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1" y="781"/>
                  </a:cubicBezTo>
                  <a:cubicBezTo>
                    <a:pt x="2260" y="753"/>
                    <a:pt x="2260" y="725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2550628" y="3359671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lnTo>
                    <a:pt x="1340" y="623"/>
                  </a:lnTo>
                  <a:cubicBezTo>
                    <a:pt x="1367" y="633"/>
                    <a:pt x="1405" y="633"/>
                    <a:pt x="1433" y="633"/>
                  </a:cubicBezTo>
                  <a:lnTo>
                    <a:pt x="1405" y="660"/>
                  </a:lnTo>
                  <a:cubicBezTo>
                    <a:pt x="1386" y="642"/>
                    <a:pt x="1367" y="633"/>
                    <a:pt x="1340" y="623"/>
                  </a:cubicBezTo>
                  <a:close/>
                  <a:moveTo>
                    <a:pt x="940" y="688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698"/>
                    <a:pt x="940" y="698"/>
                    <a:pt x="940" y="688"/>
                  </a:cubicBezTo>
                  <a:close/>
                  <a:moveTo>
                    <a:pt x="833" y="0"/>
                  </a:moveTo>
                  <a:cubicBezTo>
                    <a:pt x="785" y="0"/>
                    <a:pt x="735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52" y="363"/>
                  </a:cubicBezTo>
                  <a:cubicBezTo>
                    <a:pt x="231" y="359"/>
                    <a:pt x="208" y="357"/>
                    <a:pt x="185" y="357"/>
                  </a:cubicBezTo>
                  <a:cubicBezTo>
                    <a:pt x="144" y="357"/>
                    <a:pt x="101" y="364"/>
                    <a:pt x="66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81"/>
                  </a:lnTo>
                  <a:cubicBezTo>
                    <a:pt x="224" y="828"/>
                    <a:pt x="261" y="874"/>
                    <a:pt x="345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58"/>
                    <a:pt x="689" y="977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60"/>
                    <a:pt x="930" y="912"/>
                  </a:cubicBezTo>
                  <a:cubicBezTo>
                    <a:pt x="940" y="884"/>
                    <a:pt x="949" y="856"/>
                    <a:pt x="958" y="828"/>
                  </a:cubicBezTo>
                  <a:lnTo>
                    <a:pt x="958" y="819"/>
                  </a:lnTo>
                  <a:cubicBezTo>
                    <a:pt x="958" y="809"/>
                    <a:pt x="958" y="800"/>
                    <a:pt x="958" y="791"/>
                  </a:cubicBez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42" y="763"/>
                    <a:pt x="1451" y="744"/>
                    <a:pt x="1451" y="735"/>
                  </a:cubicBezTo>
                  <a:lnTo>
                    <a:pt x="1451" y="633"/>
                  </a:lnTo>
                  <a:cubicBezTo>
                    <a:pt x="1498" y="623"/>
                    <a:pt x="1535" y="595"/>
                    <a:pt x="1563" y="558"/>
                  </a:cubicBezTo>
                  <a:cubicBezTo>
                    <a:pt x="1572" y="549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35" y="437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9" y="405"/>
                    <a:pt x="1356" y="398"/>
                    <a:pt x="1293" y="398"/>
                  </a:cubicBezTo>
                  <a:cubicBezTo>
                    <a:pt x="1230" y="398"/>
                    <a:pt x="1168" y="405"/>
                    <a:pt x="1107" y="419"/>
                  </a:cubicBezTo>
                  <a:cubicBezTo>
                    <a:pt x="1209" y="381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93"/>
                    <a:pt x="1005" y="28"/>
                    <a:pt x="902" y="9"/>
                  </a:cubicBezTo>
                  <a:cubicBezTo>
                    <a:pt x="881" y="3"/>
                    <a:pt x="857" y="0"/>
                    <a:pt x="83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2548548" y="3346204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59" y="1"/>
                  </a:moveTo>
                  <a:cubicBezTo>
                    <a:pt x="792" y="1"/>
                    <a:pt x="730" y="29"/>
                    <a:pt x="689" y="77"/>
                  </a:cubicBezTo>
                  <a:cubicBezTo>
                    <a:pt x="643" y="151"/>
                    <a:pt x="643" y="235"/>
                    <a:pt x="689" y="309"/>
                  </a:cubicBezTo>
                  <a:cubicBezTo>
                    <a:pt x="615" y="235"/>
                    <a:pt x="522" y="179"/>
                    <a:pt x="419" y="160"/>
                  </a:cubicBezTo>
                  <a:cubicBezTo>
                    <a:pt x="392" y="152"/>
                    <a:pt x="365" y="148"/>
                    <a:pt x="339" y="148"/>
                  </a:cubicBezTo>
                  <a:cubicBezTo>
                    <a:pt x="275" y="148"/>
                    <a:pt x="217" y="173"/>
                    <a:pt x="178" y="225"/>
                  </a:cubicBezTo>
                  <a:cubicBezTo>
                    <a:pt x="141" y="280"/>
                    <a:pt x="184" y="343"/>
                    <a:pt x="272" y="372"/>
                  </a:cubicBezTo>
                  <a:lnTo>
                    <a:pt x="272" y="372"/>
                  </a:lnTo>
                  <a:cubicBezTo>
                    <a:pt x="250" y="365"/>
                    <a:pt x="228" y="362"/>
                    <a:pt x="205" y="362"/>
                  </a:cubicBezTo>
                  <a:cubicBezTo>
                    <a:pt x="144" y="362"/>
                    <a:pt x="84" y="387"/>
                    <a:pt x="38" y="439"/>
                  </a:cubicBezTo>
                  <a:cubicBezTo>
                    <a:pt x="1" y="495"/>
                    <a:pt x="57" y="560"/>
                    <a:pt x="150" y="588"/>
                  </a:cubicBezTo>
                  <a:cubicBezTo>
                    <a:pt x="210" y="597"/>
                    <a:pt x="271" y="602"/>
                    <a:pt x="331" y="602"/>
                  </a:cubicBezTo>
                  <a:cubicBezTo>
                    <a:pt x="391" y="602"/>
                    <a:pt x="452" y="597"/>
                    <a:pt x="512" y="588"/>
                  </a:cubicBezTo>
                  <a:lnTo>
                    <a:pt x="512" y="588"/>
                  </a:lnTo>
                  <a:cubicBezTo>
                    <a:pt x="410" y="616"/>
                    <a:pt x="326" y="672"/>
                    <a:pt x="271" y="746"/>
                  </a:cubicBezTo>
                  <a:cubicBezTo>
                    <a:pt x="233" y="811"/>
                    <a:pt x="280" y="876"/>
                    <a:pt x="373" y="895"/>
                  </a:cubicBezTo>
                  <a:cubicBezTo>
                    <a:pt x="397" y="903"/>
                    <a:pt x="422" y="907"/>
                    <a:pt x="447" y="907"/>
                  </a:cubicBezTo>
                  <a:cubicBezTo>
                    <a:pt x="508" y="907"/>
                    <a:pt x="568" y="883"/>
                    <a:pt x="615" y="830"/>
                  </a:cubicBezTo>
                  <a:lnTo>
                    <a:pt x="615" y="830"/>
                  </a:lnTo>
                  <a:cubicBezTo>
                    <a:pt x="577" y="895"/>
                    <a:pt x="624" y="960"/>
                    <a:pt x="717" y="979"/>
                  </a:cubicBezTo>
                  <a:cubicBezTo>
                    <a:pt x="747" y="992"/>
                    <a:pt x="776" y="998"/>
                    <a:pt x="803" y="998"/>
                  </a:cubicBezTo>
                  <a:cubicBezTo>
                    <a:pt x="949" y="998"/>
                    <a:pt x="1052" y="831"/>
                    <a:pt x="959" y="690"/>
                  </a:cubicBezTo>
                  <a:lnTo>
                    <a:pt x="959" y="690"/>
                  </a:lnTo>
                  <a:cubicBezTo>
                    <a:pt x="1033" y="765"/>
                    <a:pt x="1126" y="821"/>
                    <a:pt x="1228" y="839"/>
                  </a:cubicBezTo>
                  <a:cubicBezTo>
                    <a:pt x="1253" y="847"/>
                    <a:pt x="1278" y="852"/>
                    <a:pt x="1303" y="852"/>
                  </a:cubicBezTo>
                  <a:cubicBezTo>
                    <a:pt x="1364" y="852"/>
                    <a:pt x="1424" y="827"/>
                    <a:pt x="1470" y="774"/>
                  </a:cubicBezTo>
                  <a:cubicBezTo>
                    <a:pt x="1507" y="719"/>
                    <a:pt x="1463" y="656"/>
                    <a:pt x="1373" y="636"/>
                  </a:cubicBezTo>
                  <a:lnTo>
                    <a:pt x="1373" y="636"/>
                  </a:lnTo>
                  <a:cubicBezTo>
                    <a:pt x="1391" y="639"/>
                    <a:pt x="1410" y="641"/>
                    <a:pt x="1428" y="641"/>
                  </a:cubicBezTo>
                  <a:cubicBezTo>
                    <a:pt x="1493" y="641"/>
                    <a:pt x="1558" y="617"/>
                    <a:pt x="1600" y="560"/>
                  </a:cubicBezTo>
                  <a:cubicBezTo>
                    <a:pt x="1638" y="504"/>
                    <a:pt x="1591" y="439"/>
                    <a:pt x="1498" y="411"/>
                  </a:cubicBezTo>
                  <a:cubicBezTo>
                    <a:pt x="1438" y="398"/>
                    <a:pt x="1377" y="391"/>
                    <a:pt x="1317" y="391"/>
                  </a:cubicBezTo>
                  <a:cubicBezTo>
                    <a:pt x="1256" y="391"/>
                    <a:pt x="1196" y="398"/>
                    <a:pt x="1135" y="411"/>
                  </a:cubicBezTo>
                  <a:cubicBezTo>
                    <a:pt x="1228" y="384"/>
                    <a:pt x="1312" y="318"/>
                    <a:pt x="1377" y="244"/>
                  </a:cubicBezTo>
                  <a:cubicBezTo>
                    <a:pt x="1414" y="188"/>
                    <a:pt x="1368" y="114"/>
                    <a:pt x="1275" y="95"/>
                  </a:cubicBezTo>
                  <a:cubicBezTo>
                    <a:pt x="1253" y="88"/>
                    <a:pt x="1230" y="85"/>
                    <a:pt x="1207" y="85"/>
                  </a:cubicBezTo>
                  <a:cubicBezTo>
                    <a:pt x="1141" y="85"/>
                    <a:pt x="1074" y="112"/>
                    <a:pt x="1033" y="160"/>
                  </a:cubicBezTo>
                  <a:cubicBezTo>
                    <a:pt x="1070" y="105"/>
                    <a:pt x="1024" y="30"/>
                    <a:pt x="931" y="12"/>
                  </a:cubicBezTo>
                  <a:cubicBezTo>
                    <a:pt x="906" y="4"/>
                    <a:pt x="882" y="1"/>
                    <a:pt x="859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2742013" y="347572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2741028" y="3389124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801"/>
                  </a:cubicBezTo>
                  <a:cubicBezTo>
                    <a:pt x="0" y="1359"/>
                    <a:pt x="670" y="1610"/>
                    <a:pt x="1265" y="1610"/>
                  </a:cubicBezTo>
                  <a:cubicBezTo>
                    <a:pt x="1860" y="1610"/>
                    <a:pt x="2539" y="1359"/>
                    <a:pt x="2539" y="80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2757342" y="3396240"/>
              <a:ext cx="246456" cy="157005"/>
            </a:xfrm>
            <a:custGeom>
              <a:avLst/>
              <a:gdLst/>
              <a:ahLst/>
              <a:cxnLst/>
              <a:rect l="l" t="t" r="r" b="b"/>
              <a:pathLst>
                <a:path w="2251" h="1434" extrusionOk="0">
                  <a:moveTo>
                    <a:pt x="1116" y="1"/>
                  </a:moveTo>
                  <a:cubicBezTo>
                    <a:pt x="623" y="1"/>
                    <a:pt x="0" y="206"/>
                    <a:pt x="0" y="708"/>
                  </a:cubicBezTo>
                  <a:cubicBezTo>
                    <a:pt x="0" y="1201"/>
                    <a:pt x="586" y="1433"/>
                    <a:pt x="1116" y="1433"/>
                  </a:cubicBezTo>
                  <a:cubicBezTo>
                    <a:pt x="1646" y="1433"/>
                    <a:pt x="2251" y="1210"/>
                    <a:pt x="2251" y="708"/>
                  </a:cubicBez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2756247" y="3396240"/>
              <a:ext cx="246566" cy="85729"/>
            </a:xfrm>
            <a:custGeom>
              <a:avLst/>
              <a:gdLst/>
              <a:ahLst/>
              <a:cxnLst/>
              <a:rect l="l" t="t" r="r" b="b"/>
              <a:pathLst>
                <a:path w="2252" h="783" extrusionOk="0">
                  <a:moveTo>
                    <a:pt x="1117" y="1"/>
                  </a:moveTo>
                  <a:cubicBezTo>
                    <a:pt x="615" y="1"/>
                    <a:pt x="1" y="206"/>
                    <a:pt x="1" y="708"/>
                  </a:cubicBezTo>
                  <a:lnTo>
                    <a:pt x="1" y="782"/>
                  </a:lnTo>
                  <a:cubicBezTo>
                    <a:pt x="66" y="336"/>
                    <a:pt x="652" y="150"/>
                    <a:pt x="1126" y="150"/>
                  </a:cubicBezTo>
                  <a:cubicBezTo>
                    <a:pt x="1600" y="150"/>
                    <a:pt x="2196" y="336"/>
                    <a:pt x="2251" y="782"/>
                  </a:cubicBezTo>
                  <a:cubicBezTo>
                    <a:pt x="2251" y="764"/>
                    <a:pt x="2251" y="736"/>
                    <a:pt x="2251" y="708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2795005" y="3431167"/>
              <a:ext cx="172114" cy="108064"/>
            </a:xfrm>
            <a:custGeom>
              <a:avLst/>
              <a:gdLst/>
              <a:ahLst/>
              <a:cxnLst/>
              <a:rect l="l" t="t" r="r" b="b"/>
              <a:pathLst>
                <a:path w="1572" h="987" extrusionOk="0">
                  <a:moveTo>
                    <a:pt x="1361" y="636"/>
                  </a:moveTo>
                  <a:cubicBezTo>
                    <a:pt x="1382" y="640"/>
                    <a:pt x="1405" y="640"/>
                    <a:pt x="1432" y="640"/>
                  </a:cubicBezTo>
                  <a:lnTo>
                    <a:pt x="1404" y="658"/>
                  </a:lnTo>
                  <a:cubicBezTo>
                    <a:pt x="1392" y="652"/>
                    <a:pt x="1376" y="642"/>
                    <a:pt x="1361" y="636"/>
                  </a:cubicBezTo>
                  <a:close/>
                  <a:moveTo>
                    <a:pt x="940" y="696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7"/>
                    <a:pt x="688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3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3"/>
                    <a:pt x="341" y="143"/>
                  </a:cubicBezTo>
                  <a:cubicBezTo>
                    <a:pt x="289" y="143"/>
                    <a:pt x="235" y="154"/>
                    <a:pt x="186" y="175"/>
                  </a:cubicBezTo>
                  <a:lnTo>
                    <a:pt x="140" y="128"/>
                  </a:lnTo>
                  <a:lnTo>
                    <a:pt x="140" y="259"/>
                  </a:lnTo>
                  <a:cubicBezTo>
                    <a:pt x="140" y="304"/>
                    <a:pt x="175" y="350"/>
                    <a:pt x="247" y="360"/>
                  </a:cubicBezTo>
                  <a:lnTo>
                    <a:pt x="247" y="360"/>
                  </a:lnTo>
                  <a:cubicBezTo>
                    <a:pt x="232" y="358"/>
                    <a:pt x="217" y="357"/>
                    <a:pt x="203" y="357"/>
                  </a:cubicBezTo>
                  <a:cubicBezTo>
                    <a:pt x="154" y="357"/>
                    <a:pt x="107" y="368"/>
                    <a:pt x="65" y="389"/>
                  </a:cubicBezTo>
                  <a:lnTo>
                    <a:pt x="0" y="352"/>
                  </a:lnTo>
                  <a:lnTo>
                    <a:pt x="0" y="472"/>
                  </a:lnTo>
                  <a:cubicBezTo>
                    <a:pt x="0" y="519"/>
                    <a:pt x="37" y="565"/>
                    <a:pt x="112" y="584"/>
                  </a:cubicBezTo>
                  <a:cubicBezTo>
                    <a:pt x="172" y="593"/>
                    <a:pt x="233" y="598"/>
                    <a:pt x="293" y="598"/>
                  </a:cubicBezTo>
                  <a:cubicBezTo>
                    <a:pt x="354" y="598"/>
                    <a:pt x="414" y="593"/>
                    <a:pt x="475" y="584"/>
                  </a:cubicBezTo>
                  <a:lnTo>
                    <a:pt x="475" y="584"/>
                  </a:lnTo>
                  <a:cubicBezTo>
                    <a:pt x="409" y="603"/>
                    <a:pt x="344" y="640"/>
                    <a:pt x="279" y="686"/>
                  </a:cubicBezTo>
                  <a:lnTo>
                    <a:pt x="223" y="658"/>
                  </a:lnTo>
                  <a:lnTo>
                    <a:pt x="223" y="779"/>
                  </a:lnTo>
                  <a:cubicBezTo>
                    <a:pt x="223" y="826"/>
                    <a:pt x="261" y="872"/>
                    <a:pt x="335" y="891"/>
                  </a:cubicBezTo>
                  <a:cubicBezTo>
                    <a:pt x="362" y="899"/>
                    <a:pt x="389" y="903"/>
                    <a:pt x="415" y="903"/>
                  </a:cubicBezTo>
                  <a:cubicBezTo>
                    <a:pt x="479" y="903"/>
                    <a:pt x="537" y="878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6" y="983"/>
                    <a:pt x="733" y="987"/>
                    <a:pt x="760" y="987"/>
                  </a:cubicBezTo>
                  <a:cubicBezTo>
                    <a:pt x="823" y="987"/>
                    <a:pt x="881" y="962"/>
                    <a:pt x="921" y="909"/>
                  </a:cubicBezTo>
                  <a:cubicBezTo>
                    <a:pt x="940" y="891"/>
                    <a:pt x="949" y="863"/>
                    <a:pt x="949" y="826"/>
                  </a:cubicBezTo>
                  <a:cubicBezTo>
                    <a:pt x="949" y="816"/>
                    <a:pt x="949" y="807"/>
                    <a:pt x="949" y="798"/>
                  </a:cubicBezTo>
                  <a:lnTo>
                    <a:pt x="949" y="714"/>
                  </a:lnTo>
                  <a:cubicBezTo>
                    <a:pt x="1023" y="779"/>
                    <a:pt x="1107" y="826"/>
                    <a:pt x="1191" y="844"/>
                  </a:cubicBezTo>
                  <a:cubicBezTo>
                    <a:pt x="1215" y="852"/>
                    <a:pt x="1239" y="855"/>
                    <a:pt x="1263" y="855"/>
                  </a:cubicBezTo>
                  <a:cubicBezTo>
                    <a:pt x="1330" y="855"/>
                    <a:pt x="1391" y="827"/>
                    <a:pt x="1432" y="779"/>
                  </a:cubicBezTo>
                  <a:cubicBezTo>
                    <a:pt x="1442" y="770"/>
                    <a:pt x="1451" y="751"/>
                    <a:pt x="1442" y="742"/>
                  </a:cubicBezTo>
                  <a:lnTo>
                    <a:pt x="1442" y="640"/>
                  </a:lnTo>
                  <a:cubicBezTo>
                    <a:pt x="1488" y="630"/>
                    <a:pt x="1535" y="603"/>
                    <a:pt x="1563" y="565"/>
                  </a:cubicBezTo>
                  <a:cubicBezTo>
                    <a:pt x="1572" y="556"/>
                    <a:pt x="1572" y="547"/>
                    <a:pt x="1572" y="538"/>
                  </a:cubicBezTo>
                  <a:lnTo>
                    <a:pt x="1572" y="407"/>
                  </a:lnTo>
                  <a:lnTo>
                    <a:pt x="1535" y="445"/>
                  </a:lnTo>
                  <a:cubicBezTo>
                    <a:pt x="1516" y="426"/>
                    <a:pt x="1497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7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12"/>
                    <a:pt x="1367" y="203"/>
                  </a:cubicBezTo>
                  <a:lnTo>
                    <a:pt x="1367" y="82"/>
                  </a:lnTo>
                  <a:lnTo>
                    <a:pt x="1321" y="128"/>
                  </a:lnTo>
                  <a:cubicBezTo>
                    <a:pt x="1302" y="110"/>
                    <a:pt x="1274" y="100"/>
                    <a:pt x="1246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6" y="80"/>
                    <a:pt x="1053" y="108"/>
                    <a:pt x="1005" y="156"/>
                  </a:cubicBezTo>
                  <a:cubicBezTo>
                    <a:pt x="1042" y="100"/>
                    <a:pt x="995" y="35"/>
                    <a:pt x="902" y="7"/>
                  </a:cubicBezTo>
                  <a:cubicBezTo>
                    <a:pt x="882" y="2"/>
                    <a:pt x="862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2792925" y="3417481"/>
              <a:ext cx="179341" cy="109925"/>
            </a:xfrm>
            <a:custGeom>
              <a:avLst/>
              <a:gdLst/>
              <a:ahLst/>
              <a:cxnLst/>
              <a:rect l="l" t="t" r="r" b="b"/>
              <a:pathLst>
                <a:path w="1638" h="1004" extrusionOk="0">
                  <a:moveTo>
                    <a:pt x="854" y="1"/>
                  </a:moveTo>
                  <a:cubicBezTo>
                    <a:pt x="791" y="1"/>
                    <a:pt x="728" y="29"/>
                    <a:pt x="680" y="77"/>
                  </a:cubicBezTo>
                  <a:cubicBezTo>
                    <a:pt x="642" y="151"/>
                    <a:pt x="642" y="244"/>
                    <a:pt x="680" y="309"/>
                  </a:cubicBezTo>
                  <a:cubicBezTo>
                    <a:pt x="605" y="235"/>
                    <a:pt x="512" y="188"/>
                    <a:pt x="410" y="160"/>
                  </a:cubicBezTo>
                  <a:cubicBezTo>
                    <a:pt x="388" y="153"/>
                    <a:pt x="365" y="150"/>
                    <a:pt x="343" y="150"/>
                  </a:cubicBezTo>
                  <a:cubicBezTo>
                    <a:pt x="279" y="150"/>
                    <a:pt x="216" y="177"/>
                    <a:pt x="168" y="225"/>
                  </a:cubicBezTo>
                  <a:cubicBezTo>
                    <a:pt x="132" y="280"/>
                    <a:pt x="175" y="343"/>
                    <a:pt x="273" y="372"/>
                  </a:cubicBezTo>
                  <a:lnTo>
                    <a:pt x="273" y="372"/>
                  </a:lnTo>
                  <a:cubicBezTo>
                    <a:pt x="251" y="366"/>
                    <a:pt x="229" y="363"/>
                    <a:pt x="207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70"/>
                    <a:pt x="140" y="588"/>
                  </a:cubicBezTo>
                  <a:cubicBezTo>
                    <a:pt x="201" y="602"/>
                    <a:pt x="261" y="609"/>
                    <a:pt x="322" y="609"/>
                  </a:cubicBezTo>
                  <a:cubicBezTo>
                    <a:pt x="382" y="609"/>
                    <a:pt x="442" y="602"/>
                    <a:pt x="503" y="588"/>
                  </a:cubicBezTo>
                  <a:lnTo>
                    <a:pt x="503" y="588"/>
                  </a:lnTo>
                  <a:cubicBezTo>
                    <a:pt x="410" y="616"/>
                    <a:pt x="326" y="672"/>
                    <a:pt x="261" y="755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8" y="912"/>
                    <a:pt x="412" y="915"/>
                    <a:pt x="436" y="915"/>
                  </a:cubicBezTo>
                  <a:cubicBezTo>
                    <a:pt x="502" y="915"/>
                    <a:pt x="564" y="887"/>
                    <a:pt x="605" y="839"/>
                  </a:cubicBezTo>
                  <a:lnTo>
                    <a:pt x="605" y="839"/>
                  </a:lnTo>
                  <a:cubicBezTo>
                    <a:pt x="568" y="895"/>
                    <a:pt x="614" y="960"/>
                    <a:pt x="707" y="988"/>
                  </a:cubicBezTo>
                  <a:cubicBezTo>
                    <a:pt x="735" y="999"/>
                    <a:pt x="761" y="1004"/>
                    <a:pt x="787" y="1004"/>
                  </a:cubicBezTo>
                  <a:cubicBezTo>
                    <a:pt x="936" y="1004"/>
                    <a:pt x="1046" y="835"/>
                    <a:pt x="959" y="700"/>
                  </a:cubicBezTo>
                  <a:lnTo>
                    <a:pt x="959" y="700"/>
                  </a:lnTo>
                  <a:cubicBezTo>
                    <a:pt x="1024" y="774"/>
                    <a:pt x="1117" y="821"/>
                    <a:pt x="1219" y="848"/>
                  </a:cubicBezTo>
                  <a:cubicBezTo>
                    <a:pt x="1243" y="856"/>
                    <a:pt x="1267" y="859"/>
                    <a:pt x="1291" y="859"/>
                  </a:cubicBezTo>
                  <a:cubicBezTo>
                    <a:pt x="1358" y="859"/>
                    <a:pt x="1419" y="831"/>
                    <a:pt x="1461" y="783"/>
                  </a:cubicBezTo>
                  <a:cubicBezTo>
                    <a:pt x="1494" y="725"/>
                    <a:pt x="1460" y="666"/>
                    <a:pt x="1385" y="642"/>
                  </a:cubicBezTo>
                  <a:lnTo>
                    <a:pt x="1385" y="642"/>
                  </a:lnTo>
                  <a:cubicBezTo>
                    <a:pt x="1398" y="644"/>
                    <a:pt x="1412" y="645"/>
                    <a:pt x="1425" y="645"/>
                  </a:cubicBezTo>
                  <a:cubicBezTo>
                    <a:pt x="1489" y="645"/>
                    <a:pt x="1552" y="618"/>
                    <a:pt x="1600" y="570"/>
                  </a:cubicBezTo>
                  <a:cubicBezTo>
                    <a:pt x="1637" y="504"/>
                    <a:pt x="1591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4"/>
                    <a:pt x="1312" y="328"/>
                    <a:pt x="1368" y="244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4" y="88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5"/>
                    <a:pt x="1014" y="39"/>
                    <a:pt x="921" y="12"/>
                  </a:cubicBezTo>
                  <a:cubicBezTo>
                    <a:pt x="899" y="4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2846903" y="360295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2846903" y="351645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2862231" y="3523575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698"/>
                  </a:cubicBezTo>
                  <a:cubicBezTo>
                    <a:pt x="0" y="1200"/>
                    <a:pt x="595" y="1423"/>
                    <a:pt x="1116" y="1423"/>
                  </a:cubicBezTo>
                  <a:cubicBezTo>
                    <a:pt x="1646" y="1423"/>
                    <a:pt x="2250" y="1200"/>
                    <a:pt x="2250" y="707"/>
                  </a:cubicBezTo>
                  <a:cubicBezTo>
                    <a:pt x="2250" y="205"/>
                    <a:pt x="1627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2862231" y="352357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4" y="0"/>
                    <a:pt x="0" y="205"/>
                    <a:pt x="0" y="698"/>
                  </a:cubicBezTo>
                  <a:lnTo>
                    <a:pt x="0" y="772"/>
                  </a:lnTo>
                  <a:cubicBezTo>
                    <a:pt x="65" y="335"/>
                    <a:pt x="651" y="140"/>
                    <a:pt x="1116" y="140"/>
                  </a:cubicBezTo>
                  <a:cubicBezTo>
                    <a:pt x="1600" y="140"/>
                    <a:pt x="2185" y="335"/>
                    <a:pt x="2250" y="782"/>
                  </a:cubicBezTo>
                  <a:cubicBezTo>
                    <a:pt x="2250" y="754"/>
                    <a:pt x="2250" y="726"/>
                    <a:pt x="2250" y="707"/>
                  </a:cubicBezTo>
                  <a:cubicBezTo>
                    <a:pt x="2250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2900880" y="3558173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24"/>
                  </a:moveTo>
                  <a:lnTo>
                    <a:pt x="1339" y="624"/>
                  </a:lnTo>
                  <a:cubicBezTo>
                    <a:pt x="1367" y="633"/>
                    <a:pt x="1395" y="633"/>
                    <a:pt x="1432" y="633"/>
                  </a:cubicBezTo>
                  <a:lnTo>
                    <a:pt x="1405" y="661"/>
                  </a:lnTo>
                  <a:cubicBezTo>
                    <a:pt x="1386" y="642"/>
                    <a:pt x="1358" y="633"/>
                    <a:pt x="133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698"/>
                    <a:pt x="940" y="698"/>
                    <a:pt x="940" y="689"/>
                  </a:cubicBezTo>
                  <a:close/>
                  <a:moveTo>
                    <a:pt x="828" y="1"/>
                  </a:moveTo>
                  <a:cubicBezTo>
                    <a:pt x="779" y="1"/>
                    <a:pt x="732" y="13"/>
                    <a:pt x="689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7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40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38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4" y="984"/>
                    <a:pt x="728" y="988"/>
                    <a:pt x="752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cubicBezTo>
                    <a:pt x="949" y="819"/>
                    <a:pt x="949" y="800"/>
                    <a:pt x="949" y="791"/>
                  </a:cubicBezTo>
                  <a:lnTo>
                    <a:pt x="949" y="717"/>
                  </a:lnTo>
                  <a:cubicBezTo>
                    <a:pt x="1023" y="782"/>
                    <a:pt x="1107" y="819"/>
                    <a:pt x="1191" y="847"/>
                  </a:cubicBezTo>
                  <a:cubicBezTo>
                    <a:pt x="1213" y="851"/>
                    <a:pt x="1235" y="854"/>
                    <a:pt x="1256" y="854"/>
                  </a:cubicBezTo>
                  <a:cubicBezTo>
                    <a:pt x="1326" y="854"/>
                    <a:pt x="1390" y="829"/>
                    <a:pt x="1432" y="772"/>
                  </a:cubicBezTo>
                  <a:cubicBezTo>
                    <a:pt x="1442" y="763"/>
                    <a:pt x="1442" y="754"/>
                    <a:pt x="1442" y="735"/>
                  </a:cubicBezTo>
                  <a:lnTo>
                    <a:pt x="1442" y="633"/>
                  </a:lnTo>
                  <a:cubicBezTo>
                    <a:pt x="1488" y="633"/>
                    <a:pt x="1535" y="605"/>
                    <a:pt x="1563" y="568"/>
                  </a:cubicBezTo>
                  <a:cubicBezTo>
                    <a:pt x="1572" y="559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8" y="396"/>
                  </a:cubicBezTo>
                  <a:cubicBezTo>
                    <a:pt x="1228" y="396"/>
                    <a:pt x="1167" y="400"/>
                    <a:pt x="1107" y="410"/>
                  </a:cubicBezTo>
                  <a:cubicBezTo>
                    <a:pt x="1200" y="382"/>
                    <a:pt x="1293" y="326"/>
                    <a:pt x="1349" y="242"/>
                  </a:cubicBezTo>
                  <a:cubicBezTo>
                    <a:pt x="1358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7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8"/>
                    <a:pt x="902" y="10"/>
                  </a:cubicBezTo>
                  <a:cubicBezTo>
                    <a:pt x="878" y="4"/>
                    <a:pt x="853" y="1"/>
                    <a:pt x="82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2897815" y="3544816"/>
              <a:ext cx="179341" cy="109159"/>
            </a:xfrm>
            <a:custGeom>
              <a:avLst/>
              <a:gdLst/>
              <a:ahLst/>
              <a:cxnLst/>
              <a:rect l="l" t="t" r="r" b="b"/>
              <a:pathLst>
                <a:path w="1638" h="997" extrusionOk="0">
                  <a:moveTo>
                    <a:pt x="854" y="0"/>
                  </a:moveTo>
                  <a:cubicBezTo>
                    <a:pt x="791" y="0"/>
                    <a:pt x="727" y="28"/>
                    <a:pt x="679" y="76"/>
                  </a:cubicBezTo>
                  <a:cubicBezTo>
                    <a:pt x="642" y="150"/>
                    <a:pt x="642" y="234"/>
                    <a:pt x="679" y="299"/>
                  </a:cubicBezTo>
                  <a:cubicBezTo>
                    <a:pt x="614" y="225"/>
                    <a:pt x="521" y="178"/>
                    <a:pt x="419" y="150"/>
                  </a:cubicBezTo>
                  <a:cubicBezTo>
                    <a:pt x="395" y="143"/>
                    <a:pt x="370" y="140"/>
                    <a:pt x="347" y="140"/>
                  </a:cubicBezTo>
                  <a:cubicBezTo>
                    <a:pt x="280" y="140"/>
                    <a:pt x="218" y="167"/>
                    <a:pt x="177" y="216"/>
                  </a:cubicBezTo>
                  <a:cubicBezTo>
                    <a:pt x="143" y="266"/>
                    <a:pt x="179" y="332"/>
                    <a:pt x="255" y="358"/>
                  </a:cubicBezTo>
                  <a:lnTo>
                    <a:pt x="255" y="358"/>
                  </a:lnTo>
                  <a:cubicBezTo>
                    <a:pt x="241" y="355"/>
                    <a:pt x="227" y="354"/>
                    <a:pt x="213" y="354"/>
                  </a:cubicBezTo>
                  <a:cubicBezTo>
                    <a:pt x="149" y="354"/>
                    <a:pt x="86" y="381"/>
                    <a:pt x="38" y="429"/>
                  </a:cubicBezTo>
                  <a:cubicBezTo>
                    <a:pt x="1" y="485"/>
                    <a:pt x="47" y="560"/>
                    <a:pt x="149" y="578"/>
                  </a:cubicBezTo>
                  <a:cubicBezTo>
                    <a:pt x="205" y="592"/>
                    <a:pt x="266" y="599"/>
                    <a:pt x="327" y="599"/>
                  </a:cubicBezTo>
                  <a:cubicBezTo>
                    <a:pt x="389" y="599"/>
                    <a:pt x="452" y="592"/>
                    <a:pt x="512" y="578"/>
                  </a:cubicBezTo>
                  <a:lnTo>
                    <a:pt x="512" y="578"/>
                  </a:lnTo>
                  <a:cubicBezTo>
                    <a:pt x="410" y="606"/>
                    <a:pt x="326" y="671"/>
                    <a:pt x="261" y="746"/>
                  </a:cubicBezTo>
                  <a:cubicBezTo>
                    <a:pt x="224" y="801"/>
                    <a:pt x="279" y="876"/>
                    <a:pt x="372" y="894"/>
                  </a:cubicBezTo>
                  <a:cubicBezTo>
                    <a:pt x="394" y="902"/>
                    <a:pt x="417" y="905"/>
                    <a:pt x="439" y="905"/>
                  </a:cubicBezTo>
                  <a:cubicBezTo>
                    <a:pt x="503" y="905"/>
                    <a:pt x="566" y="877"/>
                    <a:pt x="614" y="829"/>
                  </a:cubicBezTo>
                  <a:lnTo>
                    <a:pt x="614" y="829"/>
                  </a:lnTo>
                  <a:cubicBezTo>
                    <a:pt x="577" y="885"/>
                    <a:pt x="624" y="950"/>
                    <a:pt x="717" y="978"/>
                  </a:cubicBezTo>
                  <a:cubicBezTo>
                    <a:pt x="744" y="991"/>
                    <a:pt x="771" y="997"/>
                    <a:pt x="798" y="997"/>
                  </a:cubicBezTo>
                  <a:cubicBezTo>
                    <a:pt x="941" y="997"/>
                    <a:pt x="1053" y="823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11"/>
                    <a:pt x="1228" y="839"/>
                  </a:cubicBezTo>
                  <a:cubicBezTo>
                    <a:pt x="1250" y="846"/>
                    <a:pt x="1272" y="849"/>
                    <a:pt x="1295" y="849"/>
                  </a:cubicBezTo>
                  <a:cubicBezTo>
                    <a:pt x="1358" y="849"/>
                    <a:pt x="1422" y="822"/>
                    <a:pt x="1470" y="774"/>
                  </a:cubicBezTo>
                  <a:cubicBezTo>
                    <a:pt x="1504" y="723"/>
                    <a:pt x="1468" y="657"/>
                    <a:pt x="1385" y="631"/>
                  </a:cubicBezTo>
                  <a:lnTo>
                    <a:pt x="1385" y="631"/>
                  </a:lnTo>
                  <a:cubicBezTo>
                    <a:pt x="1400" y="634"/>
                    <a:pt x="1416" y="635"/>
                    <a:pt x="1430" y="635"/>
                  </a:cubicBezTo>
                  <a:cubicBezTo>
                    <a:pt x="1497" y="635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397"/>
                    <a:pt x="1374" y="390"/>
                    <a:pt x="1313" y="390"/>
                  </a:cubicBezTo>
                  <a:cubicBezTo>
                    <a:pt x="1251" y="390"/>
                    <a:pt x="1191" y="397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7" y="123"/>
                    <a:pt x="1265" y="95"/>
                  </a:cubicBezTo>
                  <a:cubicBezTo>
                    <a:pt x="1243" y="87"/>
                    <a:pt x="1221" y="84"/>
                    <a:pt x="1198" y="84"/>
                  </a:cubicBezTo>
                  <a:cubicBezTo>
                    <a:pt x="1135" y="84"/>
                    <a:pt x="1074" y="112"/>
                    <a:pt x="1033" y="160"/>
                  </a:cubicBezTo>
                  <a:cubicBezTo>
                    <a:pt x="1070" y="104"/>
                    <a:pt x="1023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2650372" y="3701712"/>
              <a:ext cx="277113" cy="129414"/>
            </a:xfrm>
            <a:custGeom>
              <a:avLst/>
              <a:gdLst/>
              <a:ahLst/>
              <a:cxnLst/>
              <a:rect l="l" t="t" r="r" b="b"/>
              <a:pathLst>
                <a:path w="2531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82"/>
                    <a:pt x="1256" y="1182"/>
                  </a:cubicBezTo>
                  <a:cubicBezTo>
                    <a:pt x="1851" y="1182"/>
                    <a:pt x="2530" y="931"/>
                    <a:pt x="2530" y="373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649386" y="3615217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58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665700" y="362233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07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0"/>
                    <a:pt x="1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2664605" y="3622334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707"/>
                  </a:cubicBezTo>
                  <a:cubicBezTo>
                    <a:pt x="1" y="726"/>
                    <a:pt x="1" y="754"/>
                    <a:pt x="1" y="782"/>
                  </a:cubicBezTo>
                  <a:cubicBezTo>
                    <a:pt x="66" y="335"/>
                    <a:pt x="652" y="140"/>
                    <a:pt x="1117" y="140"/>
                  </a:cubicBezTo>
                  <a:cubicBezTo>
                    <a:pt x="1600" y="140"/>
                    <a:pt x="2196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2703364" y="3656932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33"/>
                  </a:moveTo>
                  <a:cubicBezTo>
                    <a:pt x="1358" y="633"/>
                    <a:pt x="1377" y="637"/>
                    <a:pt x="1398" y="637"/>
                  </a:cubicBezTo>
                  <a:cubicBezTo>
                    <a:pt x="1409" y="637"/>
                    <a:pt x="1420" y="636"/>
                    <a:pt x="1432" y="633"/>
                  </a:cubicBezTo>
                  <a:lnTo>
                    <a:pt x="1432" y="633"/>
                  </a:lnTo>
                  <a:lnTo>
                    <a:pt x="1405" y="661"/>
                  </a:lnTo>
                  <a:cubicBezTo>
                    <a:pt x="1386" y="642"/>
                    <a:pt x="1358" y="633"/>
                    <a:pt x="1339" y="633"/>
                  </a:cubicBezTo>
                  <a:close/>
                  <a:moveTo>
                    <a:pt x="940" y="689"/>
                  </a:moveTo>
                  <a:lnTo>
                    <a:pt x="949" y="707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32" y="1"/>
                  </a:moveTo>
                  <a:cubicBezTo>
                    <a:pt x="782" y="1"/>
                    <a:pt x="733" y="15"/>
                    <a:pt x="68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51" y="298"/>
                  </a:cubicBezTo>
                  <a:cubicBezTo>
                    <a:pt x="586" y="224"/>
                    <a:pt x="484" y="177"/>
                    <a:pt x="382" y="149"/>
                  </a:cubicBezTo>
                  <a:cubicBezTo>
                    <a:pt x="360" y="143"/>
                    <a:pt x="338" y="140"/>
                    <a:pt x="317" y="140"/>
                  </a:cubicBezTo>
                  <a:cubicBezTo>
                    <a:pt x="273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307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7" y="364"/>
                    <a:pt x="56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38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0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6" y="958"/>
                    <a:pt x="679" y="977"/>
                  </a:cubicBezTo>
                  <a:cubicBezTo>
                    <a:pt x="703" y="984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17"/>
                  </a:lnTo>
                  <a:cubicBezTo>
                    <a:pt x="1023" y="772"/>
                    <a:pt x="1098" y="819"/>
                    <a:pt x="1191" y="838"/>
                  </a:cubicBezTo>
                  <a:cubicBezTo>
                    <a:pt x="1213" y="845"/>
                    <a:pt x="1235" y="848"/>
                    <a:pt x="1258" y="848"/>
                  </a:cubicBezTo>
                  <a:cubicBezTo>
                    <a:pt x="1321" y="848"/>
                    <a:pt x="1384" y="821"/>
                    <a:pt x="1432" y="772"/>
                  </a:cubicBezTo>
                  <a:cubicBezTo>
                    <a:pt x="1442" y="763"/>
                    <a:pt x="1442" y="745"/>
                    <a:pt x="1442" y="735"/>
                  </a:cubicBezTo>
                  <a:lnTo>
                    <a:pt x="1442" y="633"/>
                  </a:lnTo>
                  <a:cubicBezTo>
                    <a:pt x="1488" y="624"/>
                    <a:pt x="1535" y="596"/>
                    <a:pt x="1563" y="559"/>
                  </a:cubicBezTo>
                  <a:cubicBezTo>
                    <a:pt x="1572" y="549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9"/>
                  </a:cubicBezTo>
                  <a:cubicBezTo>
                    <a:pt x="1409" y="405"/>
                    <a:pt x="1349" y="398"/>
                    <a:pt x="1288" y="398"/>
                  </a:cubicBezTo>
                  <a:cubicBezTo>
                    <a:pt x="1228" y="398"/>
                    <a:pt x="1167" y="405"/>
                    <a:pt x="1107" y="419"/>
                  </a:cubicBezTo>
                  <a:cubicBezTo>
                    <a:pt x="1200" y="382"/>
                    <a:pt x="1293" y="326"/>
                    <a:pt x="1349" y="252"/>
                  </a:cubicBezTo>
                  <a:cubicBezTo>
                    <a:pt x="1358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103"/>
                    <a:pt x="995" y="28"/>
                    <a:pt x="902" y="10"/>
                  </a:cubicBezTo>
                  <a:cubicBezTo>
                    <a:pt x="879" y="4"/>
                    <a:pt x="855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2701284" y="3643574"/>
              <a:ext cx="179341" cy="108502"/>
            </a:xfrm>
            <a:custGeom>
              <a:avLst/>
              <a:gdLst/>
              <a:ahLst/>
              <a:cxnLst/>
              <a:rect l="l" t="t" r="r" b="b"/>
              <a:pathLst>
                <a:path w="1638" h="991" extrusionOk="0">
                  <a:moveTo>
                    <a:pt x="854" y="0"/>
                  </a:moveTo>
                  <a:cubicBezTo>
                    <a:pt x="791" y="0"/>
                    <a:pt x="728" y="28"/>
                    <a:pt x="680" y="76"/>
                  </a:cubicBezTo>
                  <a:cubicBezTo>
                    <a:pt x="642" y="150"/>
                    <a:pt x="642" y="234"/>
                    <a:pt x="680" y="309"/>
                  </a:cubicBezTo>
                  <a:cubicBezTo>
                    <a:pt x="605" y="234"/>
                    <a:pt x="512" y="178"/>
                    <a:pt x="410" y="160"/>
                  </a:cubicBezTo>
                  <a:cubicBezTo>
                    <a:pt x="388" y="152"/>
                    <a:pt x="366" y="149"/>
                    <a:pt x="343" y="149"/>
                  </a:cubicBezTo>
                  <a:cubicBezTo>
                    <a:pt x="280" y="149"/>
                    <a:pt x="216" y="177"/>
                    <a:pt x="168" y="225"/>
                  </a:cubicBezTo>
                  <a:cubicBezTo>
                    <a:pt x="132" y="279"/>
                    <a:pt x="175" y="343"/>
                    <a:pt x="273" y="372"/>
                  </a:cubicBezTo>
                  <a:lnTo>
                    <a:pt x="273" y="372"/>
                  </a:lnTo>
                  <a:cubicBezTo>
                    <a:pt x="251" y="366"/>
                    <a:pt x="229" y="363"/>
                    <a:pt x="207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60"/>
                    <a:pt x="140" y="588"/>
                  </a:cubicBezTo>
                  <a:cubicBezTo>
                    <a:pt x="201" y="597"/>
                    <a:pt x="261" y="602"/>
                    <a:pt x="322" y="602"/>
                  </a:cubicBezTo>
                  <a:cubicBezTo>
                    <a:pt x="382" y="602"/>
                    <a:pt x="442" y="597"/>
                    <a:pt x="503" y="588"/>
                  </a:cubicBezTo>
                  <a:lnTo>
                    <a:pt x="503" y="588"/>
                  </a:lnTo>
                  <a:cubicBezTo>
                    <a:pt x="410" y="615"/>
                    <a:pt x="326" y="671"/>
                    <a:pt x="261" y="746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5" y="908"/>
                    <a:pt x="407" y="910"/>
                    <a:pt x="429" y="910"/>
                  </a:cubicBezTo>
                  <a:cubicBezTo>
                    <a:pt x="498" y="910"/>
                    <a:pt x="563" y="886"/>
                    <a:pt x="605" y="829"/>
                  </a:cubicBezTo>
                  <a:lnTo>
                    <a:pt x="605" y="829"/>
                  </a:lnTo>
                  <a:cubicBezTo>
                    <a:pt x="568" y="894"/>
                    <a:pt x="614" y="960"/>
                    <a:pt x="717" y="978"/>
                  </a:cubicBezTo>
                  <a:cubicBezTo>
                    <a:pt x="741" y="986"/>
                    <a:pt x="766" y="990"/>
                    <a:pt x="791" y="990"/>
                  </a:cubicBezTo>
                  <a:cubicBezTo>
                    <a:pt x="852" y="990"/>
                    <a:pt x="910" y="966"/>
                    <a:pt x="949" y="913"/>
                  </a:cubicBezTo>
                  <a:cubicBezTo>
                    <a:pt x="986" y="848"/>
                    <a:pt x="986" y="764"/>
                    <a:pt x="949" y="690"/>
                  </a:cubicBezTo>
                  <a:lnTo>
                    <a:pt x="949" y="690"/>
                  </a:lnTo>
                  <a:cubicBezTo>
                    <a:pt x="1024" y="764"/>
                    <a:pt x="1117" y="820"/>
                    <a:pt x="1219" y="848"/>
                  </a:cubicBezTo>
                  <a:cubicBezTo>
                    <a:pt x="1239" y="852"/>
                    <a:pt x="1260" y="855"/>
                    <a:pt x="1281" y="855"/>
                  </a:cubicBezTo>
                  <a:cubicBezTo>
                    <a:pt x="1346" y="855"/>
                    <a:pt x="1411" y="832"/>
                    <a:pt x="1461" y="783"/>
                  </a:cubicBezTo>
                  <a:cubicBezTo>
                    <a:pt x="1497" y="719"/>
                    <a:pt x="1453" y="655"/>
                    <a:pt x="1364" y="635"/>
                  </a:cubicBezTo>
                  <a:lnTo>
                    <a:pt x="1364" y="635"/>
                  </a:lnTo>
                  <a:cubicBezTo>
                    <a:pt x="1382" y="639"/>
                    <a:pt x="1400" y="641"/>
                    <a:pt x="1419" y="641"/>
                  </a:cubicBezTo>
                  <a:cubicBezTo>
                    <a:pt x="1484" y="641"/>
                    <a:pt x="1550" y="616"/>
                    <a:pt x="1600" y="560"/>
                  </a:cubicBezTo>
                  <a:cubicBezTo>
                    <a:pt x="1637" y="504"/>
                    <a:pt x="1582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3"/>
                    <a:pt x="1303" y="327"/>
                    <a:pt x="1368" y="243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4" y="87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2375447" y="386868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1" y="1182"/>
                    <a:pt x="1266" y="1182"/>
                  </a:cubicBezTo>
                  <a:cubicBezTo>
                    <a:pt x="1861" y="1182"/>
                    <a:pt x="2540" y="931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375447" y="378317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71" y="1609"/>
                    <a:pt x="1266" y="1609"/>
                  </a:cubicBezTo>
                  <a:cubicBezTo>
                    <a:pt x="1852" y="1609"/>
                    <a:pt x="2540" y="1358"/>
                    <a:pt x="2540" y="791"/>
                  </a:cubicBezTo>
                  <a:cubicBezTo>
                    <a:pt x="2540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390776" y="3789303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4" y="0"/>
                    <a:pt x="0" y="214"/>
                    <a:pt x="0" y="698"/>
                  </a:cubicBezTo>
                  <a:cubicBezTo>
                    <a:pt x="0" y="1191"/>
                    <a:pt x="596" y="1423"/>
                    <a:pt x="112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389790" y="378930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0"/>
                  </a:moveTo>
                  <a:cubicBezTo>
                    <a:pt x="614" y="0"/>
                    <a:pt x="9" y="214"/>
                    <a:pt x="9" y="698"/>
                  </a:cubicBezTo>
                  <a:cubicBezTo>
                    <a:pt x="0" y="726"/>
                    <a:pt x="0" y="754"/>
                    <a:pt x="9" y="772"/>
                  </a:cubicBezTo>
                  <a:cubicBezTo>
                    <a:pt x="75" y="335"/>
                    <a:pt x="660" y="149"/>
                    <a:pt x="1125" y="149"/>
                  </a:cubicBezTo>
                  <a:cubicBezTo>
                    <a:pt x="1609" y="149"/>
                    <a:pt x="2204" y="335"/>
                    <a:pt x="2260" y="782"/>
                  </a:cubicBezTo>
                  <a:cubicBezTo>
                    <a:pt x="2260" y="763"/>
                    <a:pt x="2260" y="735"/>
                    <a:pt x="2260" y="707"/>
                  </a:cubicBezTo>
                  <a:cubicBezTo>
                    <a:pt x="2260" y="214"/>
                    <a:pt x="1628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428439" y="3823901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3"/>
                  </a:moveTo>
                  <a:cubicBezTo>
                    <a:pt x="1364" y="633"/>
                    <a:pt x="1385" y="637"/>
                    <a:pt x="1404" y="637"/>
                  </a:cubicBezTo>
                  <a:cubicBezTo>
                    <a:pt x="1414" y="637"/>
                    <a:pt x="1423" y="636"/>
                    <a:pt x="1433" y="633"/>
                  </a:cubicBezTo>
                  <a:lnTo>
                    <a:pt x="1433" y="633"/>
                  </a:lnTo>
                  <a:lnTo>
                    <a:pt x="1414" y="661"/>
                  </a:lnTo>
                  <a:cubicBezTo>
                    <a:pt x="1386" y="642"/>
                    <a:pt x="1368" y="633"/>
                    <a:pt x="1340" y="633"/>
                  </a:cubicBezTo>
                  <a:close/>
                  <a:moveTo>
                    <a:pt x="949" y="69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98"/>
                  </a:cubicBezTo>
                  <a:close/>
                  <a:moveTo>
                    <a:pt x="839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61"/>
                    <a:pt x="661" y="308"/>
                  </a:cubicBezTo>
                  <a:cubicBezTo>
                    <a:pt x="586" y="233"/>
                    <a:pt x="493" y="177"/>
                    <a:pt x="391" y="149"/>
                  </a:cubicBezTo>
                  <a:cubicBezTo>
                    <a:pt x="369" y="143"/>
                    <a:pt x="348" y="140"/>
                    <a:pt x="326" y="140"/>
                  </a:cubicBezTo>
                  <a:cubicBezTo>
                    <a:pt x="283" y="140"/>
                    <a:pt x="239" y="153"/>
                    <a:pt x="196" y="177"/>
                  </a:cubicBezTo>
                  <a:lnTo>
                    <a:pt x="140" y="131"/>
                  </a:lnTo>
                  <a:lnTo>
                    <a:pt x="140" y="261"/>
                  </a:lnTo>
                  <a:cubicBezTo>
                    <a:pt x="140" y="308"/>
                    <a:pt x="187" y="345"/>
                    <a:pt x="261" y="363"/>
                  </a:cubicBezTo>
                  <a:cubicBezTo>
                    <a:pt x="245" y="361"/>
                    <a:pt x="228" y="360"/>
                    <a:pt x="212" y="360"/>
                  </a:cubicBezTo>
                  <a:cubicBezTo>
                    <a:pt x="163" y="360"/>
                    <a:pt x="114" y="370"/>
                    <a:pt x="66" y="391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47" y="559"/>
                    <a:pt x="121" y="577"/>
                  </a:cubicBezTo>
                  <a:cubicBezTo>
                    <a:pt x="182" y="591"/>
                    <a:pt x="242" y="598"/>
                    <a:pt x="303" y="598"/>
                  </a:cubicBezTo>
                  <a:cubicBezTo>
                    <a:pt x="363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70" y="875"/>
                    <a:pt x="345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93"/>
                    <a:pt x="596" y="958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cubicBezTo>
                    <a:pt x="958" y="819"/>
                    <a:pt x="958" y="810"/>
                    <a:pt x="958" y="791"/>
                  </a:cubicBezTo>
                  <a:lnTo>
                    <a:pt x="958" y="717"/>
                  </a:lnTo>
                  <a:cubicBezTo>
                    <a:pt x="1023" y="782"/>
                    <a:pt x="1107" y="828"/>
                    <a:pt x="1200" y="847"/>
                  </a:cubicBezTo>
                  <a:cubicBezTo>
                    <a:pt x="1222" y="854"/>
                    <a:pt x="1245" y="858"/>
                    <a:pt x="1267" y="858"/>
                  </a:cubicBezTo>
                  <a:cubicBezTo>
                    <a:pt x="1331" y="858"/>
                    <a:pt x="1394" y="830"/>
                    <a:pt x="1442" y="782"/>
                  </a:cubicBezTo>
                  <a:cubicBezTo>
                    <a:pt x="1451" y="763"/>
                    <a:pt x="1451" y="754"/>
                    <a:pt x="1451" y="735"/>
                  </a:cubicBezTo>
                  <a:lnTo>
                    <a:pt x="1451" y="642"/>
                  </a:lnTo>
                  <a:cubicBezTo>
                    <a:pt x="1498" y="633"/>
                    <a:pt x="1544" y="605"/>
                    <a:pt x="1572" y="568"/>
                  </a:cubicBezTo>
                  <a:cubicBezTo>
                    <a:pt x="1572" y="559"/>
                    <a:pt x="1581" y="549"/>
                    <a:pt x="1581" y="531"/>
                  </a:cubicBezTo>
                  <a:lnTo>
                    <a:pt x="1581" y="401"/>
                  </a:lnTo>
                  <a:lnTo>
                    <a:pt x="1544" y="447"/>
                  </a:lnTo>
                  <a:cubicBezTo>
                    <a:pt x="1526" y="428"/>
                    <a:pt x="1498" y="419"/>
                    <a:pt x="1479" y="419"/>
                  </a:cubicBezTo>
                  <a:cubicBezTo>
                    <a:pt x="1419" y="405"/>
                    <a:pt x="1358" y="398"/>
                    <a:pt x="1298" y="398"/>
                  </a:cubicBezTo>
                  <a:cubicBezTo>
                    <a:pt x="1237" y="398"/>
                    <a:pt x="1177" y="405"/>
                    <a:pt x="1116" y="419"/>
                  </a:cubicBezTo>
                  <a:cubicBezTo>
                    <a:pt x="1209" y="391"/>
                    <a:pt x="1293" y="326"/>
                    <a:pt x="1358" y="252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84"/>
                  </a:lnTo>
                  <a:lnTo>
                    <a:pt x="1330" y="131"/>
                  </a:lnTo>
                  <a:cubicBezTo>
                    <a:pt x="1302" y="112"/>
                    <a:pt x="1275" y="103"/>
                    <a:pt x="1256" y="94"/>
                  </a:cubicBezTo>
                  <a:cubicBezTo>
                    <a:pt x="1232" y="86"/>
                    <a:pt x="1207" y="83"/>
                    <a:pt x="1184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103"/>
                    <a:pt x="1005" y="38"/>
                    <a:pt x="903" y="10"/>
                  </a:cubicBezTo>
                  <a:cubicBezTo>
                    <a:pt x="882" y="4"/>
                    <a:pt x="860" y="1"/>
                    <a:pt x="83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426359" y="3811420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47" y="0"/>
                  </a:moveTo>
                  <a:cubicBezTo>
                    <a:pt x="787" y="0"/>
                    <a:pt x="729" y="25"/>
                    <a:pt x="689" y="77"/>
                  </a:cubicBezTo>
                  <a:cubicBezTo>
                    <a:pt x="643" y="143"/>
                    <a:pt x="643" y="236"/>
                    <a:pt x="689" y="310"/>
                  </a:cubicBezTo>
                  <a:cubicBezTo>
                    <a:pt x="615" y="226"/>
                    <a:pt x="522" y="180"/>
                    <a:pt x="419" y="152"/>
                  </a:cubicBezTo>
                  <a:cubicBezTo>
                    <a:pt x="395" y="145"/>
                    <a:pt x="371" y="141"/>
                    <a:pt x="347" y="141"/>
                  </a:cubicBezTo>
                  <a:cubicBezTo>
                    <a:pt x="280" y="141"/>
                    <a:pt x="219" y="169"/>
                    <a:pt x="178" y="217"/>
                  </a:cubicBezTo>
                  <a:cubicBezTo>
                    <a:pt x="144" y="276"/>
                    <a:pt x="178" y="334"/>
                    <a:pt x="253" y="359"/>
                  </a:cubicBezTo>
                  <a:lnTo>
                    <a:pt x="253" y="359"/>
                  </a:lnTo>
                  <a:cubicBezTo>
                    <a:pt x="240" y="356"/>
                    <a:pt x="227" y="355"/>
                    <a:pt x="213" y="355"/>
                  </a:cubicBezTo>
                  <a:cubicBezTo>
                    <a:pt x="150" y="355"/>
                    <a:pt x="86" y="383"/>
                    <a:pt x="38" y="431"/>
                  </a:cubicBezTo>
                  <a:cubicBezTo>
                    <a:pt x="1" y="487"/>
                    <a:pt x="47" y="561"/>
                    <a:pt x="150" y="580"/>
                  </a:cubicBezTo>
                  <a:cubicBezTo>
                    <a:pt x="206" y="594"/>
                    <a:pt x="266" y="601"/>
                    <a:pt x="328" y="601"/>
                  </a:cubicBezTo>
                  <a:cubicBezTo>
                    <a:pt x="389" y="601"/>
                    <a:pt x="452" y="594"/>
                    <a:pt x="512" y="580"/>
                  </a:cubicBezTo>
                  <a:lnTo>
                    <a:pt x="512" y="580"/>
                  </a:lnTo>
                  <a:cubicBezTo>
                    <a:pt x="410" y="608"/>
                    <a:pt x="326" y="673"/>
                    <a:pt x="271" y="747"/>
                  </a:cubicBezTo>
                  <a:cubicBezTo>
                    <a:pt x="233" y="803"/>
                    <a:pt x="280" y="877"/>
                    <a:pt x="373" y="896"/>
                  </a:cubicBezTo>
                  <a:cubicBezTo>
                    <a:pt x="395" y="903"/>
                    <a:pt x="417" y="907"/>
                    <a:pt x="440" y="907"/>
                  </a:cubicBezTo>
                  <a:cubicBezTo>
                    <a:pt x="503" y="907"/>
                    <a:pt x="567" y="879"/>
                    <a:pt x="615" y="831"/>
                  </a:cubicBezTo>
                  <a:lnTo>
                    <a:pt x="615" y="831"/>
                  </a:lnTo>
                  <a:cubicBezTo>
                    <a:pt x="577" y="887"/>
                    <a:pt x="624" y="952"/>
                    <a:pt x="717" y="980"/>
                  </a:cubicBezTo>
                  <a:cubicBezTo>
                    <a:pt x="744" y="992"/>
                    <a:pt x="772" y="998"/>
                    <a:pt x="798" y="998"/>
                  </a:cubicBezTo>
                  <a:cubicBezTo>
                    <a:pt x="941" y="998"/>
                    <a:pt x="1053" y="825"/>
                    <a:pt x="959" y="691"/>
                  </a:cubicBezTo>
                  <a:lnTo>
                    <a:pt x="959" y="691"/>
                  </a:lnTo>
                  <a:cubicBezTo>
                    <a:pt x="1033" y="766"/>
                    <a:pt x="1126" y="812"/>
                    <a:pt x="1228" y="840"/>
                  </a:cubicBezTo>
                  <a:cubicBezTo>
                    <a:pt x="1250" y="847"/>
                    <a:pt x="1273" y="851"/>
                    <a:pt x="1295" y="851"/>
                  </a:cubicBezTo>
                  <a:cubicBezTo>
                    <a:pt x="1359" y="851"/>
                    <a:pt x="1422" y="823"/>
                    <a:pt x="1470" y="775"/>
                  </a:cubicBezTo>
                  <a:cubicBezTo>
                    <a:pt x="1506" y="721"/>
                    <a:pt x="1463" y="657"/>
                    <a:pt x="1375" y="628"/>
                  </a:cubicBezTo>
                  <a:lnTo>
                    <a:pt x="1375" y="628"/>
                  </a:lnTo>
                  <a:cubicBezTo>
                    <a:pt x="1395" y="634"/>
                    <a:pt x="1415" y="637"/>
                    <a:pt x="1435" y="637"/>
                  </a:cubicBezTo>
                  <a:cubicBezTo>
                    <a:pt x="1498" y="637"/>
                    <a:pt x="1559" y="609"/>
                    <a:pt x="1600" y="561"/>
                  </a:cubicBezTo>
                  <a:cubicBezTo>
                    <a:pt x="1638" y="496"/>
                    <a:pt x="1591" y="431"/>
                    <a:pt x="1498" y="403"/>
                  </a:cubicBezTo>
                  <a:cubicBezTo>
                    <a:pt x="1438" y="394"/>
                    <a:pt x="1377" y="389"/>
                    <a:pt x="1317" y="389"/>
                  </a:cubicBezTo>
                  <a:cubicBezTo>
                    <a:pt x="1256" y="389"/>
                    <a:pt x="1196" y="394"/>
                    <a:pt x="1135" y="403"/>
                  </a:cubicBezTo>
                  <a:cubicBezTo>
                    <a:pt x="1228" y="375"/>
                    <a:pt x="1312" y="319"/>
                    <a:pt x="1377" y="236"/>
                  </a:cubicBezTo>
                  <a:cubicBezTo>
                    <a:pt x="1414" y="180"/>
                    <a:pt x="1368" y="115"/>
                    <a:pt x="1275" y="87"/>
                  </a:cubicBezTo>
                  <a:cubicBezTo>
                    <a:pt x="1253" y="82"/>
                    <a:pt x="1231" y="80"/>
                    <a:pt x="1210" y="80"/>
                  </a:cubicBezTo>
                  <a:cubicBezTo>
                    <a:pt x="1140" y="80"/>
                    <a:pt x="1076" y="104"/>
                    <a:pt x="1033" y="161"/>
                  </a:cubicBezTo>
                  <a:cubicBezTo>
                    <a:pt x="1070" y="96"/>
                    <a:pt x="1024" y="31"/>
                    <a:pt x="922" y="12"/>
                  </a:cubicBezTo>
                  <a:cubicBezTo>
                    <a:pt x="897" y="4"/>
                    <a:pt x="872" y="0"/>
                    <a:pt x="8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1636293" y="327306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6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F2D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1636293" y="3186570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1651622" y="3193687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1650527" y="3193687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17" y="0"/>
                  </a:moveTo>
                  <a:cubicBezTo>
                    <a:pt x="615" y="0"/>
                    <a:pt x="10" y="205"/>
                    <a:pt x="10" y="707"/>
                  </a:cubicBezTo>
                  <a:cubicBezTo>
                    <a:pt x="1" y="726"/>
                    <a:pt x="1" y="754"/>
                    <a:pt x="10" y="782"/>
                  </a:cubicBezTo>
                  <a:cubicBezTo>
                    <a:pt x="75" y="335"/>
                    <a:pt x="661" y="140"/>
                    <a:pt x="1126" y="140"/>
                  </a:cubicBezTo>
                  <a:cubicBezTo>
                    <a:pt x="1610" y="140"/>
                    <a:pt x="2196" y="335"/>
                    <a:pt x="2261" y="782"/>
                  </a:cubicBezTo>
                  <a:cubicBezTo>
                    <a:pt x="2261" y="754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1689285" y="3229271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39" y="624"/>
                  </a:moveTo>
                  <a:cubicBezTo>
                    <a:pt x="1364" y="624"/>
                    <a:pt x="1385" y="628"/>
                    <a:pt x="1404" y="628"/>
                  </a:cubicBezTo>
                  <a:cubicBezTo>
                    <a:pt x="1414" y="628"/>
                    <a:pt x="1423" y="627"/>
                    <a:pt x="1432" y="624"/>
                  </a:cubicBezTo>
                  <a:lnTo>
                    <a:pt x="1432" y="624"/>
                  </a:lnTo>
                  <a:lnTo>
                    <a:pt x="1414" y="652"/>
                  </a:lnTo>
                  <a:cubicBezTo>
                    <a:pt x="1386" y="633"/>
                    <a:pt x="1367" y="624"/>
                    <a:pt x="1339" y="624"/>
                  </a:cubicBez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50"/>
                  </a:cubicBezTo>
                  <a:cubicBezTo>
                    <a:pt x="368" y="143"/>
                    <a:pt x="344" y="140"/>
                    <a:pt x="319" y="140"/>
                  </a:cubicBezTo>
                  <a:cubicBezTo>
                    <a:pt x="275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5"/>
                    <a:pt x="172" y="339"/>
                    <a:pt x="237" y="359"/>
                  </a:cubicBezTo>
                  <a:lnTo>
                    <a:pt x="237" y="359"/>
                  </a:lnTo>
                  <a:cubicBezTo>
                    <a:pt x="221" y="356"/>
                    <a:pt x="204" y="354"/>
                    <a:pt x="187" y="354"/>
                  </a:cubicBezTo>
                  <a:cubicBezTo>
                    <a:pt x="145" y="354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2" y="591"/>
                  </a:cubicBezTo>
                  <a:cubicBezTo>
                    <a:pt x="363" y="591"/>
                    <a:pt x="423" y="587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3"/>
                    <a:pt x="289" y="689"/>
                  </a:cubicBezTo>
                  <a:lnTo>
                    <a:pt x="223" y="661"/>
                  </a:lnTo>
                  <a:lnTo>
                    <a:pt x="223" y="773"/>
                  </a:lnTo>
                  <a:cubicBezTo>
                    <a:pt x="223" y="819"/>
                    <a:pt x="270" y="866"/>
                    <a:pt x="344" y="894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5" y="904"/>
                    <a:pt x="538" y="877"/>
                    <a:pt x="586" y="829"/>
                  </a:cubicBezTo>
                  <a:lnTo>
                    <a:pt x="586" y="829"/>
                  </a:lnTo>
                  <a:cubicBezTo>
                    <a:pt x="549" y="884"/>
                    <a:pt x="595" y="949"/>
                    <a:pt x="688" y="977"/>
                  </a:cubicBezTo>
                  <a:cubicBezTo>
                    <a:pt x="710" y="985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9"/>
                  </a:cubicBezTo>
                  <a:cubicBezTo>
                    <a:pt x="958" y="810"/>
                    <a:pt x="958" y="801"/>
                    <a:pt x="958" y="791"/>
                  </a:cubicBezTo>
                  <a:lnTo>
                    <a:pt x="958" y="717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9"/>
                    <a:pt x="1267" y="849"/>
                  </a:cubicBezTo>
                  <a:cubicBezTo>
                    <a:pt x="1330" y="849"/>
                    <a:pt x="1394" y="821"/>
                    <a:pt x="1442" y="773"/>
                  </a:cubicBezTo>
                  <a:cubicBezTo>
                    <a:pt x="1451" y="763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7" y="624"/>
                    <a:pt x="1544" y="605"/>
                    <a:pt x="1572" y="568"/>
                  </a:cubicBezTo>
                  <a:cubicBezTo>
                    <a:pt x="1581" y="550"/>
                    <a:pt x="1581" y="540"/>
                    <a:pt x="1581" y="531"/>
                  </a:cubicBezTo>
                  <a:lnTo>
                    <a:pt x="1581" y="401"/>
                  </a:lnTo>
                  <a:lnTo>
                    <a:pt x="1544" y="429"/>
                  </a:lnTo>
                  <a:cubicBezTo>
                    <a:pt x="1516" y="419"/>
                    <a:pt x="1497" y="410"/>
                    <a:pt x="1479" y="410"/>
                  </a:cubicBezTo>
                  <a:cubicBezTo>
                    <a:pt x="1418" y="396"/>
                    <a:pt x="1356" y="389"/>
                    <a:pt x="1294" y="389"/>
                  </a:cubicBezTo>
                  <a:cubicBezTo>
                    <a:pt x="1232" y="389"/>
                    <a:pt x="1172" y="396"/>
                    <a:pt x="1116" y="410"/>
                  </a:cubicBezTo>
                  <a:cubicBezTo>
                    <a:pt x="1209" y="373"/>
                    <a:pt x="1293" y="317"/>
                    <a:pt x="1358" y="243"/>
                  </a:cubicBezTo>
                  <a:cubicBezTo>
                    <a:pt x="1367" y="224"/>
                    <a:pt x="1367" y="205"/>
                    <a:pt x="1367" y="187"/>
                  </a:cubicBezTo>
                  <a:lnTo>
                    <a:pt x="1367" y="75"/>
                  </a:lnTo>
                  <a:lnTo>
                    <a:pt x="1321" y="122"/>
                  </a:lnTo>
                  <a:cubicBezTo>
                    <a:pt x="1302" y="103"/>
                    <a:pt x="1274" y="94"/>
                    <a:pt x="1256" y="94"/>
                  </a:cubicBezTo>
                  <a:cubicBezTo>
                    <a:pt x="1229" y="86"/>
                    <a:pt x="1201" y="82"/>
                    <a:pt x="1175" y="82"/>
                  </a:cubicBezTo>
                  <a:cubicBezTo>
                    <a:pt x="1112" y="82"/>
                    <a:pt x="1053" y="106"/>
                    <a:pt x="1014" y="159"/>
                  </a:cubicBezTo>
                  <a:cubicBezTo>
                    <a:pt x="1051" y="94"/>
                    <a:pt x="1005" y="29"/>
                    <a:pt x="902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1687205" y="3214928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5" y="0"/>
                  </a:moveTo>
                  <a:cubicBezTo>
                    <a:pt x="792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9"/>
                  </a:cubicBezTo>
                  <a:cubicBezTo>
                    <a:pt x="614" y="234"/>
                    <a:pt x="521" y="178"/>
                    <a:pt x="419" y="150"/>
                  </a:cubicBezTo>
                  <a:cubicBezTo>
                    <a:pt x="395" y="143"/>
                    <a:pt x="371" y="140"/>
                    <a:pt x="347" y="140"/>
                  </a:cubicBezTo>
                  <a:cubicBezTo>
                    <a:pt x="280" y="140"/>
                    <a:pt x="219" y="168"/>
                    <a:pt x="177" y="216"/>
                  </a:cubicBezTo>
                  <a:cubicBezTo>
                    <a:pt x="144" y="274"/>
                    <a:pt x="178" y="333"/>
                    <a:pt x="253" y="357"/>
                  </a:cubicBezTo>
                  <a:lnTo>
                    <a:pt x="253" y="357"/>
                  </a:lnTo>
                  <a:cubicBezTo>
                    <a:pt x="240" y="355"/>
                    <a:pt x="226" y="354"/>
                    <a:pt x="213" y="354"/>
                  </a:cubicBezTo>
                  <a:cubicBezTo>
                    <a:pt x="149" y="354"/>
                    <a:pt x="86" y="381"/>
                    <a:pt x="38" y="429"/>
                  </a:cubicBezTo>
                  <a:cubicBezTo>
                    <a:pt x="1" y="495"/>
                    <a:pt x="47" y="560"/>
                    <a:pt x="149" y="578"/>
                  </a:cubicBezTo>
                  <a:cubicBezTo>
                    <a:pt x="205" y="592"/>
                    <a:pt x="266" y="599"/>
                    <a:pt x="327" y="599"/>
                  </a:cubicBezTo>
                  <a:cubicBezTo>
                    <a:pt x="389" y="599"/>
                    <a:pt x="452" y="592"/>
                    <a:pt x="512" y="578"/>
                  </a:cubicBezTo>
                  <a:lnTo>
                    <a:pt x="512" y="578"/>
                  </a:lnTo>
                  <a:cubicBezTo>
                    <a:pt x="410" y="615"/>
                    <a:pt x="326" y="671"/>
                    <a:pt x="270" y="746"/>
                  </a:cubicBezTo>
                  <a:cubicBezTo>
                    <a:pt x="233" y="811"/>
                    <a:pt x="280" y="876"/>
                    <a:pt x="373" y="894"/>
                  </a:cubicBezTo>
                  <a:cubicBezTo>
                    <a:pt x="395" y="902"/>
                    <a:pt x="417" y="905"/>
                    <a:pt x="440" y="905"/>
                  </a:cubicBezTo>
                  <a:cubicBezTo>
                    <a:pt x="503" y="905"/>
                    <a:pt x="566" y="877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4" y="960"/>
                    <a:pt x="717" y="978"/>
                  </a:cubicBezTo>
                  <a:cubicBezTo>
                    <a:pt x="745" y="991"/>
                    <a:pt x="773" y="997"/>
                    <a:pt x="800" y="997"/>
                  </a:cubicBezTo>
                  <a:cubicBezTo>
                    <a:pt x="942" y="997"/>
                    <a:pt x="1052" y="831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39"/>
                  </a:cubicBezTo>
                  <a:cubicBezTo>
                    <a:pt x="1250" y="846"/>
                    <a:pt x="1273" y="849"/>
                    <a:pt x="1295" y="849"/>
                  </a:cubicBezTo>
                  <a:cubicBezTo>
                    <a:pt x="1359" y="849"/>
                    <a:pt x="1422" y="822"/>
                    <a:pt x="1470" y="774"/>
                  </a:cubicBezTo>
                  <a:cubicBezTo>
                    <a:pt x="1506" y="719"/>
                    <a:pt x="1463" y="656"/>
                    <a:pt x="1375" y="627"/>
                  </a:cubicBezTo>
                  <a:lnTo>
                    <a:pt x="1375" y="627"/>
                  </a:lnTo>
                  <a:cubicBezTo>
                    <a:pt x="1394" y="633"/>
                    <a:pt x="1414" y="636"/>
                    <a:pt x="1434" y="636"/>
                  </a:cubicBezTo>
                  <a:cubicBezTo>
                    <a:pt x="1497" y="636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8" y="123"/>
                    <a:pt x="1275" y="95"/>
                  </a:cubicBezTo>
                  <a:cubicBezTo>
                    <a:pt x="1250" y="87"/>
                    <a:pt x="1226" y="84"/>
                    <a:pt x="1202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4" y="39"/>
                    <a:pt x="921" y="11"/>
                  </a:cubicBezTo>
                  <a:cubicBezTo>
                    <a:pt x="899" y="4"/>
                    <a:pt x="877" y="0"/>
                    <a:pt x="85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1787058" y="3456349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1787058" y="3370839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1802277" y="3377956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4" y="1"/>
                    <a:pt x="0" y="205"/>
                    <a:pt x="0" y="698"/>
                  </a:cubicBezTo>
                  <a:cubicBezTo>
                    <a:pt x="0" y="1182"/>
                    <a:pt x="596" y="1423"/>
                    <a:pt x="1126" y="1423"/>
                  </a:cubicBezTo>
                  <a:cubicBezTo>
                    <a:pt x="1646" y="1423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1801292" y="3377956"/>
              <a:ext cx="247442" cy="84634"/>
            </a:xfrm>
            <a:custGeom>
              <a:avLst/>
              <a:gdLst/>
              <a:ahLst/>
              <a:cxnLst/>
              <a:rect l="l" t="t" r="r" b="b"/>
              <a:pathLst>
                <a:path w="2260" h="773" extrusionOk="0">
                  <a:moveTo>
                    <a:pt x="1125" y="1"/>
                  </a:moveTo>
                  <a:cubicBezTo>
                    <a:pt x="614" y="1"/>
                    <a:pt x="9" y="205"/>
                    <a:pt x="9" y="698"/>
                  </a:cubicBezTo>
                  <a:cubicBezTo>
                    <a:pt x="0" y="717"/>
                    <a:pt x="0" y="745"/>
                    <a:pt x="9" y="772"/>
                  </a:cubicBezTo>
                  <a:cubicBezTo>
                    <a:pt x="75" y="335"/>
                    <a:pt x="660" y="140"/>
                    <a:pt x="1125" y="140"/>
                  </a:cubicBezTo>
                  <a:cubicBezTo>
                    <a:pt x="1609" y="140"/>
                    <a:pt x="2204" y="335"/>
                    <a:pt x="2260" y="772"/>
                  </a:cubicBezTo>
                  <a:cubicBezTo>
                    <a:pt x="2260" y="754"/>
                    <a:pt x="2260" y="726"/>
                    <a:pt x="2260" y="707"/>
                  </a:cubicBezTo>
                  <a:cubicBezTo>
                    <a:pt x="2260" y="205"/>
                    <a:pt x="1628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1839941" y="3412554"/>
              <a:ext cx="173209" cy="107407"/>
            </a:xfrm>
            <a:custGeom>
              <a:avLst/>
              <a:gdLst/>
              <a:ahLst/>
              <a:cxnLst/>
              <a:rect l="l" t="t" r="r" b="b"/>
              <a:pathLst>
                <a:path w="1582" h="981" extrusionOk="0">
                  <a:moveTo>
                    <a:pt x="1349" y="624"/>
                  </a:moveTo>
                  <a:lnTo>
                    <a:pt x="1349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95" y="642"/>
                    <a:pt x="1368" y="633"/>
                    <a:pt x="134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lnTo>
                    <a:pt x="940" y="689"/>
                  </a:ln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6" y="356"/>
                    <a:pt x="207" y="354"/>
                    <a:pt x="187" y="354"/>
                  </a:cubicBezTo>
                  <a:cubicBezTo>
                    <a:pt x="145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33"/>
                    <a:pt x="289" y="680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3"/>
                  </a:cubicBezTo>
                  <a:cubicBezTo>
                    <a:pt x="364" y="898"/>
                    <a:pt x="385" y="900"/>
                    <a:pt x="405" y="900"/>
                  </a:cubicBezTo>
                  <a:cubicBezTo>
                    <a:pt x="471" y="900"/>
                    <a:pt x="537" y="876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6" y="949"/>
                    <a:pt x="689" y="968"/>
                  </a:cubicBezTo>
                  <a:cubicBezTo>
                    <a:pt x="713" y="976"/>
                    <a:pt x="738" y="980"/>
                    <a:pt x="763" y="980"/>
                  </a:cubicBezTo>
                  <a:cubicBezTo>
                    <a:pt x="824" y="980"/>
                    <a:pt x="884" y="955"/>
                    <a:pt x="930" y="903"/>
                  </a:cubicBezTo>
                  <a:cubicBezTo>
                    <a:pt x="949" y="884"/>
                    <a:pt x="958" y="856"/>
                    <a:pt x="958" y="819"/>
                  </a:cubicBezTo>
                  <a:cubicBezTo>
                    <a:pt x="958" y="810"/>
                    <a:pt x="958" y="800"/>
                    <a:pt x="958" y="791"/>
                  </a:cubicBezTo>
                  <a:lnTo>
                    <a:pt x="958" y="717"/>
                  </a:lnTo>
                  <a:cubicBezTo>
                    <a:pt x="1033" y="773"/>
                    <a:pt x="1116" y="819"/>
                    <a:pt x="1200" y="838"/>
                  </a:cubicBezTo>
                  <a:cubicBezTo>
                    <a:pt x="1222" y="845"/>
                    <a:pt x="1245" y="848"/>
                    <a:pt x="1267" y="848"/>
                  </a:cubicBezTo>
                  <a:cubicBezTo>
                    <a:pt x="1331" y="848"/>
                    <a:pt x="1394" y="821"/>
                    <a:pt x="1442" y="773"/>
                  </a:cubicBezTo>
                  <a:cubicBezTo>
                    <a:pt x="1451" y="763"/>
                    <a:pt x="1451" y="745"/>
                    <a:pt x="1451" y="735"/>
                  </a:cubicBezTo>
                  <a:lnTo>
                    <a:pt x="1451" y="633"/>
                  </a:lnTo>
                  <a:cubicBezTo>
                    <a:pt x="1498" y="624"/>
                    <a:pt x="1544" y="596"/>
                    <a:pt x="1572" y="559"/>
                  </a:cubicBezTo>
                  <a:cubicBezTo>
                    <a:pt x="1581" y="549"/>
                    <a:pt x="1581" y="540"/>
                    <a:pt x="1581" y="522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26" y="429"/>
                    <a:pt x="1498" y="419"/>
                    <a:pt x="1479" y="410"/>
                  </a:cubicBezTo>
                  <a:cubicBezTo>
                    <a:pt x="1419" y="401"/>
                    <a:pt x="1358" y="396"/>
                    <a:pt x="1298" y="396"/>
                  </a:cubicBezTo>
                  <a:cubicBezTo>
                    <a:pt x="1237" y="396"/>
                    <a:pt x="1177" y="401"/>
                    <a:pt x="1116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84"/>
                  </a:lnTo>
                  <a:lnTo>
                    <a:pt x="1330" y="122"/>
                  </a:lnTo>
                  <a:cubicBezTo>
                    <a:pt x="1289" y="95"/>
                    <a:pt x="1242" y="83"/>
                    <a:pt x="1197" y="83"/>
                  </a:cubicBezTo>
                  <a:cubicBezTo>
                    <a:pt x="1130" y="83"/>
                    <a:pt x="1064" y="109"/>
                    <a:pt x="1014" y="159"/>
                  </a:cubicBezTo>
                  <a:cubicBezTo>
                    <a:pt x="1051" y="94"/>
                    <a:pt x="1005" y="29"/>
                    <a:pt x="903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1837861" y="3398321"/>
              <a:ext cx="179341" cy="109816"/>
            </a:xfrm>
            <a:custGeom>
              <a:avLst/>
              <a:gdLst/>
              <a:ahLst/>
              <a:cxnLst/>
              <a:rect l="l" t="t" r="r" b="b"/>
              <a:pathLst>
                <a:path w="1638" h="1003" extrusionOk="0">
                  <a:moveTo>
                    <a:pt x="841" y="0"/>
                  </a:moveTo>
                  <a:cubicBezTo>
                    <a:pt x="697" y="0"/>
                    <a:pt x="587" y="174"/>
                    <a:pt x="689" y="307"/>
                  </a:cubicBezTo>
                  <a:cubicBezTo>
                    <a:pt x="615" y="233"/>
                    <a:pt x="512" y="187"/>
                    <a:pt x="419" y="159"/>
                  </a:cubicBezTo>
                  <a:cubicBezTo>
                    <a:pt x="395" y="151"/>
                    <a:pt x="371" y="148"/>
                    <a:pt x="347" y="148"/>
                  </a:cubicBezTo>
                  <a:cubicBezTo>
                    <a:pt x="280" y="148"/>
                    <a:pt x="219" y="176"/>
                    <a:pt x="178" y="224"/>
                  </a:cubicBezTo>
                  <a:cubicBezTo>
                    <a:pt x="141" y="278"/>
                    <a:pt x="185" y="341"/>
                    <a:pt x="273" y="370"/>
                  </a:cubicBezTo>
                  <a:lnTo>
                    <a:pt x="273" y="370"/>
                  </a:lnTo>
                  <a:cubicBezTo>
                    <a:pt x="253" y="365"/>
                    <a:pt x="233" y="362"/>
                    <a:pt x="213" y="362"/>
                  </a:cubicBezTo>
                  <a:cubicBezTo>
                    <a:pt x="150" y="362"/>
                    <a:pt x="86" y="390"/>
                    <a:pt x="38" y="438"/>
                  </a:cubicBezTo>
                  <a:cubicBezTo>
                    <a:pt x="1" y="493"/>
                    <a:pt x="47" y="559"/>
                    <a:pt x="150" y="586"/>
                  </a:cubicBezTo>
                  <a:cubicBezTo>
                    <a:pt x="206" y="600"/>
                    <a:pt x="266" y="607"/>
                    <a:pt x="328" y="607"/>
                  </a:cubicBezTo>
                  <a:cubicBezTo>
                    <a:pt x="389" y="607"/>
                    <a:pt x="452" y="600"/>
                    <a:pt x="512" y="586"/>
                  </a:cubicBezTo>
                  <a:lnTo>
                    <a:pt x="512" y="586"/>
                  </a:lnTo>
                  <a:cubicBezTo>
                    <a:pt x="410" y="614"/>
                    <a:pt x="326" y="670"/>
                    <a:pt x="271" y="754"/>
                  </a:cubicBezTo>
                  <a:cubicBezTo>
                    <a:pt x="233" y="810"/>
                    <a:pt x="280" y="875"/>
                    <a:pt x="373" y="903"/>
                  </a:cubicBezTo>
                  <a:cubicBezTo>
                    <a:pt x="395" y="910"/>
                    <a:pt x="417" y="913"/>
                    <a:pt x="440" y="913"/>
                  </a:cubicBezTo>
                  <a:cubicBezTo>
                    <a:pt x="503" y="913"/>
                    <a:pt x="567" y="886"/>
                    <a:pt x="615" y="838"/>
                  </a:cubicBezTo>
                  <a:lnTo>
                    <a:pt x="615" y="838"/>
                  </a:lnTo>
                  <a:cubicBezTo>
                    <a:pt x="578" y="893"/>
                    <a:pt x="624" y="958"/>
                    <a:pt x="717" y="986"/>
                  </a:cubicBezTo>
                  <a:cubicBezTo>
                    <a:pt x="743" y="997"/>
                    <a:pt x="769" y="1002"/>
                    <a:pt x="793" y="1002"/>
                  </a:cubicBezTo>
                  <a:cubicBezTo>
                    <a:pt x="939" y="1002"/>
                    <a:pt x="1054" y="833"/>
                    <a:pt x="959" y="698"/>
                  </a:cubicBezTo>
                  <a:lnTo>
                    <a:pt x="959" y="698"/>
                  </a:lnTo>
                  <a:cubicBezTo>
                    <a:pt x="1033" y="772"/>
                    <a:pt x="1126" y="819"/>
                    <a:pt x="1228" y="847"/>
                  </a:cubicBezTo>
                  <a:cubicBezTo>
                    <a:pt x="1250" y="854"/>
                    <a:pt x="1273" y="858"/>
                    <a:pt x="1295" y="858"/>
                  </a:cubicBezTo>
                  <a:cubicBezTo>
                    <a:pt x="1359" y="858"/>
                    <a:pt x="1422" y="830"/>
                    <a:pt x="1470" y="782"/>
                  </a:cubicBezTo>
                  <a:cubicBezTo>
                    <a:pt x="1504" y="723"/>
                    <a:pt x="1469" y="664"/>
                    <a:pt x="1388" y="640"/>
                  </a:cubicBezTo>
                  <a:lnTo>
                    <a:pt x="1388" y="640"/>
                  </a:lnTo>
                  <a:cubicBezTo>
                    <a:pt x="1402" y="642"/>
                    <a:pt x="1417" y="644"/>
                    <a:pt x="1431" y="644"/>
                  </a:cubicBezTo>
                  <a:cubicBezTo>
                    <a:pt x="1498" y="644"/>
                    <a:pt x="1559" y="616"/>
                    <a:pt x="1600" y="568"/>
                  </a:cubicBezTo>
                  <a:cubicBezTo>
                    <a:pt x="1638" y="503"/>
                    <a:pt x="1600" y="438"/>
                    <a:pt x="1498" y="419"/>
                  </a:cubicBezTo>
                  <a:cubicBezTo>
                    <a:pt x="1438" y="405"/>
                    <a:pt x="1377" y="398"/>
                    <a:pt x="1317" y="398"/>
                  </a:cubicBezTo>
                  <a:cubicBezTo>
                    <a:pt x="1256" y="398"/>
                    <a:pt x="1196" y="405"/>
                    <a:pt x="1135" y="419"/>
                  </a:cubicBezTo>
                  <a:cubicBezTo>
                    <a:pt x="1228" y="391"/>
                    <a:pt x="1312" y="326"/>
                    <a:pt x="1377" y="252"/>
                  </a:cubicBezTo>
                  <a:cubicBezTo>
                    <a:pt x="1414" y="187"/>
                    <a:pt x="1368" y="121"/>
                    <a:pt x="1275" y="103"/>
                  </a:cubicBezTo>
                  <a:cubicBezTo>
                    <a:pt x="1251" y="96"/>
                    <a:pt x="1226" y="92"/>
                    <a:pt x="1203" y="92"/>
                  </a:cubicBezTo>
                  <a:cubicBezTo>
                    <a:pt x="1136" y="92"/>
                    <a:pt x="1074" y="120"/>
                    <a:pt x="1033" y="168"/>
                  </a:cubicBezTo>
                  <a:cubicBezTo>
                    <a:pt x="1070" y="103"/>
                    <a:pt x="1024" y="38"/>
                    <a:pt x="922" y="19"/>
                  </a:cubicBezTo>
                  <a:cubicBezTo>
                    <a:pt x="894" y="6"/>
                    <a:pt x="867" y="0"/>
                    <a:pt x="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2200376" y="380156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90"/>
                    <a:pt x="1256" y="1190"/>
                  </a:cubicBezTo>
                  <a:cubicBezTo>
                    <a:pt x="1851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2199390" y="3715946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2215595" y="3722077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15"/>
                    <a:pt x="1" y="698"/>
                  </a:cubicBezTo>
                  <a:cubicBezTo>
                    <a:pt x="1" y="1191"/>
                    <a:pt x="587" y="1424"/>
                    <a:pt x="1117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2214609" y="3722077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698"/>
                  </a:cubicBezTo>
                  <a:cubicBezTo>
                    <a:pt x="1" y="726"/>
                    <a:pt x="1" y="754"/>
                    <a:pt x="1" y="773"/>
                  </a:cubicBezTo>
                  <a:cubicBezTo>
                    <a:pt x="66" y="336"/>
                    <a:pt x="652" y="150"/>
                    <a:pt x="1126" y="150"/>
                  </a:cubicBezTo>
                  <a:cubicBezTo>
                    <a:pt x="1600" y="150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1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2253368" y="3757332"/>
              <a:ext cx="172114" cy="107626"/>
            </a:xfrm>
            <a:custGeom>
              <a:avLst/>
              <a:gdLst/>
              <a:ahLst/>
              <a:cxnLst/>
              <a:rect l="l" t="t" r="r" b="b"/>
              <a:pathLst>
                <a:path w="1572" h="983" extrusionOk="0">
                  <a:moveTo>
                    <a:pt x="1339" y="627"/>
                  </a:moveTo>
                  <a:cubicBezTo>
                    <a:pt x="1358" y="627"/>
                    <a:pt x="1376" y="631"/>
                    <a:pt x="1398" y="631"/>
                  </a:cubicBezTo>
                  <a:cubicBezTo>
                    <a:pt x="1408" y="631"/>
                    <a:pt x="1420" y="630"/>
                    <a:pt x="1432" y="627"/>
                  </a:cubicBezTo>
                  <a:lnTo>
                    <a:pt x="1432" y="627"/>
                  </a:lnTo>
                  <a:lnTo>
                    <a:pt x="1404" y="655"/>
                  </a:lnTo>
                  <a:cubicBezTo>
                    <a:pt x="1386" y="637"/>
                    <a:pt x="1358" y="627"/>
                    <a:pt x="1339" y="627"/>
                  </a:cubicBezTo>
                  <a:close/>
                  <a:moveTo>
                    <a:pt x="939" y="683"/>
                  </a:moveTo>
                  <a:lnTo>
                    <a:pt x="949" y="692"/>
                  </a:lnTo>
                  <a:lnTo>
                    <a:pt x="939" y="702"/>
                  </a:lnTo>
                  <a:cubicBezTo>
                    <a:pt x="939" y="692"/>
                    <a:pt x="939" y="692"/>
                    <a:pt x="939" y="683"/>
                  </a:cubicBezTo>
                  <a:close/>
                  <a:moveTo>
                    <a:pt x="850" y="1"/>
                  </a:moveTo>
                  <a:cubicBezTo>
                    <a:pt x="793" y="1"/>
                    <a:pt x="738" y="13"/>
                    <a:pt x="688" y="41"/>
                  </a:cubicBezTo>
                  <a:lnTo>
                    <a:pt x="632" y="51"/>
                  </a:lnTo>
                  <a:lnTo>
                    <a:pt x="632" y="153"/>
                  </a:lnTo>
                  <a:cubicBezTo>
                    <a:pt x="623" y="200"/>
                    <a:pt x="632" y="255"/>
                    <a:pt x="660" y="302"/>
                  </a:cubicBezTo>
                  <a:cubicBezTo>
                    <a:pt x="586" y="227"/>
                    <a:pt x="493" y="172"/>
                    <a:pt x="391" y="144"/>
                  </a:cubicBezTo>
                  <a:cubicBezTo>
                    <a:pt x="372" y="141"/>
                    <a:pt x="354" y="140"/>
                    <a:pt x="336" y="140"/>
                  </a:cubicBezTo>
                  <a:cubicBezTo>
                    <a:pt x="284" y="140"/>
                    <a:pt x="235" y="151"/>
                    <a:pt x="186" y="172"/>
                  </a:cubicBezTo>
                  <a:lnTo>
                    <a:pt x="130" y="125"/>
                  </a:lnTo>
                  <a:lnTo>
                    <a:pt x="130" y="255"/>
                  </a:lnTo>
                  <a:cubicBezTo>
                    <a:pt x="130" y="300"/>
                    <a:pt x="173" y="345"/>
                    <a:pt x="243" y="365"/>
                  </a:cubicBezTo>
                  <a:lnTo>
                    <a:pt x="243" y="365"/>
                  </a:lnTo>
                  <a:cubicBezTo>
                    <a:pt x="223" y="360"/>
                    <a:pt x="202" y="357"/>
                    <a:pt x="182" y="357"/>
                  </a:cubicBezTo>
                  <a:cubicBezTo>
                    <a:pt x="140" y="357"/>
                    <a:pt x="98" y="367"/>
                    <a:pt x="56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6"/>
                    <a:pt x="37" y="562"/>
                    <a:pt x="112" y="581"/>
                  </a:cubicBezTo>
                  <a:cubicBezTo>
                    <a:pt x="172" y="590"/>
                    <a:pt x="233" y="595"/>
                    <a:pt x="293" y="595"/>
                  </a:cubicBezTo>
                  <a:cubicBezTo>
                    <a:pt x="353" y="595"/>
                    <a:pt x="414" y="590"/>
                    <a:pt x="474" y="581"/>
                  </a:cubicBezTo>
                  <a:lnTo>
                    <a:pt x="474" y="581"/>
                  </a:lnTo>
                  <a:cubicBezTo>
                    <a:pt x="409" y="599"/>
                    <a:pt x="344" y="637"/>
                    <a:pt x="279" y="683"/>
                  </a:cubicBezTo>
                  <a:lnTo>
                    <a:pt x="223" y="655"/>
                  </a:lnTo>
                  <a:lnTo>
                    <a:pt x="223" y="776"/>
                  </a:lnTo>
                  <a:cubicBezTo>
                    <a:pt x="223" y="823"/>
                    <a:pt x="260" y="869"/>
                    <a:pt x="335" y="888"/>
                  </a:cubicBezTo>
                  <a:cubicBezTo>
                    <a:pt x="359" y="895"/>
                    <a:pt x="383" y="898"/>
                    <a:pt x="407" y="898"/>
                  </a:cubicBezTo>
                  <a:cubicBezTo>
                    <a:pt x="474" y="898"/>
                    <a:pt x="535" y="871"/>
                    <a:pt x="577" y="823"/>
                  </a:cubicBezTo>
                  <a:lnTo>
                    <a:pt x="577" y="823"/>
                  </a:lnTo>
                  <a:cubicBezTo>
                    <a:pt x="539" y="888"/>
                    <a:pt x="586" y="953"/>
                    <a:pt x="679" y="971"/>
                  </a:cubicBezTo>
                  <a:cubicBezTo>
                    <a:pt x="703" y="979"/>
                    <a:pt x="728" y="982"/>
                    <a:pt x="751" y="982"/>
                  </a:cubicBezTo>
                  <a:cubicBezTo>
                    <a:pt x="818" y="982"/>
                    <a:pt x="879" y="954"/>
                    <a:pt x="921" y="906"/>
                  </a:cubicBezTo>
                  <a:cubicBezTo>
                    <a:pt x="939" y="878"/>
                    <a:pt x="949" y="850"/>
                    <a:pt x="949" y="823"/>
                  </a:cubicBezTo>
                  <a:cubicBezTo>
                    <a:pt x="958" y="813"/>
                    <a:pt x="958" y="804"/>
                    <a:pt x="949" y="795"/>
                  </a:cubicBezTo>
                  <a:lnTo>
                    <a:pt x="949" y="711"/>
                  </a:lnTo>
                  <a:cubicBezTo>
                    <a:pt x="1023" y="776"/>
                    <a:pt x="1107" y="823"/>
                    <a:pt x="1190" y="841"/>
                  </a:cubicBezTo>
                  <a:cubicBezTo>
                    <a:pt x="1215" y="848"/>
                    <a:pt x="1239" y="852"/>
                    <a:pt x="1263" y="852"/>
                  </a:cubicBezTo>
                  <a:cubicBezTo>
                    <a:pt x="1329" y="852"/>
                    <a:pt x="1391" y="824"/>
                    <a:pt x="1432" y="776"/>
                  </a:cubicBezTo>
                  <a:cubicBezTo>
                    <a:pt x="1441" y="767"/>
                    <a:pt x="1451" y="748"/>
                    <a:pt x="1451" y="730"/>
                  </a:cubicBezTo>
                  <a:lnTo>
                    <a:pt x="1451" y="637"/>
                  </a:lnTo>
                  <a:cubicBezTo>
                    <a:pt x="1497" y="627"/>
                    <a:pt x="1534" y="599"/>
                    <a:pt x="1562" y="562"/>
                  </a:cubicBezTo>
                  <a:cubicBezTo>
                    <a:pt x="1572" y="553"/>
                    <a:pt x="1572" y="544"/>
                    <a:pt x="1572" y="525"/>
                  </a:cubicBezTo>
                  <a:lnTo>
                    <a:pt x="1572" y="395"/>
                  </a:lnTo>
                  <a:lnTo>
                    <a:pt x="1534" y="441"/>
                  </a:lnTo>
                  <a:cubicBezTo>
                    <a:pt x="1516" y="423"/>
                    <a:pt x="1497" y="423"/>
                    <a:pt x="1469" y="413"/>
                  </a:cubicBezTo>
                  <a:cubicBezTo>
                    <a:pt x="1409" y="399"/>
                    <a:pt x="1348" y="392"/>
                    <a:pt x="1288" y="392"/>
                  </a:cubicBezTo>
                  <a:cubicBezTo>
                    <a:pt x="1228" y="392"/>
                    <a:pt x="1167" y="399"/>
                    <a:pt x="1107" y="413"/>
                  </a:cubicBezTo>
                  <a:cubicBezTo>
                    <a:pt x="1200" y="385"/>
                    <a:pt x="1293" y="320"/>
                    <a:pt x="1348" y="246"/>
                  </a:cubicBezTo>
                  <a:cubicBezTo>
                    <a:pt x="1358" y="227"/>
                    <a:pt x="1367" y="218"/>
                    <a:pt x="1367" y="200"/>
                  </a:cubicBezTo>
                  <a:lnTo>
                    <a:pt x="1367" y="79"/>
                  </a:lnTo>
                  <a:lnTo>
                    <a:pt x="1321" y="125"/>
                  </a:lnTo>
                  <a:cubicBezTo>
                    <a:pt x="1276" y="97"/>
                    <a:pt x="1226" y="82"/>
                    <a:pt x="1177" y="82"/>
                  </a:cubicBezTo>
                  <a:cubicBezTo>
                    <a:pt x="1113" y="82"/>
                    <a:pt x="1051" y="106"/>
                    <a:pt x="1004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5" y="2"/>
                    <a:pt x="867" y="1"/>
                    <a:pt x="85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2251288" y="3744303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54" y="1"/>
                  </a:moveTo>
                  <a:cubicBezTo>
                    <a:pt x="791" y="1"/>
                    <a:pt x="727" y="29"/>
                    <a:pt x="679" y="77"/>
                  </a:cubicBezTo>
                  <a:cubicBezTo>
                    <a:pt x="642" y="142"/>
                    <a:pt x="642" y="235"/>
                    <a:pt x="679" y="309"/>
                  </a:cubicBezTo>
                  <a:cubicBezTo>
                    <a:pt x="605" y="235"/>
                    <a:pt x="512" y="179"/>
                    <a:pt x="410" y="151"/>
                  </a:cubicBezTo>
                  <a:cubicBezTo>
                    <a:pt x="388" y="144"/>
                    <a:pt x="365" y="140"/>
                    <a:pt x="343" y="140"/>
                  </a:cubicBezTo>
                  <a:cubicBezTo>
                    <a:pt x="279" y="140"/>
                    <a:pt x="216" y="168"/>
                    <a:pt x="168" y="216"/>
                  </a:cubicBezTo>
                  <a:cubicBezTo>
                    <a:pt x="134" y="275"/>
                    <a:pt x="169" y="333"/>
                    <a:pt x="251" y="358"/>
                  </a:cubicBezTo>
                  <a:lnTo>
                    <a:pt x="251" y="358"/>
                  </a:lnTo>
                  <a:cubicBezTo>
                    <a:pt x="236" y="355"/>
                    <a:pt x="221" y="354"/>
                    <a:pt x="207" y="354"/>
                  </a:cubicBezTo>
                  <a:cubicBezTo>
                    <a:pt x="140" y="354"/>
                    <a:pt x="79" y="382"/>
                    <a:pt x="38" y="430"/>
                  </a:cubicBezTo>
                  <a:cubicBezTo>
                    <a:pt x="0" y="495"/>
                    <a:pt x="47" y="560"/>
                    <a:pt x="140" y="579"/>
                  </a:cubicBezTo>
                  <a:cubicBezTo>
                    <a:pt x="200" y="593"/>
                    <a:pt x="261" y="600"/>
                    <a:pt x="321" y="600"/>
                  </a:cubicBezTo>
                  <a:cubicBezTo>
                    <a:pt x="382" y="600"/>
                    <a:pt x="442" y="593"/>
                    <a:pt x="503" y="579"/>
                  </a:cubicBezTo>
                  <a:lnTo>
                    <a:pt x="503" y="579"/>
                  </a:lnTo>
                  <a:cubicBezTo>
                    <a:pt x="410" y="616"/>
                    <a:pt x="326" y="672"/>
                    <a:pt x="261" y="746"/>
                  </a:cubicBezTo>
                  <a:cubicBezTo>
                    <a:pt x="224" y="811"/>
                    <a:pt x="270" y="876"/>
                    <a:pt x="363" y="895"/>
                  </a:cubicBezTo>
                  <a:cubicBezTo>
                    <a:pt x="387" y="902"/>
                    <a:pt x="412" y="906"/>
                    <a:pt x="435" y="906"/>
                  </a:cubicBezTo>
                  <a:cubicBezTo>
                    <a:pt x="502" y="906"/>
                    <a:pt x="564" y="878"/>
                    <a:pt x="605" y="830"/>
                  </a:cubicBezTo>
                  <a:lnTo>
                    <a:pt x="605" y="830"/>
                  </a:lnTo>
                  <a:cubicBezTo>
                    <a:pt x="568" y="895"/>
                    <a:pt x="614" y="960"/>
                    <a:pt x="717" y="979"/>
                  </a:cubicBezTo>
                  <a:cubicBezTo>
                    <a:pt x="745" y="992"/>
                    <a:pt x="773" y="998"/>
                    <a:pt x="800" y="998"/>
                  </a:cubicBezTo>
                  <a:cubicBezTo>
                    <a:pt x="942" y="998"/>
                    <a:pt x="1052" y="831"/>
                    <a:pt x="958" y="690"/>
                  </a:cubicBezTo>
                  <a:lnTo>
                    <a:pt x="958" y="690"/>
                  </a:lnTo>
                  <a:cubicBezTo>
                    <a:pt x="1033" y="765"/>
                    <a:pt x="1126" y="821"/>
                    <a:pt x="1228" y="839"/>
                  </a:cubicBezTo>
                  <a:cubicBezTo>
                    <a:pt x="1250" y="847"/>
                    <a:pt x="1272" y="850"/>
                    <a:pt x="1295" y="850"/>
                  </a:cubicBezTo>
                  <a:cubicBezTo>
                    <a:pt x="1358" y="850"/>
                    <a:pt x="1419" y="822"/>
                    <a:pt x="1460" y="774"/>
                  </a:cubicBezTo>
                  <a:cubicBezTo>
                    <a:pt x="1497" y="720"/>
                    <a:pt x="1453" y="657"/>
                    <a:pt x="1365" y="628"/>
                  </a:cubicBezTo>
                  <a:lnTo>
                    <a:pt x="1365" y="628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37" y="495"/>
                    <a:pt x="1591" y="430"/>
                    <a:pt x="1488" y="411"/>
                  </a:cubicBezTo>
                  <a:cubicBezTo>
                    <a:pt x="1428" y="398"/>
                    <a:pt x="1367" y="391"/>
                    <a:pt x="1307" y="391"/>
                  </a:cubicBezTo>
                  <a:cubicBezTo>
                    <a:pt x="1247" y="391"/>
                    <a:pt x="1186" y="398"/>
                    <a:pt x="1126" y="411"/>
                  </a:cubicBezTo>
                  <a:cubicBezTo>
                    <a:pt x="1219" y="374"/>
                    <a:pt x="1312" y="319"/>
                    <a:pt x="1367" y="244"/>
                  </a:cubicBezTo>
                  <a:cubicBezTo>
                    <a:pt x="1405" y="179"/>
                    <a:pt x="1358" y="114"/>
                    <a:pt x="1265" y="95"/>
                  </a:cubicBezTo>
                  <a:cubicBezTo>
                    <a:pt x="1241" y="87"/>
                    <a:pt x="1216" y="83"/>
                    <a:pt x="1191" y="83"/>
                  </a:cubicBezTo>
                  <a:cubicBezTo>
                    <a:pt x="1130" y="83"/>
                    <a:pt x="1070" y="108"/>
                    <a:pt x="1023" y="160"/>
                  </a:cubicBezTo>
                  <a:cubicBezTo>
                    <a:pt x="1061" y="95"/>
                    <a:pt x="1014" y="30"/>
                    <a:pt x="921" y="12"/>
                  </a:cubicBezTo>
                  <a:cubicBezTo>
                    <a:pt x="899" y="4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1473375" y="294427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81"/>
                    <a:pt x="1266" y="1181"/>
                  </a:cubicBezTo>
                  <a:cubicBezTo>
                    <a:pt x="186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1473375" y="285766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40" y="1358"/>
                    <a:pt x="2540" y="791"/>
                  </a:cubicBezTo>
                  <a:cubicBezTo>
                    <a:pt x="2540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1488703" y="2864785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707"/>
                  </a:cubicBezTo>
                  <a:cubicBezTo>
                    <a:pt x="0" y="1200"/>
                    <a:pt x="595" y="1424"/>
                    <a:pt x="1126" y="1424"/>
                  </a:cubicBezTo>
                  <a:cubicBezTo>
                    <a:pt x="1646" y="1424"/>
                    <a:pt x="2251" y="1200"/>
                    <a:pt x="2251" y="70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1487718" y="2864785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1"/>
                  </a:moveTo>
                  <a:cubicBezTo>
                    <a:pt x="614" y="1"/>
                    <a:pt x="9" y="205"/>
                    <a:pt x="9" y="707"/>
                  </a:cubicBezTo>
                  <a:cubicBezTo>
                    <a:pt x="0" y="726"/>
                    <a:pt x="0" y="754"/>
                    <a:pt x="9" y="782"/>
                  </a:cubicBezTo>
                  <a:cubicBezTo>
                    <a:pt x="74" y="336"/>
                    <a:pt x="660" y="150"/>
                    <a:pt x="1125" y="150"/>
                  </a:cubicBezTo>
                  <a:cubicBezTo>
                    <a:pt x="1609" y="150"/>
                    <a:pt x="2195" y="336"/>
                    <a:pt x="2260" y="782"/>
                  </a:cubicBezTo>
                  <a:lnTo>
                    <a:pt x="2260" y="707"/>
                  </a:lnTo>
                  <a:cubicBezTo>
                    <a:pt x="2260" y="215"/>
                    <a:pt x="1627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1526367" y="289949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2"/>
                  </a:moveTo>
                  <a:cubicBezTo>
                    <a:pt x="1364" y="632"/>
                    <a:pt x="1385" y="636"/>
                    <a:pt x="1404" y="636"/>
                  </a:cubicBezTo>
                  <a:cubicBezTo>
                    <a:pt x="1414" y="636"/>
                    <a:pt x="1423" y="635"/>
                    <a:pt x="1432" y="632"/>
                  </a:cubicBezTo>
                  <a:lnTo>
                    <a:pt x="1432" y="632"/>
                  </a:lnTo>
                  <a:lnTo>
                    <a:pt x="1414" y="660"/>
                  </a:lnTo>
                  <a:cubicBezTo>
                    <a:pt x="1386" y="642"/>
                    <a:pt x="1367" y="632"/>
                    <a:pt x="1339" y="632"/>
                  </a:cubicBezTo>
                  <a:close/>
                  <a:moveTo>
                    <a:pt x="838" y="0"/>
                  </a:moveTo>
                  <a:cubicBezTo>
                    <a:pt x="791" y="0"/>
                    <a:pt x="742" y="15"/>
                    <a:pt x="698" y="46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39"/>
                    <a:pt x="324" y="139"/>
                  </a:cubicBezTo>
                  <a:cubicBezTo>
                    <a:pt x="278" y="139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77" y="344"/>
                    <a:pt x="251" y="363"/>
                  </a:cubicBezTo>
                  <a:cubicBezTo>
                    <a:pt x="231" y="359"/>
                    <a:pt x="208" y="357"/>
                    <a:pt x="185" y="357"/>
                  </a:cubicBezTo>
                  <a:cubicBezTo>
                    <a:pt x="144" y="357"/>
                    <a:pt x="101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6"/>
                  </a:cubicBezTo>
                  <a:cubicBezTo>
                    <a:pt x="182" y="590"/>
                    <a:pt x="242" y="597"/>
                    <a:pt x="303" y="597"/>
                  </a:cubicBezTo>
                  <a:cubicBezTo>
                    <a:pt x="363" y="597"/>
                    <a:pt x="424" y="590"/>
                    <a:pt x="484" y="576"/>
                  </a:cubicBezTo>
                  <a:lnTo>
                    <a:pt x="484" y="576"/>
                  </a:lnTo>
                  <a:cubicBezTo>
                    <a:pt x="410" y="604"/>
                    <a:pt x="344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28"/>
                    <a:pt x="270" y="874"/>
                    <a:pt x="344" y="893"/>
                  </a:cubicBezTo>
                  <a:cubicBezTo>
                    <a:pt x="366" y="900"/>
                    <a:pt x="389" y="903"/>
                    <a:pt x="411" y="903"/>
                  </a:cubicBezTo>
                  <a:cubicBezTo>
                    <a:pt x="474" y="903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3"/>
                    <a:pt x="596" y="948"/>
                    <a:pt x="689" y="976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59"/>
                    <a:pt x="930" y="911"/>
                  </a:cubicBezTo>
                  <a:cubicBezTo>
                    <a:pt x="940" y="883"/>
                    <a:pt x="949" y="855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lnTo>
                    <a:pt x="949" y="688"/>
                  </a:lnTo>
                  <a:lnTo>
                    <a:pt x="958" y="707"/>
                  </a:lnTo>
                  <a:cubicBezTo>
                    <a:pt x="1023" y="772"/>
                    <a:pt x="1107" y="818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62"/>
                    <a:pt x="1451" y="744"/>
                    <a:pt x="1451" y="725"/>
                  </a:cubicBezTo>
                  <a:lnTo>
                    <a:pt x="1451" y="632"/>
                  </a:lnTo>
                  <a:cubicBezTo>
                    <a:pt x="1498" y="623"/>
                    <a:pt x="1544" y="604"/>
                    <a:pt x="1572" y="567"/>
                  </a:cubicBezTo>
                  <a:cubicBezTo>
                    <a:pt x="1581" y="549"/>
                    <a:pt x="1581" y="53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8"/>
                    <a:pt x="1479" y="418"/>
                  </a:cubicBezTo>
                  <a:cubicBezTo>
                    <a:pt x="1419" y="404"/>
                    <a:pt x="1356" y="397"/>
                    <a:pt x="1294" y="397"/>
                  </a:cubicBezTo>
                  <a:cubicBezTo>
                    <a:pt x="1233" y="397"/>
                    <a:pt x="1172" y="404"/>
                    <a:pt x="1116" y="418"/>
                  </a:cubicBezTo>
                  <a:cubicBezTo>
                    <a:pt x="1209" y="381"/>
                    <a:pt x="1293" y="325"/>
                    <a:pt x="1358" y="251"/>
                  </a:cubicBezTo>
                  <a:cubicBezTo>
                    <a:pt x="1367" y="232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56" y="93"/>
                  </a:cubicBezTo>
                  <a:cubicBezTo>
                    <a:pt x="1231" y="86"/>
                    <a:pt x="1207" y="82"/>
                    <a:pt x="1184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102"/>
                    <a:pt x="1005" y="37"/>
                    <a:pt x="902" y="9"/>
                  </a:cubicBezTo>
                  <a:cubicBezTo>
                    <a:pt x="882" y="3"/>
                    <a:pt x="860" y="0"/>
                    <a:pt x="83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1524287" y="2885478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45" y="1"/>
                  </a:moveTo>
                  <a:cubicBezTo>
                    <a:pt x="699" y="1"/>
                    <a:pt x="584" y="171"/>
                    <a:pt x="680" y="314"/>
                  </a:cubicBezTo>
                  <a:cubicBezTo>
                    <a:pt x="605" y="240"/>
                    <a:pt x="512" y="184"/>
                    <a:pt x="410" y="156"/>
                  </a:cubicBezTo>
                  <a:cubicBezTo>
                    <a:pt x="388" y="149"/>
                    <a:pt x="366" y="145"/>
                    <a:pt x="343" y="145"/>
                  </a:cubicBezTo>
                  <a:cubicBezTo>
                    <a:pt x="280" y="145"/>
                    <a:pt x="219" y="173"/>
                    <a:pt x="177" y="221"/>
                  </a:cubicBezTo>
                  <a:cubicBezTo>
                    <a:pt x="141" y="285"/>
                    <a:pt x="185" y="349"/>
                    <a:pt x="274" y="369"/>
                  </a:cubicBezTo>
                  <a:lnTo>
                    <a:pt x="274" y="369"/>
                  </a:lnTo>
                  <a:cubicBezTo>
                    <a:pt x="256" y="365"/>
                    <a:pt x="237" y="363"/>
                    <a:pt x="218" y="363"/>
                  </a:cubicBezTo>
                  <a:cubicBezTo>
                    <a:pt x="153" y="363"/>
                    <a:pt x="87" y="385"/>
                    <a:pt x="38" y="435"/>
                  </a:cubicBezTo>
                  <a:cubicBezTo>
                    <a:pt x="1" y="500"/>
                    <a:pt x="47" y="565"/>
                    <a:pt x="150" y="584"/>
                  </a:cubicBezTo>
                  <a:cubicBezTo>
                    <a:pt x="205" y="598"/>
                    <a:pt x="266" y="605"/>
                    <a:pt x="326" y="605"/>
                  </a:cubicBezTo>
                  <a:cubicBezTo>
                    <a:pt x="387" y="605"/>
                    <a:pt x="447" y="598"/>
                    <a:pt x="503" y="584"/>
                  </a:cubicBezTo>
                  <a:lnTo>
                    <a:pt x="503" y="584"/>
                  </a:lnTo>
                  <a:cubicBezTo>
                    <a:pt x="410" y="621"/>
                    <a:pt x="326" y="677"/>
                    <a:pt x="261" y="751"/>
                  </a:cubicBezTo>
                  <a:cubicBezTo>
                    <a:pt x="224" y="816"/>
                    <a:pt x="270" y="881"/>
                    <a:pt x="373" y="900"/>
                  </a:cubicBezTo>
                  <a:cubicBezTo>
                    <a:pt x="395" y="907"/>
                    <a:pt x="417" y="911"/>
                    <a:pt x="440" y="911"/>
                  </a:cubicBezTo>
                  <a:cubicBezTo>
                    <a:pt x="503" y="911"/>
                    <a:pt x="566" y="883"/>
                    <a:pt x="615" y="835"/>
                  </a:cubicBezTo>
                  <a:lnTo>
                    <a:pt x="615" y="835"/>
                  </a:lnTo>
                  <a:cubicBezTo>
                    <a:pt x="577" y="900"/>
                    <a:pt x="624" y="965"/>
                    <a:pt x="717" y="983"/>
                  </a:cubicBezTo>
                  <a:cubicBezTo>
                    <a:pt x="739" y="991"/>
                    <a:pt x="761" y="994"/>
                    <a:pt x="784" y="994"/>
                  </a:cubicBezTo>
                  <a:cubicBezTo>
                    <a:pt x="847" y="994"/>
                    <a:pt x="911" y="966"/>
                    <a:pt x="959" y="918"/>
                  </a:cubicBezTo>
                  <a:cubicBezTo>
                    <a:pt x="996" y="853"/>
                    <a:pt x="996" y="770"/>
                    <a:pt x="959" y="695"/>
                  </a:cubicBezTo>
                  <a:lnTo>
                    <a:pt x="959" y="695"/>
                  </a:lnTo>
                  <a:cubicBezTo>
                    <a:pt x="1033" y="770"/>
                    <a:pt x="1126" y="825"/>
                    <a:pt x="1228" y="844"/>
                  </a:cubicBezTo>
                  <a:cubicBezTo>
                    <a:pt x="1250" y="851"/>
                    <a:pt x="1273" y="855"/>
                    <a:pt x="1295" y="855"/>
                  </a:cubicBezTo>
                  <a:cubicBezTo>
                    <a:pt x="1358" y="855"/>
                    <a:pt x="1420" y="827"/>
                    <a:pt x="1461" y="779"/>
                  </a:cubicBezTo>
                  <a:cubicBezTo>
                    <a:pt x="1497" y="724"/>
                    <a:pt x="1454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9" y="641"/>
                    <a:pt x="1552" y="613"/>
                    <a:pt x="1600" y="565"/>
                  </a:cubicBezTo>
                  <a:cubicBezTo>
                    <a:pt x="1637" y="509"/>
                    <a:pt x="1591" y="444"/>
                    <a:pt x="1498" y="416"/>
                  </a:cubicBezTo>
                  <a:cubicBezTo>
                    <a:pt x="1438" y="407"/>
                    <a:pt x="1375" y="402"/>
                    <a:pt x="1313" y="402"/>
                  </a:cubicBezTo>
                  <a:cubicBezTo>
                    <a:pt x="1252" y="402"/>
                    <a:pt x="1191" y="407"/>
                    <a:pt x="1135" y="416"/>
                  </a:cubicBezTo>
                  <a:cubicBezTo>
                    <a:pt x="1228" y="388"/>
                    <a:pt x="1312" y="333"/>
                    <a:pt x="1377" y="249"/>
                  </a:cubicBezTo>
                  <a:cubicBezTo>
                    <a:pt x="1414" y="193"/>
                    <a:pt x="1368" y="128"/>
                    <a:pt x="1275" y="100"/>
                  </a:cubicBezTo>
                  <a:cubicBezTo>
                    <a:pt x="1250" y="93"/>
                    <a:pt x="1226" y="89"/>
                    <a:pt x="1203" y="89"/>
                  </a:cubicBezTo>
                  <a:cubicBezTo>
                    <a:pt x="1136" y="89"/>
                    <a:pt x="1074" y="117"/>
                    <a:pt x="1033" y="165"/>
                  </a:cubicBezTo>
                  <a:cubicBezTo>
                    <a:pt x="1070" y="109"/>
                    <a:pt x="1024" y="44"/>
                    <a:pt x="921" y="16"/>
                  </a:cubicBezTo>
                  <a:cubicBezTo>
                    <a:pt x="896" y="6"/>
                    <a:pt x="870" y="1"/>
                    <a:pt x="84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1702534" y="2922813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1702534" y="2837303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49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1717752" y="2844420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82"/>
                    <a:pt x="596" y="1424"/>
                    <a:pt x="1126" y="1424"/>
                  </a:cubicBezTo>
                  <a:cubicBezTo>
                    <a:pt x="1647" y="1424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1716767" y="2844420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4" y="1"/>
                    <a:pt x="10" y="205"/>
                    <a:pt x="10" y="698"/>
                  </a:cubicBezTo>
                  <a:cubicBezTo>
                    <a:pt x="0" y="717"/>
                    <a:pt x="0" y="745"/>
                    <a:pt x="10" y="773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9" y="140"/>
                    <a:pt x="2195" y="336"/>
                    <a:pt x="2260" y="782"/>
                  </a:cubicBezTo>
                  <a:lnTo>
                    <a:pt x="2260" y="708"/>
                  </a:lnTo>
                  <a:cubicBezTo>
                    <a:pt x="2260" y="20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1755416" y="2879018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40" y="624"/>
                  </a:moveTo>
                  <a:lnTo>
                    <a:pt x="1340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3"/>
                    <a:pt x="1368" y="633"/>
                    <a:pt x="1340" y="624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8"/>
                  </a:lnTo>
                  <a:lnTo>
                    <a:pt x="949" y="689"/>
                  </a:lnTo>
                  <a:close/>
                  <a:moveTo>
                    <a:pt x="835" y="1"/>
                  </a:moveTo>
                  <a:cubicBezTo>
                    <a:pt x="789" y="1"/>
                    <a:pt x="742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6"/>
                    <a:pt x="642" y="252"/>
                    <a:pt x="661" y="299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2"/>
                    <a:pt x="47" y="559"/>
                    <a:pt x="122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29"/>
                    <a:pt x="270" y="875"/>
                    <a:pt x="345" y="894"/>
                  </a:cubicBezTo>
                  <a:cubicBezTo>
                    <a:pt x="367" y="901"/>
                    <a:pt x="389" y="904"/>
                    <a:pt x="412" y="904"/>
                  </a:cubicBezTo>
                  <a:cubicBezTo>
                    <a:pt x="475" y="904"/>
                    <a:pt x="536" y="877"/>
                    <a:pt x="577" y="829"/>
                  </a:cubicBezTo>
                  <a:lnTo>
                    <a:pt x="577" y="829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11" y="985"/>
                    <a:pt x="733" y="988"/>
                    <a:pt x="756" y="988"/>
                  </a:cubicBezTo>
                  <a:cubicBezTo>
                    <a:pt x="819" y="988"/>
                    <a:pt x="883" y="960"/>
                    <a:pt x="931" y="912"/>
                  </a:cubicBezTo>
                  <a:cubicBezTo>
                    <a:pt x="940" y="884"/>
                    <a:pt x="949" y="856"/>
                    <a:pt x="959" y="829"/>
                  </a:cubicBezTo>
                  <a:lnTo>
                    <a:pt x="959" y="708"/>
                  </a:lnTo>
                  <a:cubicBezTo>
                    <a:pt x="1024" y="773"/>
                    <a:pt x="1107" y="810"/>
                    <a:pt x="1200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0" y="849"/>
                    <a:pt x="1392" y="821"/>
                    <a:pt x="1433" y="773"/>
                  </a:cubicBezTo>
                  <a:cubicBezTo>
                    <a:pt x="1442" y="754"/>
                    <a:pt x="1451" y="745"/>
                    <a:pt x="1451" y="726"/>
                  </a:cubicBezTo>
                  <a:lnTo>
                    <a:pt x="1451" y="633"/>
                  </a:lnTo>
                  <a:cubicBezTo>
                    <a:pt x="1498" y="624"/>
                    <a:pt x="1544" y="596"/>
                    <a:pt x="1572" y="559"/>
                  </a:cubicBezTo>
                  <a:cubicBezTo>
                    <a:pt x="1582" y="550"/>
                    <a:pt x="1582" y="540"/>
                    <a:pt x="1582" y="522"/>
                  </a:cubicBezTo>
                  <a:lnTo>
                    <a:pt x="1582" y="392"/>
                  </a:lnTo>
                  <a:lnTo>
                    <a:pt x="1544" y="438"/>
                  </a:lnTo>
                  <a:cubicBezTo>
                    <a:pt x="1517" y="429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4" y="396"/>
                  </a:cubicBezTo>
                  <a:cubicBezTo>
                    <a:pt x="1233" y="396"/>
                    <a:pt x="1172" y="401"/>
                    <a:pt x="111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56" y="94"/>
                  </a:cubicBezTo>
                  <a:cubicBezTo>
                    <a:pt x="1232" y="87"/>
                    <a:pt x="1208" y="83"/>
                    <a:pt x="1184" y="83"/>
                  </a:cubicBezTo>
                  <a:cubicBezTo>
                    <a:pt x="1117" y="83"/>
                    <a:pt x="1056" y="111"/>
                    <a:pt x="1014" y="159"/>
                  </a:cubicBezTo>
                  <a:cubicBezTo>
                    <a:pt x="1052" y="94"/>
                    <a:pt x="1005" y="29"/>
                    <a:pt x="903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1753445" y="2864785"/>
              <a:ext cx="179231" cy="110144"/>
            </a:xfrm>
            <a:custGeom>
              <a:avLst/>
              <a:gdLst/>
              <a:ahLst/>
              <a:cxnLst/>
              <a:rect l="l" t="t" r="r" b="b"/>
              <a:pathLst>
                <a:path w="1637" h="1006" extrusionOk="0">
                  <a:moveTo>
                    <a:pt x="840" y="1"/>
                  </a:moveTo>
                  <a:cubicBezTo>
                    <a:pt x="696" y="1"/>
                    <a:pt x="585" y="174"/>
                    <a:pt x="679" y="308"/>
                  </a:cubicBezTo>
                  <a:cubicBezTo>
                    <a:pt x="605" y="233"/>
                    <a:pt x="512" y="187"/>
                    <a:pt x="409" y="159"/>
                  </a:cubicBezTo>
                  <a:cubicBezTo>
                    <a:pt x="387" y="152"/>
                    <a:pt x="365" y="148"/>
                    <a:pt x="343" y="148"/>
                  </a:cubicBezTo>
                  <a:cubicBezTo>
                    <a:pt x="280" y="148"/>
                    <a:pt x="218" y="176"/>
                    <a:pt x="177" y="224"/>
                  </a:cubicBezTo>
                  <a:cubicBezTo>
                    <a:pt x="141" y="278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601"/>
                    <a:pt x="265" y="608"/>
                    <a:pt x="327" y="608"/>
                  </a:cubicBezTo>
                  <a:cubicBezTo>
                    <a:pt x="388" y="608"/>
                    <a:pt x="451" y="601"/>
                    <a:pt x="512" y="587"/>
                  </a:cubicBezTo>
                  <a:lnTo>
                    <a:pt x="512" y="587"/>
                  </a:lnTo>
                  <a:cubicBezTo>
                    <a:pt x="409" y="615"/>
                    <a:pt x="326" y="670"/>
                    <a:pt x="261" y="754"/>
                  </a:cubicBezTo>
                  <a:cubicBezTo>
                    <a:pt x="22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3"/>
                    <a:pt x="623" y="959"/>
                    <a:pt x="716" y="986"/>
                  </a:cubicBezTo>
                  <a:cubicBezTo>
                    <a:pt x="744" y="999"/>
                    <a:pt x="771" y="1005"/>
                    <a:pt x="797" y="1005"/>
                  </a:cubicBezTo>
                  <a:cubicBezTo>
                    <a:pt x="941" y="1005"/>
                    <a:pt x="1052" y="832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19"/>
                    <a:pt x="1228" y="847"/>
                  </a:cubicBezTo>
                  <a:cubicBezTo>
                    <a:pt x="1250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3" y="731"/>
                    <a:pt x="1468" y="665"/>
                    <a:pt x="1385" y="640"/>
                  </a:cubicBezTo>
                  <a:lnTo>
                    <a:pt x="1385" y="640"/>
                  </a:lnTo>
                  <a:cubicBezTo>
                    <a:pt x="1400" y="642"/>
                    <a:pt x="1415" y="644"/>
                    <a:pt x="1430" y="644"/>
                  </a:cubicBezTo>
                  <a:cubicBezTo>
                    <a:pt x="1497" y="644"/>
                    <a:pt x="1558" y="616"/>
                    <a:pt x="1600" y="568"/>
                  </a:cubicBezTo>
                  <a:cubicBezTo>
                    <a:pt x="1637" y="512"/>
                    <a:pt x="1590" y="438"/>
                    <a:pt x="1497" y="419"/>
                  </a:cubicBezTo>
                  <a:cubicBezTo>
                    <a:pt x="1437" y="405"/>
                    <a:pt x="1374" y="398"/>
                    <a:pt x="1312" y="398"/>
                  </a:cubicBezTo>
                  <a:cubicBezTo>
                    <a:pt x="1251" y="398"/>
                    <a:pt x="1190" y="405"/>
                    <a:pt x="1135" y="419"/>
                  </a:cubicBezTo>
                  <a:cubicBezTo>
                    <a:pt x="1228" y="391"/>
                    <a:pt x="1311" y="326"/>
                    <a:pt x="1376" y="252"/>
                  </a:cubicBezTo>
                  <a:cubicBezTo>
                    <a:pt x="1414" y="196"/>
                    <a:pt x="1367" y="122"/>
                    <a:pt x="1274" y="103"/>
                  </a:cubicBezTo>
                  <a:cubicBezTo>
                    <a:pt x="1250" y="96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2" y="168"/>
                  </a:cubicBezTo>
                  <a:cubicBezTo>
                    <a:pt x="1070" y="112"/>
                    <a:pt x="1023" y="38"/>
                    <a:pt x="921" y="19"/>
                  </a:cubicBezTo>
                  <a:cubicBezTo>
                    <a:pt x="893" y="6"/>
                    <a:pt x="866" y="1"/>
                    <a:pt x="840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1909137" y="3030769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91"/>
                    <a:pt x="1266" y="1191"/>
                  </a:cubicBezTo>
                  <a:cubicBezTo>
                    <a:pt x="1861" y="1191"/>
                    <a:pt x="2540" y="93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1909137" y="294525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708" y="0"/>
                    <a:pt x="1" y="233"/>
                    <a:pt x="1" y="791"/>
                  </a:cubicBezTo>
                  <a:cubicBezTo>
                    <a:pt x="1" y="1349"/>
                    <a:pt x="670" y="1600"/>
                    <a:pt x="1266" y="1600"/>
                  </a:cubicBezTo>
                  <a:cubicBezTo>
                    <a:pt x="1851" y="1600"/>
                    <a:pt x="2540" y="1349"/>
                    <a:pt x="2540" y="791"/>
                  </a:cubicBezTo>
                  <a:cubicBezTo>
                    <a:pt x="2540" y="224"/>
                    <a:pt x="183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1924466" y="295139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0"/>
                    <a:pt x="596" y="1423"/>
                    <a:pt x="112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1923480" y="2951390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0"/>
                  </a:moveTo>
                  <a:cubicBezTo>
                    <a:pt x="614" y="0"/>
                    <a:pt x="9" y="214"/>
                    <a:pt x="9" y="698"/>
                  </a:cubicBezTo>
                  <a:cubicBezTo>
                    <a:pt x="0" y="726"/>
                    <a:pt x="0" y="753"/>
                    <a:pt x="9" y="772"/>
                  </a:cubicBezTo>
                  <a:cubicBezTo>
                    <a:pt x="74" y="335"/>
                    <a:pt x="660" y="149"/>
                    <a:pt x="1125" y="149"/>
                  </a:cubicBezTo>
                  <a:cubicBezTo>
                    <a:pt x="1609" y="149"/>
                    <a:pt x="2204" y="344"/>
                    <a:pt x="2260" y="781"/>
                  </a:cubicBezTo>
                  <a:cubicBezTo>
                    <a:pt x="2260" y="763"/>
                    <a:pt x="2260" y="735"/>
                    <a:pt x="2260" y="716"/>
                  </a:cubicBezTo>
                  <a:cubicBezTo>
                    <a:pt x="2260" y="214"/>
                    <a:pt x="1627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1962130" y="2986645"/>
              <a:ext cx="174195" cy="108502"/>
            </a:xfrm>
            <a:custGeom>
              <a:avLst/>
              <a:gdLst/>
              <a:ahLst/>
              <a:cxnLst/>
              <a:rect l="l" t="t" r="r" b="b"/>
              <a:pathLst>
                <a:path w="1591" h="991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6"/>
                    <a:pt x="1405" y="636"/>
                    <a:pt x="1433" y="636"/>
                  </a:cubicBezTo>
                  <a:lnTo>
                    <a:pt x="1414" y="655"/>
                  </a:lnTo>
                  <a:cubicBezTo>
                    <a:pt x="1395" y="645"/>
                    <a:pt x="1367" y="636"/>
                    <a:pt x="1349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9" y="710"/>
                  </a:lnTo>
                  <a:lnTo>
                    <a:pt x="940" y="692"/>
                  </a:lnTo>
                  <a:close/>
                  <a:moveTo>
                    <a:pt x="855" y="0"/>
                  </a:moveTo>
                  <a:cubicBezTo>
                    <a:pt x="803" y="0"/>
                    <a:pt x="748" y="12"/>
                    <a:pt x="698" y="41"/>
                  </a:cubicBezTo>
                  <a:lnTo>
                    <a:pt x="633" y="50"/>
                  </a:lnTo>
                  <a:lnTo>
                    <a:pt x="633" y="152"/>
                  </a:lnTo>
                  <a:cubicBezTo>
                    <a:pt x="633" y="199"/>
                    <a:pt x="642" y="255"/>
                    <a:pt x="661" y="301"/>
                  </a:cubicBezTo>
                  <a:cubicBezTo>
                    <a:pt x="586" y="227"/>
                    <a:pt x="493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90" y="140"/>
                    <a:pt x="238" y="150"/>
                    <a:pt x="196" y="171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299"/>
                    <a:pt x="183" y="344"/>
                    <a:pt x="244" y="364"/>
                  </a:cubicBezTo>
                  <a:lnTo>
                    <a:pt x="244" y="364"/>
                  </a:lnTo>
                  <a:cubicBezTo>
                    <a:pt x="226" y="359"/>
                    <a:pt x="207" y="357"/>
                    <a:pt x="187" y="357"/>
                  </a:cubicBezTo>
                  <a:cubicBezTo>
                    <a:pt x="145" y="357"/>
                    <a:pt x="102" y="367"/>
                    <a:pt x="66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5"/>
                    <a:pt x="47" y="562"/>
                    <a:pt x="121" y="580"/>
                  </a:cubicBezTo>
                  <a:cubicBezTo>
                    <a:pt x="182" y="590"/>
                    <a:pt x="242" y="594"/>
                    <a:pt x="303" y="594"/>
                  </a:cubicBezTo>
                  <a:cubicBezTo>
                    <a:pt x="363" y="594"/>
                    <a:pt x="424" y="590"/>
                    <a:pt x="484" y="580"/>
                  </a:cubicBezTo>
                  <a:lnTo>
                    <a:pt x="484" y="580"/>
                  </a:lnTo>
                  <a:cubicBezTo>
                    <a:pt x="410" y="608"/>
                    <a:pt x="345" y="636"/>
                    <a:pt x="289" y="683"/>
                  </a:cubicBezTo>
                  <a:lnTo>
                    <a:pt x="224" y="655"/>
                  </a:lnTo>
                  <a:lnTo>
                    <a:pt x="224" y="785"/>
                  </a:lnTo>
                  <a:cubicBezTo>
                    <a:pt x="224" y="831"/>
                    <a:pt x="270" y="878"/>
                    <a:pt x="345" y="896"/>
                  </a:cubicBezTo>
                  <a:cubicBezTo>
                    <a:pt x="366" y="904"/>
                    <a:pt x="389" y="907"/>
                    <a:pt x="411" y="907"/>
                  </a:cubicBezTo>
                  <a:cubicBezTo>
                    <a:pt x="475" y="907"/>
                    <a:pt x="538" y="879"/>
                    <a:pt x="586" y="831"/>
                  </a:cubicBezTo>
                  <a:lnTo>
                    <a:pt x="586" y="831"/>
                  </a:lnTo>
                  <a:cubicBezTo>
                    <a:pt x="549" y="887"/>
                    <a:pt x="596" y="961"/>
                    <a:pt x="689" y="980"/>
                  </a:cubicBezTo>
                  <a:cubicBezTo>
                    <a:pt x="710" y="987"/>
                    <a:pt x="733" y="991"/>
                    <a:pt x="755" y="991"/>
                  </a:cubicBezTo>
                  <a:cubicBezTo>
                    <a:pt x="819" y="991"/>
                    <a:pt x="882" y="963"/>
                    <a:pt x="930" y="915"/>
                  </a:cubicBezTo>
                  <a:cubicBezTo>
                    <a:pt x="949" y="887"/>
                    <a:pt x="958" y="859"/>
                    <a:pt x="958" y="831"/>
                  </a:cubicBezTo>
                  <a:cubicBezTo>
                    <a:pt x="958" y="822"/>
                    <a:pt x="958" y="813"/>
                    <a:pt x="958" y="803"/>
                  </a:cubicBezTo>
                  <a:lnTo>
                    <a:pt x="958" y="720"/>
                  </a:lnTo>
                  <a:cubicBezTo>
                    <a:pt x="1033" y="785"/>
                    <a:pt x="1107" y="831"/>
                    <a:pt x="1200" y="850"/>
                  </a:cubicBezTo>
                  <a:cubicBezTo>
                    <a:pt x="1222" y="857"/>
                    <a:pt x="1244" y="861"/>
                    <a:pt x="1267" y="861"/>
                  </a:cubicBezTo>
                  <a:cubicBezTo>
                    <a:pt x="1330" y="861"/>
                    <a:pt x="1394" y="833"/>
                    <a:pt x="1442" y="785"/>
                  </a:cubicBezTo>
                  <a:cubicBezTo>
                    <a:pt x="1451" y="776"/>
                    <a:pt x="1451" y="757"/>
                    <a:pt x="1451" y="738"/>
                  </a:cubicBezTo>
                  <a:lnTo>
                    <a:pt x="1451" y="636"/>
                  </a:lnTo>
                  <a:cubicBezTo>
                    <a:pt x="1507" y="636"/>
                    <a:pt x="1544" y="608"/>
                    <a:pt x="1572" y="571"/>
                  </a:cubicBezTo>
                  <a:cubicBezTo>
                    <a:pt x="1581" y="562"/>
                    <a:pt x="1591" y="552"/>
                    <a:pt x="1591" y="534"/>
                  </a:cubicBezTo>
                  <a:lnTo>
                    <a:pt x="1591" y="404"/>
                  </a:lnTo>
                  <a:lnTo>
                    <a:pt x="1544" y="441"/>
                  </a:lnTo>
                  <a:cubicBezTo>
                    <a:pt x="1526" y="431"/>
                    <a:pt x="1498" y="422"/>
                    <a:pt x="1479" y="413"/>
                  </a:cubicBezTo>
                  <a:cubicBezTo>
                    <a:pt x="1419" y="399"/>
                    <a:pt x="1358" y="392"/>
                    <a:pt x="1298" y="392"/>
                  </a:cubicBezTo>
                  <a:cubicBezTo>
                    <a:pt x="1237" y="392"/>
                    <a:pt x="1177" y="399"/>
                    <a:pt x="1116" y="413"/>
                  </a:cubicBezTo>
                  <a:cubicBezTo>
                    <a:pt x="1209" y="385"/>
                    <a:pt x="1293" y="329"/>
                    <a:pt x="1358" y="245"/>
                  </a:cubicBezTo>
                  <a:cubicBezTo>
                    <a:pt x="1367" y="227"/>
                    <a:pt x="1377" y="218"/>
                    <a:pt x="1367" y="199"/>
                  </a:cubicBezTo>
                  <a:lnTo>
                    <a:pt x="1367" y="78"/>
                  </a:lnTo>
                  <a:lnTo>
                    <a:pt x="1330" y="125"/>
                  </a:lnTo>
                  <a:cubicBezTo>
                    <a:pt x="1302" y="106"/>
                    <a:pt x="1284" y="97"/>
                    <a:pt x="1256" y="87"/>
                  </a:cubicBezTo>
                  <a:cubicBezTo>
                    <a:pt x="1234" y="83"/>
                    <a:pt x="1212" y="81"/>
                    <a:pt x="1191" y="81"/>
                  </a:cubicBezTo>
                  <a:cubicBezTo>
                    <a:pt x="1121" y="81"/>
                    <a:pt x="1057" y="105"/>
                    <a:pt x="1014" y="162"/>
                  </a:cubicBezTo>
                  <a:cubicBezTo>
                    <a:pt x="1051" y="97"/>
                    <a:pt x="1005" y="32"/>
                    <a:pt x="903" y="4"/>
                  </a:cubicBezTo>
                  <a:cubicBezTo>
                    <a:pt x="887" y="1"/>
                    <a:pt x="871" y="0"/>
                    <a:pt x="85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1961144" y="2973616"/>
              <a:ext cx="179231" cy="109269"/>
            </a:xfrm>
            <a:custGeom>
              <a:avLst/>
              <a:gdLst/>
              <a:ahLst/>
              <a:cxnLst/>
              <a:rect l="l" t="t" r="r" b="b"/>
              <a:pathLst>
                <a:path w="1637" h="998" extrusionOk="0">
                  <a:moveTo>
                    <a:pt x="845" y="0"/>
                  </a:moveTo>
                  <a:cubicBezTo>
                    <a:pt x="782" y="0"/>
                    <a:pt x="720" y="28"/>
                    <a:pt x="679" y="76"/>
                  </a:cubicBezTo>
                  <a:cubicBezTo>
                    <a:pt x="633" y="141"/>
                    <a:pt x="633" y="234"/>
                    <a:pt x="679" y="309"/>
                  </a:cubicBezTo>
                  <a:cubicBezTo>
                    <a:pt x="605" y="234"/>
                    <a:pt x="512" y="178"/>
                    <a:pt x="409" y="151"/>
                  </a:cubicBezTo>
                  <a:cubicBezTo>
                    <a:pt x="385" y="143"/>
                    <a:pt x="361" y="140"/>
                    <a:pt x="337" y="140"/>
                  </a:cubicBezTo>
                  <a:cubicBezTo>
                    <a:pt x="270" y="140"/>
                    <a:pt x="209" y="168"/>
                    <a:pt x="168" y="216"/>
                  </a:cubicBezTo>
                  <a:cubicBezTo>
                    <a:pt x="134" y="274"/>
                    <a:pt x="168" y="333"/>
                    <a:pt x="243" y="357"/>
                  </a:cubicBezTo>
                  <a:lnTo>
                    <a:pt x="243" y="357"/>
                  </a:lnTo>
                  <a:cubicBezTo>
                    <a:pt x="230" y="355"/>
                    <a:pt x="217" y="354"/>
                    <a:pt x="203" y="354"/>
                  </a:cubicBezTo>
                  <a:cubicBezTo>
                    <a:pt x="140" y="354"/>
                    <a:pt x="79" y="381"/>
                    <a:pt x="37" y="430"/>
                  </a:cubicBezTo>
                  <a:cubicBezTo>
                    <a:pt x="0" y="495"/>
                    <a:pt x="47" y="560"/>
                    <a:pt x="140" y="578"/>
                  </a:cubicBezTo>
                  <a:cubicBezTo>
                    <a:pt x="200" y="592"/>
                    <a:pt x="261" y="599"/>
                    <a:pt x="321" y="599"/>
                  </a:cubicBezTo>
                  <a:cubicBezTo>
                    <a:pt x="381" y="599"/>
                    <a:pt x="442" y="592"/>
                    <a:pt x="502" y="578"/>
                  </a:cubicBezTo>
                  <a:lnTo>
                    <a:pt x="502" y="578"/>
                  </a:lnTo>
                  <a:cubicBezTo>
                    <a:pt x="409" y="616"/>
                    <a:pt x="316" y="671"/>
                    <a:pt x="261" y="746"/>
                  </a:cubicBezTo>
                  <a:cubicBezTo>
                    <a:pt x="223" y="811"/>
                    <a:pt x="270" y="876"/>
                    <a:pt x="363" y="895"/>
                  </a:cubicBezTo>
                  <a:cubicBezTo>
                    <a:pt x="385" y="902"/>
                    <a:pt x="407" y="905"/>
                    <a:pt x="430" y="905"/>
                  </a:cubicBezTo>
                  <a:cubicBezTo>
                    <a:pt x="493" y="905"/>
                    <a:pt x="557" y="877"/>
                    <a:pt x="605" y="829"/>
                  </a:cubicBezTo>
                  <a:lnTo>
                    <a:pt x="605" y="829"/>
                  </a:lnTo>
                  <a:cubicBezTo>
                    <a:pt x="567" y="895"/>
                    <a:pt x="614" y="960"/>
                    <a:pt x="707" y="978"/>
                  </a:cubicBezTo>
                  <a:cubicBezTo>
                    <a:pt x="737" y="992"/>
                    <a:pt x="766" y="998"/>
                    <a:pt x="793" y="998"/>
                  </a:cubicBezTo>
                  <a:cubicBezTo>
                    <a:pt x="939" y="998"/>
                    <a:pt x="1042" y="831"/>
                    <a:pt x="949" y="690"/>
                  </a:cubicBezTo>
                  <a:lnTo>
                    <a:pt x="949" y="690"/>
                  </a:lnTo>
                  <a:cubicBezTo>
                    <a:pt x="1023" y="764"/>
                    <a:pt x="1116" y="820"/>
                    <a:pt x="1218" y="839"/>
                  </a:cubicBezTo>
                  <a:cubicBezTo>
                    <a:pt x="1240" y="846"/>
                    <a:pt x="1263" y="849"/>
                    <a:pt x="1285" y="849"/>
                  </a:cubicBezTo>
                  <a:cubicBezTo>
                    <a:pt x="1349" y="849"/>
                    <a:pt x="1412" y="822"/>
                    <a:pt x="1460" y="774"/>
                  </a:cubicBezTo>
                  <a:cubicBezTo>
                    <a:pt x="1496" y="719"/>
                    <a:pt x="1453" y="656"/>
                    <a:pt x="1365" y="627"/>
                  </a:cubicBezTo>
                  <a:lnTo>
                    <a:pt x="1365" y="627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8" y="636"/>
                    <a:pt x="1549" y="608"/>
                    <a:pt x="1590" y="560"/>
                  </a:cubicBezTo>
                  <a:cubicBezTo>
                    <a:pt x="1637" y="495"/>
                    <a:pt x="1581" y="430"/>
                    <a:pt x="1488" y="411"/>
                  </a:cubicBezTo>
                  <a:cubicBezTo>
                    <a:pt x="1428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74"/>
                    <a:pt x="1302" y="318"/>
                    <a:pt x="1367" y="244"/>
                  </a:cubicBezTo>
                  <a:cubicBezTo>
                    <a:pt x="1404" y="178"/>
                    <a:pt x="1358" y="113"/>
                    <a:pt x="1265" y="95"/>
                  </a:cubicBezTo>
                  <a:cubicBezTo>
                    <a:pt x="1238" y="87"/>
                    <a:pt x="1211" y="82"/>
                    <a:pt x="1184" y="82"/>
                  </a:cubicBezTo>
                  <a:cubicBezTo>
                    <a:pt x="1121" y="82"/>
                    <a:pt x="1063" y="107"/>
                    <a:pt x="1023" y="160"/>
                  </a:cubicBezTo>
                  <a:cubicBezTo>
                    <a:pt x="1060" y="95"/>
                    <a:pt x="1014" y="30"/>
                    <a:pt x="912" y="11"/>
                  </a:cubicBezTo>
                  <a:cubicBezTo>
                    <a:pt x="890" y="4"/>
                    <a:pt x="867" y="0"/>
                    <a:pt x="84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1693337" y="2813873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2539" y="1"/>
                  </a:moveTo>
                  <a:lnTo>
                    <a:pt x="0" y="10"/>
                  </a:lnTo>
                  <a:lnTo>
                    <a:pt x="0" y="373"/>
                  </a:lnTo>
                  <a:cubicBezTo>
                    <a:pt x="0" y="94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1692351" y="2728362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1708555" y="2735479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707"/>
                  </a:cubicBezTo>
                  <a:cubicBezTo>
                    <a:pt x="1" y="1200"/>
                    <a:pt x="587" y="1424"/>
                    <a:pt x="1117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1707570" y="2735479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4" y="1"/>
                    <a:pt x="1" y="205"/>
                    <a:pt x="1" y="707"/>
                  </a:cubicBezTo>
                  <a:lnTo>
                    <a:pt x="1" y="773"/>
                  </a:lnTo>
                  <a:cubicBezTo>
                    <a:pt x="66" y="336"/>
                    <a:pt x="652" y="140"/>
                    <a:pt x="1126" y="140"/>
                  </a:cubicBezTo>
                  <a:cubicBezTo>
                    <a:pt x="1600" y="140"/>
                    <a:pt x="2195" y="336"/>
                    <a:pt x="2251" y="782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1746329" y="2770734"/>
              <a:ext cx="172114" cy="107736"/>
            </a:xfrm>
            <a:custGeom>
              <a:avLst/>
              <a:gdLst/>
              <a:ahLst/>
              <a:cxnLst/>
              <a:rect l="l" t="t" r="r" b="b"/>
              <a:pathLst>
                <a:path w="1572" h="984" extrusionOk="0">
                  <a:moveTo>
                    <a:pt x="1432" y="627"/>
                  </a:moveTo>
                  <a:lnTo>
                    <a:pt x="1404" y="655"/>
                  </a:lnTo>
                  <a:cubicBezTo>
                    <a:pt x="1386" y="637"/>
                    <a:pt x="1358" y="627"/>
                    <a:pt x="1339" y="627"/>
                  </a:cubicBezTo>
                  <a:close/>
                  <a:moveTo>
                    <a:pt x="930" y="683"/>
                  </a:moveTo>
                  <a:lnTo>
                    <a:pt x="949" y="692"/>
                  </a:lnTo>
                  <a:lnTo>
                    <a:pt x="939" y="702"/>
                  </a:lnTo>
                  <a:cubicBezTo>
                    <a:pt x="939" y="692"/>
                    <a:pt x="939" y="692"/>
                    <a:pt x="930" y="683"/>
                  </a:cubicBezTo>
                  <a:close/>
                  <a:moveTo>
                    <a:pt x="849" y="1"/>
                  </a:moveTo>
                  <a:cubicBezTo>
                    <a:pt x="793" y="1"/>
                    <a:pt x="738" y="13"/>
                    <a:pt x="688" y="41"/>
                  </a:cubicBezTo>
                  <a:lnTo>
                    <a:pt x="632" y="51"/>
                  </a:lnTo>
                  <a:lnTo>
                    <a:pt x="632" y="153"/>
                  </a:lnTo>
                  <a:cubicBezTo>
                    <a:pt x="623" y="199"/>
                    <a:pt x="632" y="255"/>
                    <a:pt x="660" y="302"/>
                  </a:cubicBezTo>
                  <a:cubicBezTo>
                    <a:pt x="586" y="227"/>
                    <a:pt x="493" y="172"/>
                    <a:pt x="391" y="144"/>
                  </a:cubicBezTo>
                  <a:cubicBezTo>
                    <a:pt x="374" y="141"/>
                    <a:pt x="357" y="140"/>
                    <a:pt x="340" y="140"/>
                  </a:cubicBezTo>
                  <a:cubicBezTo>
                    <a:pt x="289" y="140"/>
                    <a:pt x="235" y="151"/>
                    <a:pt x="186" y="172"/>
                  </a:cubicBezTo>
                  <a:lnTo>
                    <a:pt x="130" y="125"/>
                  </a:lnTo>
                  <a:lnTo>
                    <a:pt x="130" y="255"/>
                  </a:lnTo>
                  <a:cubicBezTo>
                    <a:pt x="130" y="300"/>
                    <a:pt x="173" y="345"/>
                    <a:pt x="243" y="365"/>
                  </a:cubicBezTo>
                  <a:lnTo>
                    <a:pt x="243" y="365"/>
                  </a:lnTo>
                  <a:cubicBezTo>
                    <a:pt x="223" y="360"/>
                    <a:pt x="202" y="357"/>
                    <a:pt x="182" y="357"/>
                  </a:cubicBezTo>
                  <a:cubicBezTo>
                    <a:pt x="141" y="357"/>
                    <a:pt x="101" y="367"/>
                    <a:pt x="65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6"/>
                    <a:pt x="37" y="562"/>
                    <a:pt x="112" y="581"/>
                  </a:cubicBezTo>
                  <a:cubicBezTo>
                    <a:pt x="172" y="590"/>
                    <a:pt x="233" y="595"/>
                    <a:pt x="293" y="595"/>
                  </a:cubicBezTo>
                  <a:cubicBezTo>
                    <a:pt x="353" y="595"/>
                    <a:pt x="414" y="590"/>
                    <a:pt x="474" y="581"/>
                  </a:cubicBezTo>
                  <a:lnTo>
                    <a:pt x="474" y="581"/>
                  </a:lnTo>
                  <a:cubicBezTo>
                    <a:pt x="409" y="599"/>
                    <a:pt x="344" y="637"/>
                    <a:pt x="279" y="683"/>
                  </a:cubicBezTo>
                  <a:lnTo>
                    <a:pt x="223" y="655"/>
                  </a:lnTo>
                  <a:lnTo>
                    <a:pt x="223" y="776"/>
                  </a:lnTo>
                  <a:cubicBezTo>
                    <a:pt x="223" y="823"/>
                    <a:pt x="260" y="869"/>
                    <a:pt x="335" y="888"/>
                  </a:cubicBezTo>
                  <a:cubicBezTo>
                    <a:pt x="362" y="896"/>
                    <a:pt x="389" y="900"/>
                    <a:pt x="415" y="900"/>
                  </a:cubicBezTo>
                  <a:cubicBezTo>
                    <a:pt x="479" y="900"/>
                    <a:pt x="537" y="875"/>
                    <a:pt x="577" y="823"/>
                  </a:cubicBezTo>
                  <a:lnTo>
                    <a:pt x="577" y="823"/>
                  </a:lnTo>
                  <a:cubicBezTo>
                    <a:pt x="539" y="888"/>
                    <a:pt x="586" y="953"/>
                    <a:pt x="679" y="971"/>
                  </a:cubicBezTo>
                  <a:cubicBezTo>
                    <a:pt x="706" y="979"/>
                    <a:pt x="733" y="984"/>
                    <a:pt x="759" y="984"/>
                  </a:cubicBezTo>
                  <a:cubicBezTo>
                    <a:pt x="823" y="984"/>
                    <a:pt x="881" y="959"/>
                    <a:pt x="921" y="906"/>
                  </a:cubicBezTo>
                  <a:cubicBezTo>
                    <a:pt x="939" y="888"/>
                    <a:pt x="949" y="860"/>
                    <a:pt x="949" y="823"/>
                  </a:cubicBezTo>
                  <a:cubicBezTo>
                    <a:pt x="949" y="813"/>
                    <a:pt x="949" y="804"/>
                    <a:pt x="949" y="795"/>
                  </a:cubicBezTo>
                  <a:lnTo>
                    <a:pt x="949" y="711"/>
                  </a:lnTo>
                  <a:cubicBezTo>
                    <a:pt x="1023" y="776"/>
                    <a:pt x="1107" y="823"/>
                    <a:pt x="1190" y="841"/>
                  </a:cubicBezTo>
                  <a:cubicBezTo>
                    <a:pt x="1215" y="848"/>
                    <a:pt x="1239" y="852"/>
                    <a:pt x="1263" y="852"/>
                  </a:cubicBezTo>
                  <a:cubicBezTo>
                    <a:pt x="1329" y="852"/>
                    <a:pt x="1391" y="824"/>
                    <a:pt x="1432" y="776"/>
                  </a:cubicBezTo>
                  <a:cubicBezTo>
                    <a:pt x="1441" y="767"/>
                    <a:pt x="1441" y="748"/>
                    <a:pt x="1441" y="730"/>
                  </a:cubicBezTo>
                  <a:lnTo>
                    <a:pt x="1441" y="637"/>
                  </a:lnTo>
                  <a:cubicBezTo>
                    <a:pt x="1488" y="627"/>
                    <a:pt x="1534" y="599"/>
                    <a:pt x="1562" y="562"/>
                  </a:cubicBezTo>
                  <a:cubicBezTo>
                    <a:pt x="1572" y="553"/>
                    <a:pt x="1572" y="544"/>
                    <a:pt x="1572" y="525"/>
                  </a:cubicBezTo>
                  <a:lnTo>
                    <a:pt x="1572" y="404"/>
                  </a:lnTo>
                  <a:lnTo>
                    <a:pt x="1534" y="432"/>
                  </a:lnTo>
                  <a:cubicBezTo>
                    <a:pt x="1516" y="423"/>
                    <a:pt x="1497" y="413"/>
                    <a:pt x="1469" y="413"/>
                  </a:cubicBezTo>
                  <a:cubicBezTo>
                    <a:pt x="1409" y="399"/>
                    <a:pt x="1348" y="392"/>
                    <a:pt x="1288" y="392"/>
                  </a:cubicBezTo>
                  <a:cubicBezTo>
                    <a:pt x="1228" y="392"/>
                    <a:pt x="1167" y="399"/>
                    <a:pt x="1107" y="413"/>
                  </a:cubicBezTo>
                  <a:cubicBezTo>
                    <a:pt x="1200" y="376"/>
                    <a:pt x="1293" y="320"/>
                    <a:pt x="1348" y="246"/>
                  </a:cubicBezTo>
                  <a:cubicBezTo>
                    <a:pt x="1358" y="227"/>
                    <a:pt x="1367" y="209"/>
                    <a:pt x="1367" y="190"/>
                  </a:cubicBezTo>
                  <a:lnTo>
                    <a:pt x="1367" y="79"/>
                  </a:lnTo>
                  <a:lnTo>
                    <a:pt x="1321" y="125"/>
                  </a:lnTo>
                  <a:cubicBezTo>
                    <a:pt x="1302" y="107"/>
                    <a:pt x="1274" y="97"/>
                    <a:pt x="1246" y="88"/>
                  </a:cubicBezTo>
                  <a:cubicBezTo>
                    <a:pt x="1226" y="83"/>
                    <a:pt x="1205" y="81"/>
                    <a:pt x="1184" y="81"/>
                  </a:cubicBezTo>
                  <a:cubicBezTo>
                    <a:pt x="1119" y="81"/>
                    <a:pt x="1054" y="104"/>
                    <a:pt x="1004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4" y="2"/>
                    <a:pt x="867" y="1"/>
                    <a:pt x="84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1744248" y="2755844"/>
              <a:ext cx="179341" cy="110144"/>
            </a:xfrm>
            <a:custGeom>
              <a:avLst/>
              <a:gdLst/>
              <a:ahLst/>
              <a:cxnLst/>
              <a:rect l="l" t="t" r="r" b="b"/>
              <a:pathLst>
                <a:path w="1638" h="1006" extrusionOk="0">
                  <a:moveTo>
                    <a:pt x="837" y="1"/>
                  </a:moveTo>
                  <a:cubicBezTo>
                    <a:pt x="690" y="1"/>
                    <a:pt x="585" y="174"/>
                    <a:pt x="679" y="308"/>
                  </a:cubicBezTo>
                  <a:cubicBezTo>
                    <a:pt x="605" y="233"/>
                    <a:pt x="512" y="187"/>
                    <a:pt x="410" y="159"/>
                  </a:cubicBezTo>
                  <a:cubicBezTo>
                    <a:pt x="388" y="152"/>
                    <a:pt x="365" y="148"/>
                    <a:pt x="343" y="148"/>
                  </a:cubicBezTo>
                  <a:cubicBezTo>
                    <a:pt x="279" y="148"/>
                    <a:pt x="216" y="176"/>
                    <a:pt x="168" y="224"/>
                  </a:cubicBezTo>
                  <a:cubicBezTo>
                    <a:pt x="134" y="274"/>
                    <a:pt x="169" y="340"/>
                    <a:pt x="245" y="366"/>
                  </a:cubicBezTo>
                  <a:lnTo>
                    <a:pt x="245" y="366"/>
                  </a:lnTo>
                  <a:cubicBezTo>
                    <a:pt x="231" y="363"/>
                    <a:pt x="217" y="362"/>
                    <a:pt x="203" y="362"/>
                  </a:cubicBezTo>
                  <a:cubicBezTo>
                    <a:pt x="140" y="362"/>
                    <a:pt x="79" y="390"/>
                    <a:pt x="38" y="438"/>
                  </a:cubicBezTo>
                  <a:cubicBezTo>
                    <a:pt x="0" y="503"/>
                    <a:pt x="47" y="568"/>
                    <a:pt x="140" y="587"/>
                  </a:cubicBezTo>
                  <a:cubicBezTo>
                    <a:pt x="200" y="601"/>
                    <a:pt x="261" y="608"/>
                    <a:pt x="321" y="608"/>
                  </a:cubicBezTo>
                  <a:cubicBezTo>
                    <a:pt x="382" y="608"/>
                    <a:pt x="442" y="601"/>
                    <a:pt x="503" y="587"/>
                  </a:cubicBezTo>
                  <a:lnTo>
                    <a:pt x="503" y="587"/>
                  </a:lnTo>
                  <a:cubicBezTo>
                    <a:pt x="410" y="614"/>
                    <a:pt x="317" y="680"/>
                    <a:pt x="261" y="754"/>
                  </a:cubicBezTo>
                  <a:cubicBezTo>
                    <a:pt x="224" y="810"/>
                    <a:pt x="270" y="875"/>
                    <a:pt x="363" y="903"/>
                  </a:cubicBezTo>
                  <a:cubicBezTo>
                    <a:pt x="385" y="910"/>
                    <a:pt x="407" y="914"/>
                    <a:pt x="430" y="914"/>
                  </a:cubicBezTo>
                  <a:cubicBezTo>
                    <a:pt x="494" y="914"/>
                    <a:pt x="557" y="886"/>
                    <a:pt x="605" y="838"/>
                  </a:cubicBezTo>
                  <a:lnTo>
                    <a:pt x="605" y="838"/>
                  </a:lnTo>
                  <a:cubicBezTo>
                    <a:pt x="568" y="893"/>
                    <a:pt x="614" y="968"/>
                    <a:pt x="707" y="986"/>
                  </a:cubicBezTo>
                  <a:cubicBezTo>
                    <a:pt x="736" y="999"/>
                    <a:pt x="764" y="1005"/>
                    <a:pt x="791" y="1005"/>
                  </a:cubicBezTo>
                  <a:cubicBezTo>
                    <a:pt x="938" y="1005"/>
                    <a:pt x="1043" y="832"/>
                    <a:pt x="949" y="698"/>
                  </a:cubicBezTo>
                  <a:lnTo>
                    <a:pt x="949" y="698"/>
                  </a:lnTo>
                  <a:cubicBezTo>
                    <a:pt x="1023" y="773"/>
                    <a:pt x="1116" y="819"/>
                    <a:pt x="1219" y="847"/>
                  </a:cubicBezTo>
                  <a:cubicBezTo>
                    <a:pt x="1243" y="854"/>
                    <a:pt x="1267" y="858"/>
                    <a:pt x="1291" y="858"/>
                  </a:cubicBezTo>
                  <a:cubicBezTo>
                    <a:pt x="1358" y="858"/>
                    <a:pt x="1419" y="830"/>
                    <a:pt x="1460" y="782"/>
                  </a:cubicBezTo>
                  <a:cubicBezTo>
                    <a:pt x="1497" y="727"/>
                    <a:pt x="1453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4"/>
                    <a:pt x="1425" y="644"/>
                  </a:cubicBezTo>
                  <a:cubicBezTo>
                    <a:pt x="1489" y="644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88" y="419"/>
                  </a:cubicBezTo>
                  <a:cubicBezTo>
                    <a:pt x="1428" y="405"/>
                    <a:pt x="1367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19" y="391"/>
                    <a:pt x="1312" y="335"/>
                    <a:pt x="1367" y="252"/>
                  </a:cubicBezTo>
                  <a:cubicBezTo>
                    <a:pt x="1405" y="196"/>
                    <a:pt x="1358" y="131"/>
                    <a:pt x="1265" y="103"/>
                  </a:cubicBezTo>
                  <a:cubicBezTo>
                    <a:pt x="1243" y="96"/>
                    <a:pt x="1221" y="92"/>
                    <a:pt x="1198" y="92"/>
                  </a:cubicBezTo>
                  <a:cubicBezTo>
                    <a:pt x="1135" y="92"/>
                    <a:pt x="1071" y="120"/>
                    <a:pt x="1023" y="168"/>
                  </a:cubicBezTo>
                  <a:cubicBezTo>
                    <a:pt x="1061" y="112"/>
                    <a:pt x="1014" y="47"/>
                    <a:pt x="921" y="19"/>
                  </a:cubicBezTo>
                  <a:cubicBezTo>
                    <a:pt x="892" y="6"/>
                    <a:pt x="864" y="1"/>
                    <a:pt x="837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1757497" y="3036900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39" y="0"/>
                  </a:moveTo>
                  <a:lnTo>
                    <a:pt x="0" y="10"/>
                  </a:lnTo>
                  <a:lnTo>
                    <a:pt x="0" y="382"/>
                  </a:lnTo>
                  <a:cubicBezTo>
                    <a:pt x="0" y="94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8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1756511" y="2951390"/>
              <a:ext cx="277989" cy="176165"/>
            </a:xfrm>
            <a:custGeom>
              <a:avLst/>
              <a:gdLst/>
              <a:ahLst/>
              <a:cxnLst/>
              <a:rect l="l" t="t" r="r" b="b"/>
              <a:pathLst>
                <a:path w="2539" h="1609" extrusionOk="0">
                  <a:moveTo>
                    <a:pt x="1255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1772715" y="295850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1771730" y="2958506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1" y="205"/>
                    <a:pt x="1" y="698"/>
                  </a:cubicBezTo>
                  <a:cubicBezTo>
                    <a:pt x="1" y="716"/>
                    <a:pt x="1" y="744"/>
                    <a:pt x="1" y="772"/>
                  </a:cubicBezTo>
                  <a:cubicBezTo>
                    <a:pt x="66" y="335"/>
                    <a:pt x="651" y="140"/>
                    <a:pt x="1126" y="140"/>
                  </a:cubicBezTo>
                  <a:cubicBezTo>
                    <a:pt x="1600" y="140"/>
                    <a:pt x="2195" y="335"/>
                    <a:pt x="2251" y="781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1810379" y="2993105"/>
              <a:ext cx="172224" cy="108174"/>
            </a:xfrm>
            <a:custGeom>
              <a:avLst/>
              <a:gdLst/>
              <a:ahLst/>
              <a:cxnLst/>
              <a:rect l="l" t="t" r="r" b="b"/>
              <a:pathLst>
                <a:path w="1573" h="988" extrusionOk="0">
                  <a:moveTo>
                    <a:pt x="1340" y="633"/>
                  </a:moveTo>
                  <a:cubicBezTo>
                    <a:pt x="1359" y="633"/>
                    <a:pt x="1377" y="637"/>
                    <a:pt x="1399" y="637"/>
                  </a:cubicBezTo>
                  <a:cubicBezTo>
                    <a:pt x="1409" y="637"/>
                    <a:pt x="1421" y="636"/>
                    <a:pt x="1433" y="633"/>
                  </a:cubicBezTo>
                  <a:lnTo>
                    <a:pt x="1433" y="633"/>
                  </a:lnTo>
                  <a:lnTo>
                    <a:pt x="1405" y="661"/>
                  </a:lnTo>
                  <a:cubicBezTo>
                    <a:pt x="1386" y="642"/>
                    <a:pt x="1359" y="633"/>
                    <a:pt x="1340" y="633"/>
                  </a:cubicBezTo>
                  <a:close/>
                  <a:moveTo>
                    <a:pt x="931" y="689"/>
                  </a:moveTo>
                  <a:lnTo>
                    <a:pt x="949" y="698"/>
                  </a:lnTo>
                  <a:lnTo>
                    <a:pt x="940" y="707"/>
                  </a:lnTo>
                  <a:lnTo>
                    <a:pt x="931" y="689"/>
                  </a:lnTo>
                  <a:close/>
                  <a:moveTo>
                    <a:pt x="833" y="1"/>
                  </a:moveTo>
                  <a:cubicBezTo>
                    <a:pt x="782" y="1"/>
                    <a:pt x="734" y="15"/>
                    <a:pt x="689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4" y="205"/>
                    <a:pt x="633" y="252"/>
                    <a:pt x="661" y="298"/>
                  </a:cubicBezTo>
                  <a:cubicBezTo>
                    <a:pt x="587" y="224"/>
                    <a:pt x="494" y="177"/>
                    <a:pt x="391" y="149"/>
                  </a:cubicBezTo>
                  <a:cubicBezTo>
                    <a:pt x="367" y="143"/>
                    <a:pt x="343" y="140"/>
                    <a:pt x="320" y="140"/>
                  </a:cubicBezTo>
                  <a:cubicBezTo>
                    <a:pt x="274" y="140"/>
                    <a:pt x="230" y="152"/>
                    <a:pt x="187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8" y="345"/>
                    <a:pt x="252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8" y="364"/>
                    <a:pt x="57" y="382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38" y="568"/>
                    <a:pt x="112" y="586"/>
                  </a:cubicBezTo>
                  <a:cubicBezTo>
                    <a:pt x="173" y="596"/>
                    <a:pt x="233" y="600"/>
                    <a:pt x="294" y="600"/>
                  </a:cubicBezTo>
                  <a:cubicBezTo>
                    <a:pt x="354" y="600"/>
                    <a:pt x="415" y="596"/>
                    <a:pt x="475" y="586"/>
                  </a:cubicBezTo>
                  <a:lnTo>
                    <a:pt x="475" y="586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6" y="893"/>
                  </a:cubicBezTo>
                  <a:cubicBezTo>
                    <a:pt x="363" y="901"/>
                    <a:pt x="390" y="906"/>
                    <a:pt x="416" y="906"/>
                  </a:cubicBezTo>
                  <a:cubicBezTo>
                    <a:pt x="480" y="906"/>
                    <a:pt x="538" y="881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7" y="958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0" y="960"/>
                    <a:pt x="922" y="912"/>
                  </a:cubicBezTo>
                  <a:cubicBezTo>
                    <a:pt x="940" y="893"/>
                    <a:pt x="949" y="865"/>
                    <a:pt x="949" y="828"/>
                  </a:cubicBezTo>
                  <a:cubicBezTo>
                    <a:pt x="959" y="819"/>
                    <a:pt x="959" y="809"/>
                    <a:pt x="949" y="800"/>
                  </a:cubicBezTo>
                  <a:lnTo>
                    <a:pt x="949" y="726"/>
                  </a:lnTo>
                  <a:cubicBezTo>
                    <a:pt x="1024" y="782"/>
                    <a:pt x="1107" y="828"/>
                    <a:pt x="1191" y="847"/>
                  </a:cubicBezTo>
                  <a:cubicBezTo>
                    <a:pt x="1215" y="854"/>
                    <a:pt x="1240" y="857"/>
                    <a:pt x="1263" y="857"/>
                  </a:cubicBezTo>
                  <a:cubicBezTo>
                    <a:pt x="1330" y="857"/>
                    <a:pt x="1392" y="830"/>
                    <a:pt x="1433" y="782"/>
                  </a:cubicBezTo>
                  <a:cubicBezTo>
                    <a:pt x="1442" y="772"/>
                    <a:pt x="1452" y="754"/>
                    <a:pt x="1452" y="744"/>
                  </a:cubicBezTo>
                  <a:lnTo>
                    <a:pt x="1452" y="642"/>
                  </a:lnTo>
                  <a:cubicBezTo>
                    <a:pt x="1498" y="633"/>
                    <a:pt x="1535" y="605"/>
                    <a:pt x="1563" y="568"/>
                  </a:cubicBezTo>
                  <a:cubicBezTo>
                    <a:pt x="1572" y="558"/>
                    <a:pt x="1572" y="549"/>
                    <a:pt x="1572" y="540"/>
                  </a:cubicBezTo>
                  <a:lnTo>
                    <a:pt x="1572" y="410"/>
                  </a:lnTo>
                  <a:lnTo>
                    <a:pt x="1535" y="438"/>
                  </a:lnTo>
                  <a:cubicBezTo>
                    <a:pt x="1517" y="428"/>
                    <a:pt x="1498" y="419"/>
                    <a:pt x="1470" y="419"/>
                  </a:cubicBezTo>
                  <a:cubicBezTo>
                    <a:pt x="1410" y="405"/>
                    <a:pt x="1349" y="398"/>
                    <a:pt x="1289" y="398"/>
                  </a:cubicBezTo>
                  <a:cubicBezTo>
                    <a:pt x="1228" y="398"/>
                    <a:pt x="1168" y="405"/>
                    <a:pt x="1107" y="419"/>
                  </a:cubicBezTo>
                  <a:cubicBezTo>
                    <a:pt x="1200" y="382"/>
                    <a:pt x="1293" y="326"/>
                    <a:pt x="1349" y="252"/>
                  </a:cubicBezTo>
                  <a:cubicBezTo>
                    <a:pt x="1359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3" y="110"/>
                    <a:pt x="1005" y="159"/>
                  </a:cubicBezTo>
                  <a:cubicBezTo>
                    <a:pt x="1042" y="103"/>
                    <a:pt x="996" y="28"/>
                    <a:pt x="903" y="10"/>
                  </a:cubicBezTo>
                  <a:cubicBezTo>
                    <a:pt x="879" y="4"/>
                    <a:pt x="856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1808408" y="2979747"/>
              <a:ext cx="179231" cy="109378"/>
            </a:xfrm>
            <a:custGeom>
              <a:avLst/>
              <a:gdLst/>
              <a:ahLst/>
              <a:cxnLst/>
              <a:rect l="l" t="t" r="r" b="b"/>
              <a:pathLst>
                <a:path w="1637" h="999" extrusionOk="0">
                  <a:moveTo>
                    <a:pt x="854" y="0"/>
                  </a:moveTo>
                  <a:cubicBezTo>
                    <a:pt x="791" y="0"/>
                    <a:pt x="727" y="28"/>
                    <a:pt x="679" y="76"/>
                  </a:cubicBezTo>
                  <a:cubicBezTo>
                    <a:pt x="642" y="150"/>
                    <a:pt x="642" y="234"/>
                    <a:pt x="679" y="308"/>
                  </a:cubicBezTo>
                  <a:cubicBezTo>
                    <a:pt x="605" y="234"/>
                    <a:pt x="512" y="178"/>
                    <a:pt x="409" y="160"/>
                  </a:cubicBezTo>
                  <a:cubicBezTo>
                    <a:pt x="388" y="152"/>
                    <a:pt x="365" y="149"/>
                    <a:pt x="343" y="149"/>
                  </a:cubicBezTo>
                  <a:cubicBezTo>
                    <a:pt x="279" y="149"/>
                    <a:pt x="216" y="177"/>
                    <a:pt x="168" y="225"/>
                  </a:cubicBezTo>
                  <a:cubicBezTo>
                    <a:pt x="131" y="279"/>
                    <a:pt x="175" y="343"/>
                    <a:pt x="272" y="372"/>
                  </a:cubicBezTo>
                  <a:lnTo>
                    <a:pt x="272" y="372"/>
                  </a:lnTo>
                  <a:cubicBezTo>
                    <a:pt x="250" y="366"/>
                    <a:pt x="228" y="363"/>
                    <a:pt x="207" y="363"/>
                  </a:cubicBezTo>
                  <a:cubicBezTo>
                    <a:pt x="140" y="363"/>
                    <a:pt x="79" y="391"/>
                    <a:pt x="37" y="439"/>
                  </a:cubicBezTo>
                  <a:cubicBezTo>
                    <a:pt x="0" y="494"/>
                    <a:pt x="47" y="560"/>
                    <a:pt x="140" y="587"/>
                  </a:cubicBezTo>
                  <a:cubicBezTo>
                    <a:pt x="200" y="597"/>
                    <a:pt x="261" y="601"/>
                    <a:pt x="321" y="601"/>
                  </a:cubicBezTo>
                  <a:cubicBezTo>
                    <a:pt x="382" y="601"/>
                    <a:pt x="442" y="597"/>
                    <a:pt x="502" y="587"/>
                  </a:cubicBezTo>
                  <a:lnTo>
                    <a:pt x="502" y="587"/>
                  </a:lnTo>
                  <a:cubicBezTo>
                    <a:pt x="409" y="615"/>
                    <a:pt x="326" y="671"/>
                    <a:pt x="261" y="755"/>
                  </a:cubicBezTo>
                  <a:cubicBezTo>
                    <a:pt x="223" y="811"/>
                    <a:pt x="270" y="876"/>
                    <a:pt x="363" y="904"/>
                  </a:cubicBezTo>
                  <a:cubicBezTo>
                    <a:pt x="387" y="911"/>
                    <a:pt x="412" y="914"/>
                    <a:pt x="435" y="914"/>
                  </a:cubicBezTo>
                  <a:cubicBezTo>
                    <a:pt x="502" y="914"/>
                    <a:pt x="564" y="887"/>
                    <a:pt x="605" y="839"/>
                  </a:cubicBezTo>
                  <a:lnTo>
                    <a:pt x="605" y="839"/>
                  </a:lnTo>
                  <a:cubicBezTo>
                    <a:pt x="568" y="894"/>
                    <a:pt x="614" y="959"/>
                    <a:pt x="716" y="987"/>
                  </a:cubicBezTo>
                  <a:cubicBezTo>
                    <a:pt x="738" y="995"/>
                    <a:pt x="761" y="998"/>
                    <a:pt x="783" y="998"/>
                  </a:cubicBezTo>
                  <a:cubicBezTo>
                    <a:pt x="846" y="998"/>
                    <a:pt x="908" y="970"/>
                    <a:pt x="949" y="922"/>
                  </a:cubicBezTo>
                  <a:cubicBezTo>
                    <a:pt x="986" y="848"/>
                    <a:pt x="986" y="764"/>
                    <a:pt x="949" y="699"/>
                  </a:cubicBezTo>
                  <a:lnTo>
                    <a:pt x="949" y="699"/>
                  </a:lnTo>
                  <a:cubicBezTo>
                    <a:pt x="1023" y="764"/>
                    <a:pt x="1116" y="820"/>
                    <a:pt x="1218" y="848"/>
                  </a:cubicBezTo>
                  <a:cubicBezTo>
                    <a:pt x="1243" y="855"/>
                    <a:pt x="1267" y="859"/>
                    <a:pt x="1291" y="859"/>
                  </a:cubicBezTo>
                  <a:cubicBezTo>
                    <a:pt x="1358" y="859"/>
                    <a:pt x="1419" y="831"/>
                    <a:pt x="1460" y="783"/>
                  </a:cubicBezTo>
                  <a:cubicBezTo>
                    <a:pt x="1494" y="724"/>
                    <a:pt x="1459" y="666"/>
                    <a:pt x="1384" y="641"/>
                  </a:cubicBezTo>
                  <a:lnTo>
                    <a:pt x="1384" y="641"/>
                  </a:lnTo>
                  <a:cubicBezTo>
                    <a:pt x="1398" y="643"/>
                    <a:pt x="1411" y="645"/>
                    <a:pt x="1425" y="645"/>
                  </a:cubicBezTo>
                  <a:cubicBezTo>
                    <a:pt x="1488" y="645"/>
                    <a:pt x="1552" y="617"/>
                    <a:pt x="1600" y="569"/>
                  </a:cubicBezTo>
                  <a:cubicBezTo>
                    <a:pt x="1637" y="504"/>
                    <a:pt x="1590" y="429"/>
                    <a:pt x="1488" y="411"/>
                  </a:cubicBezTo>
                  <a:cubicBezTo>
                    <a:pt x="1428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83"/>
                    <a:pt x="1311" y="327"/>
                    <a:pt x="1367" y="243"/>
                  </a:cubicBezTo>
                  <a:cubicBezTo>
                    <a:pt x="1404" y="188"/>
                    <a:pt x="1358" y="122"/>
                    <a:pt x="1265" y="95"/>
                  </a:cubicBezTo>
                  <a:cubicBezTo>
                    <a:pt x="1243" y="87"/>
                    <a:pt x="1221" y="84"/>
                    <a:pt x="1198" y="84"/>
                  </a:cubicBezTo>
                  <a:cubicBezTo>
                    <a:pt x="1135" y="84"/>
                    <a:pt x="1071" y="112"/>
                    <a:pt x="1023" y="160"/>
                  </a:cubicBezTo>
                  <a:cubicBezTo>
                    <a:pt x="1060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1937714" y="3233431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0"/>
                    <a:pt x="1265" y="1190"/>
                  </a:cubicBezTo>
                  <a:cubicBezTo>
                    <a:pt x="1860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1937714" y="3147812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1952933" y="3153943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5"/>
                    <a:pt x="1" y="707"/>
                  </a:cubicBezTo>
                  <a:cubicBezTo>
                    <a:pt x="1" y="1200"/>
                    <a:pt x="596" y="1433"/>
                    <a:pt x="1126" y="1433"/>
                  </a:cubicBezTo>
                  <a:cubicBezTo>
                    <a:pt x="1647" y="1433"/>
                    <a:pt x="2251" y="1210"/>
                    <a:pt x="2251" y="70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1952933" y="315394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707"/>
                  </a:cubicBezTo>
                  <a:cubicBezTo>
                    <a:pt x="1" y="735"/>
                    <a:pt x="1" y="754"/>
                    <a:pt x="1" y="782"/>
                  </a:cubicBezTo>
                  <a:cubicBezTo>
                    <a:pt x="66" y="336"/>
                    <a:pt x="652" y="150"/>
                    <a:pt x="1117" y="150"/>
                  </a:cubicBezTo>
                  <a:cubicBezTo>
                    <a:pt x="1600" y="150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1990597" y="3189198"/>
              <a:ext cx="174304" cy="107736"/>
            </a:xfrm>
            <a:custGeom>
              <a:avLst/>
              <a:gdLst/>
              <a:ahLst/>
              <a:cxnLst/>
              <a:rect l="l" t="t" r="r" b="b"/>
              <a:pathLst>
                <a:path w="1592" h="984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7"/>
                    <a:pt x="1405" y="637"/>
                    <a:pt x="1433" y="637"/>
                  </a:cubicBezTo>
                  <a:lnTo>
                    <a:pt x="1414" y="655"/>
                  </a:lnTo>
                  <a:cubicBezTo>
                    <a:pt x="1396" y="646"/>
                    <a:pt x="1368" y="637"/>
                    <a:pt x="1349" y="627"/>
                  </a:cubicBezTo>
                  <a:close/>
                  <a:moveTo>
                    <a:pt x="860" y="1"/>
                  </a:moveTo>
                  <a:cubicBezTo>
                    <a:pt x="803" y="1"/>
                    <a:pt x="748" y="13"/>
                    <a:pt x="698" y="41"/>
                  </a:cubicBezTo>
                  <a:lnTo>
                    <a:pt x="643" y="51"/>
                  </a:lnTo>
                  <a:lnTo>
                    <a:pt x="643" y="153"/>
                  </a:lnTo>
                  <a:cubicBezTo>
                    <a:pt x="633" y="200"/>
                    <a:pt x="643" y="255"/>
                    <a:pt x="661" y="302"/>
                  </a:cubicBezTo>
                  <a:cubicBezTo>
                    <a:pt x="587" y="227"/>
                    <a:pt x="494" y="172"/>
                    <a:pt x="391" y="144"/>
                  </a:cubicBezTo>
                  <a:cubicBezTo>
                    <a:pt x="375" y="141"/>
                    <a:pt x="359" y="140"/>
                    <a:pt x="343" y="140"/>
                  </a:cubicBezTo>
                  <a:cubicBezTo>
                    <a:pt x="294" y="140"/>
                    <a:pt x="245" y="151"/>
                    <a:pt x="196" y="172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300"/>
                    <a:pt x="183" y="345"/>
                    <a:pt x="253" y="365"/>
                  </a:cubicBezTo>
                  <a:lnTo>
                    <a:pt x="253" y="365"/>
                  </a:lnTo>
                  <a:cubicBezTo>
                    <a:pt x="233" y="360"/>
                    <a:pt x="212" y="357"/>
                    <a:pt x="192" y="357"/>
                  </a:cubicBezTo>
                  <a:cubicBezTo>
                    <a:pt x="150" y="357"/>
                    <a:pt x="108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6"/>
                    <a:pt x="47" y="562"/>
                    <a:pt x="122" y="581"/>
                  </a:cubicBezTo>
                  <a:cubicBezTo>
                    <a:pt x="182" y="590"/>
                    <a:pt x="243" y="595"/>
                    <a:pt x="303" y="595"/>
                  </a:cubicBezTo>
                  <a:cubicBezTo>
                    <a:pt x="364" y="595"/>
                    <a:pt x="424" y="590"/>
                    <a:pt x="484" y="581"/>
                  </a:cubicBezTo>
                  <a:lnTo>
                    <a:pt x="484" y="581"/>
                  </a:lnTo>
                  <a:cubicBezTo>
                    <a:pt x="410" y="599"/>
                    <a:pt x="354" y="637"/>
                    <a:pt x="289" y="683"/>
                  </a:cubicBezTo>
                  <a:lnTo>
                    <a:pt x="233" y="655"/>
                  </a:lnTo>
                  <a:lnTo>
                    <a:pt x="233" y="776"/>
                  </a:lnTo>
                  <a:cubicBezTo>
                    <a:pt x="233" y="823"/>
                    <a:pt x="271" y="869"/>
                    <a:pt x="345" y="888"/>
                  </a:cubicBezTo>
                  <a:cubicBezTo>
                    <a:pt x="369" y="896"/>
                    <a:pt x="395" y="900"/>
                    <a:pt x="420" y="900"/>
                  </a:cubicBezTo>
                  <a:cubicBezTo>
                    <a:pt x="480" y="900"/>
                    <a:pt x="541" y="875"/>
                    <a:pt x="587" y="823"/>
                  </a:cubicBezTo>
                  <a:lnTo>
                    <a:pt x="587" y="823"/>
                  </a:lnTo>
                  <a:cubicBezTo>
                    <a:pt x="550" y="888"/>
                    <a:pt x="596" y="953"/>
                    <a:pt x="689" y="971"/>
                  </a:cubicBezTo>
                  <a:cubicBezTo>
                    <a:pt x="716" y="979"/>
                    <a:pt x="743" y="984"/>
                    <a:pt x="769" y="984"/>
                  </a:cubicBezTo>
                  <a:cubicBezTo>
                    <a:pt x="833" y="984"/>
                    <a:pt x="891" y="959"/>
                    <a:pt x="931" y="906"/>
                  </a:cubicBezTo>
                  <a:cubicBezTo>
                    <a:pt x="949" y="888"/>
                    <a:pt x="959" y="860"/>
                    <a:pt x="959" y="823"/>
                  </a:cubicBezTo>
                  <a:cubicBezTo>
                    <a:pt x="959" y="813"/>
                    <a:pt x="959" y="804"/>
                    <a:pt x="959" y="795"/>
                  </a:cubicBezTo>
                  <a:lnTo>
                    <a:pt x="959" y="711"/>
                  </a:lnTo>
                  <a:cubicBezTo>
                    <a:pt x="1033" y="776"/>
                    <a:pt x="1117" y="823"/>
                    <a:pt x="1200" y="841"/>
                  </a:cubicBezTo>
                  <a:cubicBezTo>
                    <a:pt x="1225" y="848"/>
                    <a:pt x="1249" y="852"/>
                    <a:pt x="1273" y="852"/>
                  </a:cubicBezTo>
                  <a:cubicBezTo>
                    <a:pt x="1340" y="852"/>
                    <a:pt x="1401" y="824"/>
                    <a:pt x="1442" y="776"/>
                  </a:cubicBezTo>
                  <a:cubicBezTo>
                    <a:pt x="1452" y="767"/>
                    <a:pt x="1452" y="748"/>
                    <a:pt x="1452" y="730"/>
                  </a:cubicBezTo>
                  <a:lnTo>
                    <a:pt x="1452" y="637"/>
                  </a:lnTo>
                  <a:cubicBezTo>
                    <a:pt x="1507" y="627"/>
                    <a:pt x="1545" y="609"/>
                    <a:pt x="1582" y="562"/>
                  </a:cubicBezTo>
                  <a:cubicBezTo>
                    <a:pt x="1582" y="553"/>
                    <a:pt x="1591" y="544"/>
                    <a:pt x="1591" y="525"/>
                  </a:cubicBezTo>
                  <a:lnTo>
                    <a:pt x="1591" y="395"/>
                  </a:lnTo>
                  <a:lnTo>
                    <a:pt x="1545" y="441"/>
                  </a:lnTo>
                  <a:cubicBezTo>
                    <a:pt x="1526" y="432"/>
                    <a:pt x="1498" y="423"/>
                    <a:pt x="1479" y="413"/>
                  </a:cubicBezTo>
                  <a:cubicBezTo>
                    <a:pt x="1419" y="399"/>
                    <a:pt x="1359" y="392"/>
                    <a:pt x="1298" y="392"/>
                  </a:cubicBezTo>
                  <a:cubicBezTo>
                    <a:pt x="1238" y="392"/>
                    <a:pt x="1177" y="399"/>
                    <a:pt x="1117" y="413"/>
                  </a:cubicBezTo>
                  <a:cubicBezTo>
                    <a:pt x="1210" y="385"/>
                    <a:pt x="1293" y="330"/>
                    <a:pt x="1359" y="246"/>
                  </a:cubicBezTo>
                  <a:cubicBezTo>
                    <a:pt x="1368" y="237"/>
                    <a:pt x="1377" y="218"/>
                    <a:pt x="1368" y="200"/>
                  </a:cubicBezTo>
                  <a:lnTo>
                    <a:pt x="1368" y="79"/>
                  </a:lnTo>
                  <a:lnTo>
                    <a:pt x="1331" y="125"/>
                  </a:lnTo>
                  <a:cubicBezTo>
                    <a:pt x="1303" y="107"/>
                    <a:pt x="1284" y="97"/>
                    <a:pt x="1256" y="88"/>
                  </a:cubicBezTo>
                  <a:cubicBezTo>
                    <a:pt x="1236" y="83"/>
                    <a:pt x="1215" y="81"/>
                    <a:pt x="1194" y="81"/>
                  </a:cubicBezTo>
                  <a:cubicBezTo>
                    <a:pt x="1129" y="81"/>
                    <a:pt x="1064" y="104"/>
                    <a:pt x="1014" y="153"/>
                  </a:cubicBezTo>
                  <a:cubicBezTo>
                    <a:pt x="1052" y="97"/>
                    <a:pt x="1005" y="32"/>
                    <a:pt x="912" y="4"/>
                  </a:cubicBezTo>
                  <a:cubicBezTo>
                    <a:pt x="895" y="2"/>
                    <a:pt x="877" y="1"/>
                    <a:pt x="86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1989611" y="3176169"/>
              <a:ext cx="178246" cy="108940"/>
            </a:xfrm>
            <a:custGeom>
              <a:avLst/>
              <a:gdLst/>
              <a:ahLst/>
              <a:cxnLst/>
              <a:rect l="l" t="t" r="r" b="b"/>
              <a:pathLst>
                <a:path w="1628" h="995" extrusionOk="0">
                  <a:moveTo>
                    <a:pt x="849" y="1"/>
                  </a:moveTo>
                  <a:cubicBezTo>
                    <a:pt x="782" y="1"/>
                    <a:pt x="721" y="29"/>
                    <a:pt x="679" y="77"/>
                  </a:cubicBezTo>
                  <a:cubicBezTo>
                    <a:pt x="642" y="142"/>
                    <a:pt x="642" y="226"/>
                    <a:pt x="679" y="300"/>
                  </a:cubicBezTo>
                  <a:cubicBezTo>
                    <a:pt x="605" y="226"/>
                    <a:pt x="512" y="170"/>
                    <a:pt x="410" y="151"/>
                  </a:cubicBezTo>
                  <a:cubicBezTo>
                    <a:pt x="388" y="144"/>
                    <a:pt x="365" y="140"/>
                    <a:pt x="343" y="140"/>
                  </a:cubicBezTo>
                  <a:cubicBezTo>
                    <a:pt x="279" y="140"/>
                    <a:pt x="216" y="168"/>
                    <a:pt x="168" y="216"/>
                  </a:cubicBezTo>
                  <a:cubicBezTo>
                    <a:pt x="132" y="271"/>
                    <a:pt x="175" y="334"/>
                    <a:pt x="263" y="363"/>
                  </a:cubicBezTo>
                  <a:lnTo>
                    <a:pt x="263" y="363"/>
                  </a:lnTo>
                  <a:cubicBezTo>
                    <a:pt x="244" y="357"/>
                    <a:pt x="223" y="354"/>
                    <a:pt x="204" y="354"/>
                  </a:cubicBezTo>
                  <a:cubicBezTo>
                    <a:pt x="140" y="354"/>
                    <a:pt x="79" y="382"/>
                    <a:pt x="38" y="430"/>
                  </a:cubicBezTo>
                  <a:cubicBezTo>
                    <a:pt x="1" y="486"/>
                    <a:pt x="47" y="551"/>
                    <a:pt x="140" y="579"/>
                  </a:cubicBezTo>
                  <a:cubicBezTo>
                    <a:pt x="200" y="588"/>
                    <a:pt x="261" y="593"/>
                    <a:pt x="321" y="593"/>
                  </a:cubicBezTo>
                  <a:cubicBezTo>
                    <a:pt x="382" y="593"/>
                    <a:pt x="442" y="588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63"/>
                    <a:pt x="261" y="746"/>
                  </a:cubicBezTo>
                  <a:cubicBezTo>
                    <a:pt x="224" y="802"/>
                    <a:pt x="270" y="867"/>
                    <a:pt x="363" y="895"/>
                  </a:cubicBezTo>
                  <a:cubicBezTo>
                    <a:pt x="385" y="902"/>
                    <a:pt x="408" y="906"/>
                    <a:pt x="430" y="906"/>
                  </a:cubicBezTo>
                  <a:cubicBezTo>
                    <a:pt x="494" y="906"/>
                    <a:pt x="557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14" y="951"/>
                    <a:pt x="707" y="979"/>
                  </a:cubicBezTo>
                  <a:cubicBezTo>
                    <a:pt x="734" y="990"/>
                    <a:pt x="761" y="994"/>
                    <a:pt x="786" y="994"/>
                  </a:cubicBezTo>
                  <a:cubicBezTo>
                    <a:pt x="936" y="994"/>
                    <a:pt x="1044" y="824"/>
                    <a:pt x="949" y="681"/>
                  </a:cubicBezTo>
                  <a:lnTo>
                    <a:pt x="949" y="681"/>
                  </a:lnTo>
                  <a:cubicBezTo>
                    <a:pt x="1023" y="756"/>
                    <a:pt x="1116" y="811"/>
                    <a:pt x="1219" y="839"/>
                  </a:cubicBezTo>
                  <a:cubicBezTo>
                    <a:pt x="1243" y="847"/>
                    <a:pt x="1267" y="850"/>
                    <a:pt x="1291" y="850"/>
                  </a:cubicBezTo>
                  <a:cubicBezTo>
                    <a:pt x="1358" y="850"/>
                    <a:pt x="1419" y="822"/>
                    <a:pt x="1461" y="774"/>
                  </a:cubicBezTo>
                  <a:cubicBezTo>
                    <a:pt x="1494" y="716"/>
                    <a:pt x="1460" y="657"/>
                    <a:pt x="1385" y="632"/>
                  </a:cubicBezTo>
                  <a:lnTo>
                    <a:pt x="1385" y="632"/>
                  </a:lnTo>
                  <a:cubicBezTo>
                    <a:pt x="1398" y="635"/>
                    <a:pt x="1412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28" y="495"/>
                    <a:pt x="1581" y="430"/>
                    <a:pt x="1488" y="411"/>
                  </a:cubicBezTo>
                  <a:cubicBezTo>
                    <a:pt x="1428" y="398"/>
                    <a:pt x="1368" y="391"/>
                    <a:pt x="1307" y="391"/>
                  </a:cubicBezTo>
                  <a:cubicBezTo>
                    <a:pt x="1247" y="391"/>
                    <a:pt x="1186" y="398"/>
                    <a:pt x="1126" y="411"/>
                  </a:cubicBezTo>
                  <a:cubicBezTo>
                    <a:pt x="1219" y="374"/>
                    <a:pt x="1302" y="319"/>
                    <a:pt x="1368" y="244"/>
                  </a:cubicBezTo>
                  <a:cubicBezTo>
                    <a:pt x="1405" y="179"/>
                    <a:pt x="1358" y="114"/>
                    <a:pt x="1265" y="95"/>
                  </a:cubicBezTo>
                  <a:cubicBezTo>
                    <a:pt x="1241" y="87"/>
                    <a:pt x="1216" y="83"/>
                    <a:pt x="1191" y="83"/>
                  </a:cubicBezTo>
                  <a:cubicBezTo>
                    <a:pt x="1130" y="83"/>
                    <a:pt x="1070" y="108"/>
                    <a:pt x="1023" y="160"/>
                  </a:cubicBezTo>
                  <a:cubicBezTo>
                    <a:pt x="1061" y="95"/>
                    <a:pt x="1014" y="30"/>
                    <a:pt x="921" y="12"/>
                  </a:cubicBezTo>
                  <a:cubicBezTo>
                    <a:pt x="897" y="4"/>
                    <a:pt x="873" y="1"/>
                    <a:pt x="849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2167748" y="333930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2166763" y="3252701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58"/>
                    <a:pt x="670" y="1610"/>
                    <a:pt x="1265" y="1610"/>
                  </a:cubicBezTo>
                  <a:cubicBezTo>
                    <a:pt x="1860" y="1610"/>
                    <a:pt x="2539" y="1358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2183077" y="325981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5"/>
                    <a:pt x="0" y="698"/>
                  </a:cubicBezTo>
                  <a:cubicBezTo>
                    <a:pt x="0" y="1191"/>
                    <a:pt x="596" y="1424"/>
                    <a:pt x="1126" y="1424"/>
                  </a:cubicBezTo>
                  <a:cubicBezTo>
                    <a:pt x="1646" y="1424"/>
                    <a:pt x="2251" y="1200"/>
                    <a:pt x="2251" y="70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2182091" y="3259818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1"/>
                  </a:moveTo>
                  <a:cubicBezTo>
                    <a:pt x="614" y="1"/>
                    <a:pt x="9" y="215"/>
                    <a:pt x="9" y="698"/>
                  </a:cubicBezTo>
                  <a:cubicBezTo>
                    <a:pt x="0" y="726"/>
                    <a:pt x="0" y="745"/>
                    <a:pt x="9" y="773"/>
                  </a:cubicBezTo>
                  <a:cubicBezTo>
                    <a:pt x="65" y="336"/>
                    <a:pt x="651" y="150"/>
                    <a:pt x="1125" y="150"/>
                  </a:cubicBezTo>
                  <a:cubicBezTo>
                    <a:pt x="1609" y="150"/>
                    <a:pt x="2195" y="336"/>
                    <a:pt x="2260" y="782"/>
                  </a:cubicBezTo>
                  <a:lnTo>
                    <a:pt x="2260" y="708"/>
                  </a:lnTo>
                  <a:cubicBezTo>
                    <a:pt x="2260" y="215"/>
                    <a:pt x="1627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2220741" y="3294745"/>
              <a:ext cx="173209" cy="108940"/>
            </a:xfrm>
            <a:custGeom>
              <a:avLst/>
              <a:gdLst/>
              <a:ahLst/>
              <a:cxnLst/>
              <a:rect l="l" t="t" r="r" b="b"/>
              <a:pathLst>
                <a:path w="1582" h="995" extrusionOk="0">
                  <a:moveTo>
                    <a:pt x="1373" y="638"/>
                  </a:moveTo>
                  <a:cubicBezTo>
                    <a:pt x="1391" y="640"/>
                    <a:pt x="1410" y="640"/>
                    <a:pt x="1433" y="640"/>
                  </a:cubicBezTo>
                  <a:lnTo>
                    <a:pt x="1405" y="658"/>
                  </a:lnTo>
                  <a:cubicBezTo>
                    <a:pt x="1396" y="649"/>
                    <a:pt x="1384" y="642"/>
                    <a:pt x="1373" y="638"/>
                  </a:cubicBezTo>
                  <a:close/>
                  <a:moveTo>
                    <a:pt x="940" y="695"/>
                  </a:moveTo>
                  <a:lnTo>
                    <a:pt x="949" y="705"/>
                  </a:lnTo>
                  <a:lnTo>
                    <a:pt x="940" y="705"/>
                  </a:lnTo>
                  <a:lnTo>
                    <a:pt x="940" y="695"/>
                  </a:lnTo>
                  <a:close/>
                  <a:moveTo>
                    <a:pt x="843" y="0"/>
                  </a:moveTo>
                  <a:cubicBezTo>
                    <a:pt x="789" y="0"/>
                    <a:pt x="736" y="17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8"/>
                    <a:pt x="661" y="305"/>
                  </a:cubicBezTo>
                  <a:cubicBezTo>
                    <a:pt x="586" y="231"/>
                    <a:pt x="484" y="175"/>
                    <a:pt x="382" y="147"/>
                  </a:cubicBezTo>
                  <a:cubicBezTo>
                    <a:pt x="365" y="145"/>
                    <a:pt x="349" y="143"/>
                    <a:pt x="333" y="143"/>
                  </a:cubicBezTo>
                  <a:cubicBezTo>
                    <a:pt x="284" y="143"/>
                    <a:pt x="235" y="154"/>
                    <a:pt x="186" y="175"/>
                  </a:cubicBezTo>
                  <a:lnTo>
                    <a:pt x="131" y="128"/>
                  </a:lnTo>
                  <a:lnTo>
                    <a:pt x="131" y="258"/>
                  </a:lnTo>
                  <a:cubicBezTo>
                    <a:pt x="131" y="305"/>
                    <a:pt x="177" y="342"/>
                    <a:pt x="252" y="361"/>
                  </a:cubicBezTo>
                  <a:cubicBezTo>
                    <a:pt x="235" y="358"/>
                    <a:pt x="219" y="357"/>
                    <a:pt x="203" y="357"/>
                  </a:cubicBezTo>
                  <a:cubicBezTo>
                    <a:pt x="154" y="357"/>
                    <a:pt x="105" y="368"/>
                    <a:pt x="56" y="389"/>
                  </a:cubicBezTo>
                  <a:lnTo>
                    <a:pt x="0" y="351"/>
                  </a:lnTo>
                  <a:lnTo>
                    <a:pt x="0" y="472"/>
                  </a:lnTo>
                  <a:cubicBezTo>
                    <a:pt x="0" y="519"/>
                    <a:pt x="38" y="565"/>
                    <a:pt x="112" y="575"/>
                  </a:cubicBezTo>
                  <a:cubicBezTo>
                    <a:pt x="173" y="589"/>
                    <a:pt x="233" y="596"/>
                    <a:pt x="293" y="596"/>
                  </a:cubicBezTo>
                  <a:cubicBezTo>
                    <a:pt x="354" y="596"/>
                    <a:pt x="414" y="589"/>
                    <a:pt x="475" y="575"/>
                  </a:cubicBezTo>
                  <a:lnTo>
                    <a:pt x="475" y="575"/>
                  </a:lnTo>
                  <a:cubicBezTo>
                    <a:pt x="410" y="602"/>
                    <a:pt x="345" y="640"/>
                    <a:pt x="279" y="686"/>
                  </a:cubicBezTo>
                  <a:lnTo>
                    <a:pt x="224" y="658"/>
                  </a:lnTo>
                  <a:lnTo>
                    <a:pt x="224" y="779"/>
                  </a:lnTo>
                  <a:cubicBezTo>
                    <a:pt x="224" y="826"/>
                    <a:pt x="261" y="872"/>
                    <a:pt x="335" y="900"/>
                  </a:cubicBezTo>
                  <a:cubicBezTo>
                    <a:pt x="357" y="907"/>
                    <a:pt x="380" y="911"/>
                    <a:pt x="402" y="911"/>
                  </a:cubicBezTo>
                  <a:cubicBezTo>
                    <a:pt x="466" y="911"/>
                    <a:pt x="529" y="883"/>
                    <a:pt x="577" y="835"/>
                  </a:cubicBezTo>
                  <a:lnTo>
                    <a:pt x="577" y="835"/>
                  </a:lnTo>
                  <a:cubicBezTo>
                    <a:pt x="540" y="891"/>
                    <a:pt x="586" y="956"/>
                    <a:pt x="679" y="984"/>
                  </a:cubicBezTo>
                  <a:cubicBezTo>
                    <a:pt x="704" y="991"/>
                    <a:pt x="728" y="995"/>
                    <a:pt x="752" y="995"/>
                  </a:cubicBezTo>
                  <a:cubicBezTo>
                    <a:pt x="818" y="995"/>
                    <a:pt x="880" y="967"/>
                    <a:pt x="921" y="919"/>
                  </a:cubicBezTo>
                  <a:cubicBezTo>
                    <a:pt x="940" y="891"/>
                    <a:pt x="949" y="863"/>
                    <a:pt x="949" y="835"/>
                  </a:cubicBezTo>
                  <a:lnTo>
                    <a:pt x="949" y="714"/>
                  </a:lnTo>
                  <a:cubicBezTo>
                    <a:pt x="1023" y="779"/>
                    <a:pt x="1098" y="826"/>
                    <a:pt x="1191" y="844"/>
                  </a:cubicBezTo>
                  <a:cubicBezTo>
                    <a:pt x="1213" y="852"/>
                    <a:pt x="1235" y="855"/>
                    <a:pt x="1258" y="855"/>
                  </a:cubicBezTo>
                  <a:cubicBezTo>
                    <a:pt x="1321" y="855"/>
                    <a:pt x="1384" y="827"/>
                    <a:pt x="1433" y="779"/>
                  </a:cubicBezTo>
                  <a:cubicBezTo>
                    <a:pt x="1442" y="770"/>
                    <a:pt x="1442" y="751"/>
                    <a:pt x="1442" y="733"/>
                  </a:cubicBezTo>
                  <a:lnTo>
                    <a:pt x="1442" y="640"/>
                  </a:lnTo>
                  <a:cubicBezTo>
                    <a:pt x="1488" y="630"/>
                    <a:pt x="1535" y="602"/>
                    <a:pt x="1563" y="565"/>
                  </a:cubicBezTo>
                  <a:cubicBezTo>
                    <a:pt x="1572" y="556"/>
                    <a:pt x="1581" y="547"/>
                    <a:pt x="1581" y="528"/>
                  </a:cubicBezTo>
                  <a:lnTo>
                    <a:pt x="1581" y="398"/>
                  </a:lnTo>
                  <a:lnTo>
                    <a:pt x="1535" y="444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12"/>
                    <a:pt x="1367" y="203"/>
                  </a:cubicBezTo>
                  <a:lnTo>
                    <a:pt x="1367" y="82"/>
                  </a:lnTo>
                  <a:lnTo>
                    <a:pt x="1321" y="128"/>
                  </a:lnTo>
                  <a:cubicBezTo>
                    <a:pt x="1302" y="110"/>
                    <a:pt x="1274" y="100"/>
                    <a:pt x="1247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6" y="80"/>
                    <a:pt x="1053" y="108"/>
                    <a:pt x="1005" y="156"/>
                  </a:cubicBezTo>
                  <a:cubicBezTo>
                    <a:pt x="1042" y="100"/>
                    <a:pt x="996" y="35"/>
                    <a:pt x="903" y="7"/>
                  </a:cubicBezTo>
                  <a:cubicBezTo>
                    <a:pt x="883" y="2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2218660" y="3281497"/>
              <a:ext cx="179341" cy="109816"/>
            </a:xfrm>
            <a:custGeom>
              <a:avLst/>
              <a:gdLst/>
              <a:ahLst/>
              <a:cxnLst/>
              <a:rect l="l" t="t" r="r" b="b"/>
              <a:pathLst>
                <a:path w="1638" h="1003" extrusionOk="0">
                  <a:moveTo>
                    <a:pt x="854" y="1"/>
                  </a:moveTo>
                  <a:cubicBezTo>
                    <a:pt x="786" y="1"/>
                    <a:pt x="722" y="23"/>
                    <a:pt x="680" y="73"/>
                  </a:cubicBezTo>
                  <a:cubicBezTo>
                    <a:pt x="633" y="147"/>
                    <a:pt x="633" y="240"/>
                    <a:pt x="680" y="305"/>
                  </a:cubicBezTo>
                  <a:cubicBezTo>
                    <a:pt x="605" y="231"/>
                    <a:pt x="512" y="184"/>
                    <a:pt x="410" y="156"/>
                  </a:cubicBezTo>
                  <a:cubicBezTo>
                    <a:pt x="388" y="149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2" y="276"/>
                    <a:pt x="175" y="339"/>
                    <a:pt x="264" y="368"/>
                  </a:cubicBezTo>
                  <a:lnTo>
                    <a:pt x="264" y="368"/>
                  </a:lnTo>
                  <a:cubicBezTo>
                    <a:pt x="244" y="362"/>
                    <a:pt x="224" y="359"/>
                    <a:pt x="204" y="359"/>
                  </a:cubicBezTo>
                  <a:cubicBezTo>
                    <a:pt x="141" y="359"/>
                    <a:pt x="79" y="387"/>
                    <a:pt x="38" y="435"/>
                  </a:cubicBezTo>
                  <a:cubicBezTo>
                    <a:pt x="1" y="491"/>
                    <a:pt x="47" y="565"/>
                    <a:pt x="140" y="584"/>
                  </a:cubicBezTo>
                  <a:cubicBezTo>
                    <a:pt x="201" y="598"/>
                    <a:pt x="261" y="605"/>
                    <a:pt x="322" y="605"/>
                  </a:cubicBezTo>
                  <a:cubicBezTo>
                    <a:pt x="382" y="605"/>
                    <a:pt x="443" y="598"/>
                    <a:pt x="503" y="584"/>
                  </a:cubicBezTo>
                  <a:lnTo>
                    <a:pt x="503" y="584"/>
                  </a:lnTo>
                  <a:cubicBezTo>
                    <a:pt x="410" y="612"/>
                    <a:pt x="317" y="677"/>
                    <a:pt x="261" y="751"/>
                  </a:cubicBezTo>
                  <a:cubicBezTo>
                    <a:pt x="224" y="807"/>
                    <a:pt x="271" y="872"/>
                    <a:pt x="364" y="900"/>
                  </a:cubicBezTo>
                  <a:cubicBezTo>
                    <a:pt x="385" y="907"/>
                    <a:pt x="408" y="911"/>
                    <a:pt x="430" y="911"/>
                  </a:cubicBezTo>
                  <a:cubicBezTo>
                    <a:pt x="494" y="911"/>
                    <a:pt x="557" y="883"/>
                    <a:pt x="605" y="835"/>
                  </a:cubicBezTo>
                  <a:lnTo>
                    <a:pt x="605" y="835"/>
                  </a:lnTo>
                  <a:cubicBezTo>
                    <a:pt x="568" y="891"/>
                    <a:pt x="615" y="956"/>
                    <a:pt x="708" y="984"/>
                  </a:cubicBezTo>
                  <a:cubicBezTo>
                    <a:pt x="736" y="997"/>
                    <a:pt x="765" y="1003"/>
                    <a:pt x="792" y="1003"/>
                  </a:cubicBezTo>
                  <a:cubicBezTo>
                    <a:pt x="939" y="1003"/>
                    <a:pt x="1044" y="829"/>
                    <a:pt x="949" y="696"/>
                  </a:cubicBezTo>
                  <a:lnTo>
                    <a:pt x="949" y="696"/>
                  </a:lnTo>
                  <a:cubicBezTo>
                    <a:pt x="1024" y="770"/>
                    <a:pt x="1117" y="816"/>
                    <a:pt x="1219" y="844"/>
                  </a:cubicBezTo>
                  <a:cubicBezTo>
                    <a:pt x="1241" y="852"/>
                    <a:pt x="1263" y="855"/>
                    <a:pt x="1286" y="855"/>
                  </a:cubicBezTo>
                  <a:cubicBezTo>
                    <a:pt x="1349" y="855"/>
                    <a:pt x="1413" y="827"/>
                    <a:pt x="1461" y="779"/>
                  </a:cubicBezTo>
                  <a:cubicBezTo>
                    <a:pt x="1495" y="729"/>
                    <a:pt x="1460" y="663"/>
                    <a:pt x="1383" y="637"/>
                  </a:cubicBezTo>
                  <a:lnTo>
                    <a:pt x="1383" y="637"/>
                  </a:lnTo>
                  <a:cubicBezTo>
                    <a:pt x="1397" y="640"/>
                    <a:pt x="1411" y="641"/>
                    <a:pt x="1425" y="641"/>
                  </a:cubicBezTo>
                  <a:cubicBezTo>
                    <a:pt x="1488" y="641"/>
                    <a:pt x="1550" y="613"/>
                    <a:pt x="1591" y="565"/>
                  </a:cubicBezTo>
                  <a:cubicBezTo>
                    <a:pt x="1638" y="500"/>
                    <a:pt x="1582" y="435"/>
                    <a:pt x="1489" y="407"/>
                  </a:cubicBezTo>
                  <a:cubicBezTo>
                    <a:pt x="1428" y="398"/>
                    <a:pt x="1368" y="393"/>
                    <a:pt x="1307" y="393"/>
                  </a:cubicBezTo>
                  <a:cubicBezTo>
                    <a:pt x="1247" y="393"/>
                    <a:pt x="1187" y="398"/>
                    <a:pt x="1126" y="407"/>
                  </a:cubicBezTo>
                  <a:cubicBezTo>
                    <a:pt x="1219" y="379"/>
                    <a:pt x="1303" y="324"/>
                    <a:pt x="1368" y="240"/>
                  </a:cubicBezTo>
                  <a:cubicBezTo>
                    <a:pt x="1405" y="184"/>
                    <a:pt x="1359" y="119"/>
                    <a:pt x="1266" y="91"/>
                  </a:cubicBezTo>
                  <a:cubicBezTo>
                    <a:pt x="1244" y="84"/>
                    <a:pt x="1221" y="80"/>
                    <a:pt x="1199" y="80"/>
                  </a:cubicBezTo>
                  <a:cubicBezTo>
                    <a:pt x="1135" y="80"/>
                    <a:pt x="1072" y="108"/>
                    <a:pt x="1024" y="156"/>
                  </a:cubicBezTo>
                  <a:cubicBezTo>
                    <a:pt x="1061" y="100"/>
                    <a:pt x="1015" y="35"/>
                    <a:pt x="922" y="7"/>
                  </a:cubicBezTo>
                  <a:cubicBezTo>
                    <a:pt x="899" y="3"/>
                    <a:pt x="876" y="1"/>
                    <a:pt x="854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2212638" y="3173322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81"/>
                    <a:pt x="1265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2212638" y="3086717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1"/>
                  </a:moveTo>
                  <a:cubicBezTo>
                    <a:pt x="698" y="1"/>
                    <a:pt x="0" y="233"/>
                    <a:pt x="0" y="801"/>
                  </a:cubicBezTo>
                  <a:cubicBezTo>
                    <a:pt x="0" y="1359"/>
                    <a:pt x="660" y="1610"/>
                    <a:pt x="1255" y="1610"/>
                  </a:cubicBezTo>
                  <a:cubicBezTo>
                    <a:pt x="1851" y="1610"/>
                    <a:pt x="2539" y="1359"/>
                    <a:pt x="2539" y="801"/>
                  </a:cubicBezTo>
                  <a:cubicBezTo>
                    <a:pt x="2539" y="233"/>
                    <a:pt x="1823" y="1"/>
                    <a:pt x="125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2227857" y="3093943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4" y="0"/>
                    <a:pt x="1" y="205"/>
                    <a:pt x="1" y="707"/>
                  </a:cubicBezTo>
                  <a:cubicBezTo>
                    <a:pt x="1" y="1200"/>
                    <a:pt x="596" y="1432"/>
                    <a:pt x="1116" y="1432"/>
                  </a:cubicBezTo>
                  <a:cubicBezTo>
                    <a:pt x="1647" y="1432"/>
                    <a:pt x="2251" y="1200"/>
                    <a:pt x="2251" y="707"/>
                  </a:cubicBezTo>
                  <a:cubicBezTo>
                    <a:pt x="2251" y="214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2226872" y="309394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707"/>
                  </a:cubicBezTo>
                  <a:cubicBezTo>
                    <a:pt x="0" y="725"/>
                    <a:pt x="0" y="753"/>
                    <a:pt x="0" y="781"/>
                  </a:cubicBezTo>
                  <a:cubicBezTo>
                    <a:pt x="75" y="335"/>
                    <a:pt x="661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cubicBezTo>
                    <a:pt x="2260" y="763"/>
                    <a:pt x="2260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2265521" y="3128761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40" y="631"/>
                  </a:moveTo>
                  <a:lnTo>
                    <a:pt x="1340" y="631"/>
                  </a:lnTo>
                  <a:cubicBezTo>
                    <a:pt x="1368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68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58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7" y="0"/>
                  </a:moveTo>
                  <a:cubicBezTo>
                    <a:pt x="795" y="0"/>
                    <a:pt x="739" y="18"/>
                    <a:pt x="698" y="45"/>
                  </a:cubicBezTo>
                  <a:lnTo>
                    <a:pt x="633" y="54"/>
                  </a:lnTo>
                  <a:lnTo>
                    <a:pt x="633" y="147"/>
                  </a:lnTo>
                  <a:cubicBezTo>
                    <a:pt x="633" y="203"/>
                    <a:pt x="642" y="259"/>
                    <a:pt x="661" y="305"/>
                  </a:cubicBezTo>
                  <a:cubicBezTo>
                    <a:pt x="587" y="231"/>
                    <a:pt x="494" y="175"/>
                    <a:pt x="391" y="147"/>
                  </a:cubicBezTo>
                  <a:cubicBezTo>
                    <a:pt x="370" y="141"/>
                    <a:pt x="347" y="138"/>
                    <a:pt x="324" y="138"/>
                  </a:cubicBezTo>
                  <a:cubicBezTo>
                    <a:pt x="279" y="138"/>
                    <a:pt x="233" y="150"/>
                    <a:pt x="196" y="175"/>
                  </a:cubicBezTo>
                  <a:lnTo>
                    <a:pt x="140" y="128"/>
                  </a:lnTo>
                  <a:lnTo>
                    <a:pt x="140" y="259"/>
                  </a:lnTo>
                  <a:cubicBezTo>
                    <a:pt x="140" y="305"/>
                    <a:pt x="187" y="342"/>
                    <a:pt x="252" y="361"/>
                  </a:cubicBezTo>
                  <a:cubicBezTo>
                    <a:pt x="238" y="359"/>
                    <a:pt x="223" y="357"/>
                    <a:pt x="207" y="357"/>
                  </a:cubicBezTo>
                  <a:cubicBezTo>
                    <a:pt x="160" y="357"/>
                    <a:pt x="108" y="368"/>
                    <a:pt x="66" y="389"/>
                  </a:cubicBezTo>
                  <a:lnTo>
                    <a:pt x="1" y="342"/>
                  </a:lnTo>
                  <a:lnTo>
                    <a:pt x="1" y="473"/>
                  </a:lnTo>
                  <a:cubicBezTo>
                    <a:pt x="1" y="519"/>
                    <a:pt x="47" y="556"/>
                    <a:pt x="122" y="575"/>
                  </a:cubicBezTo>
                  <a:cubicBezTo>
                    <a:pt x="182" y="589"/>
                    <a:pt x="242" y="596"/>
                    <a:pt x="303" y="596"/>
                  </a:cubicBezTo>
                  <a:cubicBezTo>
                    <a:pt x="363" y="596"/>
                    <a:pt x="424" y="589"/>
                    <a:pt x="484" y="575"/>
                  </a:cubicBezTo>
                  <a:lnTo>
                    <a:pt x="484" y="575"/>
                  </a:lnTo>
                  <a:cubicBezTo>
                    <a:pt x="410" y="603"/>
                    <a:pt x="345" y="640"/>
                    <a:pt x="289" y="686"/>
                  </a:cubicBezTo>
                  <a:lnTo>
                    <a:pt x="224" y="659"/>
                  </a:lnTo>
                  <a:lnTo>
                    <a:pt x="224" y="779"/>
                  </a:lnTo>
                  <a:cubicBezTo>
                    <a:pt x="224" y="826"/>
                    <a:pt x="270" y="872"/>
                    <a:pt x="345" y="891"/>
                  </a:cubicBezTo>
                  <a:cubicBezTo>
                    <a:pt x="367" y="898"/>
                    <a:pt x="389" y="902"/>
                    <a:pt x="411" y="902"/>
                  </a:cubicBezTo>
                  <a:cubicBezTo>
                    <a:pt x="474" y="902"/>
                    <a:pt x="536" y="874"/>
                    <a:pt x="577" y="826"/>
                  </a:cubicBezTo>
                  <a:lnTo>
                    <a:pt x="577" y="826"/>
                  </a:lnTo>
                  <a:cubicBezTo>
                    <a:pt x="540" y="882"/>
                    <a:pt x="587" y="956"/>
                    <a:pt x="689" y="975"/>
                  </a:cubicBezTo>
                  <a:cubicBezTo>
                    <a:pt x="711" y="982"/>
                    <a:pt x="733" y="985"/>
                    <a:pt x="756" y="985"/>
                  </a:cubicBezTo>
                  <a:cubicBezTo>
                    <a:pt x="819" y="985"/>
                    <a:pt x="883" y="958"/>
                    <a:pt x="931" y="910"/>
                  </a:cubicBezTo>
                  <a:cubicBezTo>
                    <a:pt x="940" y="882"/>
                    <a:pt x="949" y="854"/>
                    <a:pt x="958" y="826"/>
                  </a:cubicBezTo>
                  <a:cubicBezTo>
                    <a:pt x="958" y="817"/>
                    <a:pt x="958" y="807"/>
                    <a:pt x="958" y="789"/>
                  </a:cubicBezTo>
                  <a:lnTo>
                    <a:pt x="958" y="714"/>
                  </a:lnTo>
                  <a:cubicBezTo>
                    <a:pt x="1024" y="779"/>
                    <a:pt x="1107" y="817"/>
                    <a:pt x="1200" y="844"/>
                  </a:cubicBezTo>
                  <a:cubicBezTo>
                    <a:pt x="1222" y="852"/>
                    <a:pt x="1245" y="855"/>
                    <a:pt x="1267" y="855"/>
                  </a:cubicBezTo>
                  <a:cubicBezTo>
                    <a:pt x="1331" y="855"/>
                    <a:pt x="1394" y="827"/>
                    <a:pt x="1442" y="779"/>
                  </a:cubicBezTo>
                  <a:cubicBezTo>
                    <a:pt x="1442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8" y="621"/>
                    <a:pt x="1535" y="603"/>
                    <a:pt x="1563" y="566"/>
                  </a:cubicBezTo>
                  <a:cubicBezTo>
                    <a:pt x="1572" y="547"/>
                    <a:pt x="1582" y="538"/>
                    <a:pt x="1582" y="528"/>
                  </a:cubicBezTo>
                  <a:lnTo>
                    <a:pt x="1582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9" y="417"/>
                  </a:cubicBezTo>
                  <a:cubicBezTo>
                    <a:pt x="1419" y="403"/>
                    <a:pt x="1356" y="396"/>
                    <a:pt x="1293" y="396"/>
                  </a:cubicBezTo>
                  <a:cubicBezTo>
                    <a:pt x="1230" y="396"/>
                    <a:pt x="1168" y="403"/>
                    <a:pt x="1107" y="417"/>
                  </a:cubicBezTo>
                  <a:cubicBezTo>
                    <a:pt x="1210" y="389"/>
                    <a:pt x="1293" y="324"/>
                    <a:pt x="1358" y="249"/>
                  </a:cubicBezTo>
                  <a:cubicBezTo>
                    <a:pt x="1368" y="231"/>
                    <a:pt x="1368" y="212"/>
                    <a:pt x="1368" y="203"/>
                  </a:cubicBezTo>
                  <a:lnTo>
                    <a:pt x="1368" y="82"/>
                  </a:lnTo>
                  <a:lnTo>
                    <a:pt x="1321" y="128"/>
                  </a:lnTo>
                  <a:cubicBezTo>
                    <a:pt x="1303" y="110"/>
                    <a:pt x="1275" y="101"/>
                    <a:pt x="1247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7" y="80"/>
                    <a:pt x="1055" y="108"/>
                    <a:pt x="1014" y="156"/>
                  </a:cubicBezTo>
                  <a:cubicBezTo>
                    <a:pt x="1051" y="101"/>
                    <a:pt x="996" y="35"/>
                    <a:pt x="903" y="8"/>
                  </a:cubicBezTo>
                  <a:cubicBezTo>
                    <a:pt x="885" y="3"/>
                    <a:pt x="866" y="0"/>
                    <a:pt x="847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2263550" y="3114527"/>
              <a:ext cx="179231" cy="110801"/>
            </a:xfrm>
            <a:custGeom>
              <a:avLst/>
              <a:gdLst/>
              <a:ahLst/>
              <a:cxnLst/>
              <a:rect l="l" t="t" r="r" b="b"/>
              <a:pathLst>
                <a:path w="1637" h="1012" extrusionOk="0">
                  <a:moveTo>
                    <a:pt x="845" y="1"/>
                  </a:moveTo>
                  <a:cubicBezTo>
                    <a:pt x="699" y="1"/>
                    <a:pt x="584" y="171"/>
                    <a:pt x="679" y="314"/>
                  </a:cubicBezTo>
                  <a:cubicBezTo>
                    <a:pt x="605" y="240"/>
                    <a:pt x="512" y="184"/>
                    <a:pt x="409" y="156"/>
                  </a:cubicBezTo>
                  <a:cubicBezTo>
                    <a:pt x="389" y="152"/>
                    <a:pt x="368" y="149"/>
                    <a:pt x="347" y="149"/>
                  </a:cubicBezTo>
                  <a:cubicBezTo>
                    <a:pt x="282" y="149"/>
                    <a:pt x="217" y="172"/>
                    <a:pt x="167" y="221"/>
                  </a:cubicBezTo>
                  <a:cubicBezTo>
                    <a:pt x="131" y="285"/>
                    <a:pt x="175" y="349"/>
                    <a:pt x="273" y="369"/>
                  </a:cubicBezTo>
                  <a:lnTo>
                    <a:pt x="273" y="369"/>
                  </a:lnTo>
                  <a:cubicBezTo>
                    <a:pt x="253" y="365"/>
                    <a:pt x="232" y="363"/>
                    <a:pt x="212" y="363"/>
                  </a:cubicBezTo>
                  <a:cubicBezTo>
                    <a:pt x="143" y="363"/>
                    <a:pt x="80" y="386"/>
                    <a:pt x="37" y="435"/>
                  </a:cubicBezTo>
                  <a:cubicBezTo>
                    <a:pt x="0" y="500"/>
                    <a:pt x="47" y="565"/>
                    <a:pt x="140" y="584"/>
                  </a:cubicBezTo>
                  <a:cubicBezTo>
                    <a:pt x="200" y="598"/>
                    <a:pt x="260" y="605"/>
                    <a:pt x="321" y="605"/>
                  </a:cubicBezTo>
                  <a:cubicBezTo>
                    <a:pt x="381" y="605"/>
                    <a:pt x="442" y="598"/>
                    <a:pt x="502" y="584"/>
                  </a:cubicBezTo>
                  <a:lnTo>
                    <a:pt x="502" y="584"/>
                  </a:lnTo>
                  <a:cubicBezTo>
                    <a:pt x="409" y="621"/>
                    <a:pt x="326" y="677"/>
                    <a:pt x="270" y="761"/>
                  </a:cubicBezTo>
                  <a:cubicBezTo>
                    <a:pt x="233" y="816"/>
                    <a:pt x="279" y="891"/>
                    <a:pt x="372" y="909"/>
                  </a:cubicBezTo>
                  <a:cubicBezTo>
                    <a:pt x="394" y="917"/>
                    <a:pt x="416" y="920"/>
                    <a:pt x="439" y="920"/>
                  </a:cubicBezTo>
                  <a:cubicBezTo>
                    <a:pt x="502" y="920"/>
                    <a:pt x="566" y="892"/>
                    <a:pt x="614" y="844"/>
                  </a:cubicBezTo>
                  <a:lnTo>
                    <a:pt x="614" y="844"/>
                  </a:lnTo>
                  <a:cubicBezTo>
                    <a:pt x="577" y="900"/>
                    <a:pt x="623" y="974"/>
                    <a:pt x="716" y="993"/>
                  </a:cubicBezTo>
                  <a:cubicBezTo>
                    <a:pt x="743" y="1006"/>
                    <a:pt x="771" y="1012"/>
                    <a:pt x="797" y="1012"/>
                  </a:cubicBezTo>
                  <a:cubicBezTo>
                    <a:pt x="941" y="1012"/>
                    <a:pt x="1052" y="838"/>
                    <a:pt x="958" y="705"/>
                  </a:cubicBezTo>
                  <a:lnTo>
                    <a:pt x="958" y="705"/>
                  </a:lnTo>
                  <a:cubicBezTo>
                    <a:pt x="1032" y="779"/>
                    <a:pt x="1125" y="826"/>
                    <a:pt x="1228" y="854"/>
                  </a:cubicBezTo>
                  <a:cubicBezTo>
                    <a:pt x="1249" y="861"/>
                    <a:pt x="1272" y="864"/>
                    <a:pt x="1294" y="864"/>
                  </a:cubicBezTo>
                  <a:cubicBezTo>
                    <a:pt x="1358" y="864"/>
                    <a:pt x="1421" y="837"/>
                    <a:pt x="1469" y="789"/>
                  </a:cubicBezTo>
                  <a:cubicBezTo>
                    <a:pt x="1506" y="734"/>
                    <a:pt x="1462" y="671"/>
                    <a:pt x="1365" y="642"/>
                  </a:cubicBezTo>
                  <a:lnTo>
                    <a:pt x="1365" y="642"/>
                  </a:lnTo>
                  <a:cubicBezTo>
                    <a:pt x="1387" y="648"/>
                    <a:pt x="1409" y="650"/>
                    <a:pt x="1430" y="650"/>
                  </a:cubicBezTo>
                  <a:cubicBezTo>
                    <a:pt x="1497" y="650"/>
                    <a:pt x="1558" y="623"/>
                    <a:pt x="1600" y="575"/>
                  </a:cubicBezTo>
                  <a:cubicBezTo>
                    <a:pt x="1637" y="510"/>
                    <a:pt x="1590" y="444"/>
                    <a:pt x="1497" y="417"/>
                  </a:cubicBezTo>
                  <a:cubicBezTo>
                    <a:pt x="1437" y="407"/>
                    <a:pt x="1374" y="403"/>
                    <a:pt x="1311" y="403"/>
                  </a:cubicBezTo>
                  <a:cubicBezTo>
                    <a:pt x="1248" y="403"/>
                    <a:pt x="1186" y="407"/>
                    <a:pt x="1125" y="417"/>
                  </a:cubicBezTo>
                  <a:cubicBezTo>
                    <a:pt x="1228" y="389"/>
                    <a:pt x="1311" y="333"/>
                    <a:pt x="1376" y="249"/>
                  </a:cubicBezTo>
                  <a:cubicBezTo>
                    <a:pt x="1414" y="193"/>
                    <a:pt x="1367" y="128"/>
                    <a:pt x="1265" y="100"/>
                  </a:cubicBezTo>
                  <a:cubicBezTo>
                    <a:pt x="1244" y="96"/>
                    <a:pt x="1224" y="94"/>
                    <a:pt x="1203" y="94"/>
                  </a:cubicBezTo>
                  <a:cubicBezTo>
                    <a:pt x="1138" y="94"/>
                    <a:pt x="1075" y="116"/>
                    <a:pt x="1032" y="165"/>
                  </a:cubicBezTo>
                  <a:cubicBezTo>
                    <a:pt x="1069" y="110"/>
                    <a:pt x="1014" y="45"/>
                    <a:pt x="921" y="17"/>
                  </a:cubicBezTo>
                  <a:cubicBezTo>
                    <a:pt x="895" y="6"/>
                    <a:pt x="869" y="1"/>
                    <a:pt x="84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432490" y="3239453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91"/>
                    <a:pt x="1265" y="1191"/>
                  </a:cubicBezTo>
                  <a:cubicBezTo>
                    <a:pt x="186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432490" y="3153943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447819" y="316007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4"/>
                    <a:pt x="0" y="698"/>
                  </a:cubicBezTo>
                  <a:cubicBezTo>
                    <a:pt x="0" y="1191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446724" y="3160074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5" y="1"/>
                    <a:pt x="10" y="214"/>
                    <a:pt x="10" y="698"/>
                  </a:cubicBezTo>
                  <a:cubicBezTo>
                    <a:pt x="1" y="726"/>
                    <a:pt x="1" y="754"/>
                    <a:pt x="10" y="77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45"/>
                    <a:pt x="2261" y="782"/>
                  </a:cubicBezTo>
                  <a:cubicBezTo>
                    <a:pt x="2261" y="763"/>
                    <a:pt x="2261" y="735"/>
                    <a:pt x="2261" y="707"/>
                  </a:cubicBezTo>
                  <a:cubicBezTo>
                    <a:pt x="2261" y="214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485483" y="3194892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49" y="631"/>
                  </a:moveTo>
                  <a:lnTo>
                    <a:pt x="1349" y="631"/>
                  </a:lnTo>
                  <a:cubicBezTo>
                    <a:pt x="1377" y="640"/>
                    <a:pt x="1404" y="640"/>
                    <a:pt x="1432" y="640"/>
                  </a:cubicBezTo>
                  <a:lnTo>
                    <a:pt x="1414" y="659"/>
                  </a:lnTo>
                  <a:cubicBezTo>
                    <a:pt x="1395" y="650"/>
                    <a:pt x="1367" y="640"/>
                    <a:pt x="1349" y="631"/>
                  </a:cubicBezTo>
                  <a:close/>
                  <a:moveTo>
                    <a:pt x="848" y="1"/>
                  </a:moveTo>
                  <a:cubicBezTo>
                    <a:pt x="798" y="1"/>
                    <a:pt x="745" y="18"/>
                    <a:pt x="698" y="45"/>
                  </a:cubicBezTo>
                  <a:lnTo>
                    <a:pt x="633" y="55"/>
                  </a:lnTo>
                  <a:lnTo>
                    <a:pt x="633" y="157"/>
                  </a:lnTo>
                  <a:cubicBezTo>
                    <a:pt x="633" y="203"/>
                    <a:pt x="642" y="259"/>
                    <a:pt x="661" y="306"/>
                  </a:cubicBezTo>
                  <a:cubicBezTo>
                    <a:pt x="586" y="231"/>
                    <a:pt x="493" y="175"/>
                    <a:pt x="391" y="148"/>
                  </a:cubicBezTo>
                  <a:cubicBezTo>
                    <a:pt x="375" y="145"/>
                    <a:pt x="358" y="144"/>
                    <a:pt x="342" y="144"/>
                  </a:cubicBezTo>
                  <a:cubicBezTo>
                    <a:pt x="293" y="144"/>
                    <a:pt x="244" y="154"/>
                    <a:pt x="196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4"/>
                    <a:pt x="183" y="349"/>
                    <a:pt x="252" y="368"/>
                  </a:cubicBezTo>
                  <a:lnTo>
                    <a:pt x="252" y="368"/>
                  </a:lnTo>
                  <a:cubicBezTo>
                    <a:pt x="232" y="363"/>
                    <a:pt x="212" y="361"/>
                    <a:pt x="191" y="361"/>
                  </a:cubicBezTo>
                  <a:cubicBezTo>
                    <a:pt x="149" y="361"/>
                    <a:pt x="107" y="371"/>
                    <a:pt x="65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85"/>
                  </a:cubicBezTo>
                  <a:cubicBezTo>
                    <a:pt x="182" y="594"/>
                    <a:pt x="242" y="599"/>
                    <a:pt x="303" y="599"/>
                  </a:cubicBezTo>
                  <a:cubicBezTo>
                    <a:pt x="363" y="599"/>
                    <a:pt x="423" y="594"/>
                    <a:pt x="484" y="585"/>
                  </a:cubicBezTo>
                  <a:lnTo>
                    <a:pt x="484" y="585"/>
                  </a:lnTo>
                  <a:cubicBezTo>
                    <a:pt x="409" y="603"/>
                    <a:pt x="344" y="640"/>
                    <a:pt x="289" y="687"/>
                  </a:cubicBezTo>
                  <a:lnTo>
                    <a:pt x="223" y="659"/>
                  </a:lnTo>
                  <a:lnTo>
                    <a:pt x="223" y="780"/>
                  </a:lnTo>
                  <a:cubicBezTo>
                    <a:pt x="223" y="826"/>
                    <a:pt x="270" y="873"/>
                    <a:pt x="344" y="891"/>
                  </a:cubicBezTo>
                  <a:cubicBezTo>
                    <a:pt x="369" y="900"/>
                    <a:pt x="394" y="904"/>
                    <a:pt x="419" y="904"/>
                  </a:cubicBezTo>
                  <a:cubicBezTo>
                    <a:pt x="480" y="904"/>
                    <a:pt x="540" y="879"/>
                    <a:pt x="586" y="826"/>
                  </a:cubicBezTo>
                  <a:lnTo>
                    <a:pt x="586" y="826"/>
                  </a:lnTo>
                  <a:cubicBezTo>
                    <a:pt x="549" y="891"/>
                    <a:pt x="595" y="957"/>
                    <a:pt x="688" y="975"/>
                  </a:cubicBezTo>
                  <a:cubicBezTo>
                    <a:pt x="710" y="982"/>
                    <a:pt x="733" y="986"/>
                    <a:pt x="755" y="986"/>
                  </a:cubicBezTo>
                  <a:cubicBezTo>
                    <a:pt x="819" y="986"/>
                    <a:pt x="882" y="958"/>
                    <a:pt x="930" y="910"/>
                  </a:cubicBezTo>
                  <a:cubicBezTo>
                    <a:pt x="949" y="891"/>
                    <a:pt x="958" y="854"/>
                    <a:pt x="958" y="826"/>
                  </a:cubicBezTo>
                  <a:cubicBezTo>
                    <a:pt x="958" y="817"/>
                    <a:pt x="958" y="808"/>
                    <a:pt x="958" y="798"/>
                  </a:cubicBezTo>
                  <a:lnTo>
                    <a:pt x="958" y="724"/>
                  </a:lnTo>
                  <a:cubicBezTo>
                    <a:pt x="1023" y="789"/>
                    <a:pt x="1107" y="826"/>
                    <a:pt x="1200" y="854"/>
                  </a:cubicBezTo>
                  <a:cubicBezTo>
                    <a:pt x="1220" y="859"/>
                    <a:pt x="1241" y="861"/>
                    <a:pt x="1262" y="861"/>
                  </a:cubicBezTo>
                  <a:cubicBezTo>
                    <a:pt x="1327" y="861"/>
                    <a:pt x="1392" y="838"/>
                    <a:pt x="1442" y="789"/>
                  </a:cubicBezTo>
                  <a:cubicBezTo>
                    <a:pt x="1451" y="771"/>
                    <a:pt x="1451" y="761"/>
                    <a:pt x="1451" y="743"/>
                  </a:cubicBezTo>
                  <a:lnTo>
                    <a:pt x="1451" y="640"/>
                  </a:lnTo>
                  <a:cubicBezTo>
                    <a:pt x="1497" y="640"/>
                    <a:pt x="1544" y="612"/>
                    <a:pt x="1572" y="575"/>
                  </a:cubicBezTo>
                  <a:cubicBezTo>
                    <a:pt x="1572" y="566"/>
                    <a:pt x="1581" y="547"/>
                    <a:pt x="1581" y="538"/>
                  </a:cubicBezTo>
                  <a:lnTo>
                    <a:pt x="1581" y="408"/>
                  </a:lnTo>
                  <a:lnTo>
                    <a:pt x="1544" y="445"/>
                  </a:lnTo>
                  <a:cubicBezTo>
                    <a:pt x="1525" y="426"/>
                    <a:pt x="1497" y="426"/>
                    <a:pt x="1479" y="417"/>
                  </a:cubicBezTo>
                  <a:cubicBezTo>
                    <a:pt x="1418" y="403"/>
                    <a:pt x="1358" y="396"/>
                    <a:pt x="1298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89"/>
                    <a:pt x="1293" y="333"/>
                    <a:pt x="1358" y="250"/>
                  </a:cubicBezTo>
                  <a:cubicBezTo>
                    <a:pt x="1367" y="231"/>
                    <a:pt x="1377" y="222"/>
                    <a:pt x="1367" y="203"/>
                  </a:cubicBezTo>
                  <a:lnTo>
                    <a:pt x="1367" y="82"/>
                  </a:lnTo>
                  <a:lnTo>
                    <a:pt x="1330" y="129"/>
                  </a:lnTo>
                  <a:cubicBezTo>
                    <a:pt x="1302" y="110"/>
                    <a:pt x="1274" y="101"/>
                    <a:pt x="1256" y="92"/>
                  </a:cubicBezTo>
                  <a:cubicBezTo>
                    <a:pt x="1233" y="87"/>
                    <a:pt x="1211" y="85"/>
                    <a:pt x="1189" y="85"/>
                  </a:cubicBezTo>
                  <a:cubicBezTo>
                    <a:pt x="1120" y="85"/>
                    <a:pt x="1056" y="108"/>
                    <a:pt x="1014" y="157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7" y="1"/>
                    <a:pt x="84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2483402" y="3181753"/>
              <a:ext cx="179341" cy="108831"/>
            </a:xfrm>
            <a:custGeom>
              <a:avLst/>
              <a:gdLst/>
              <a:ahLst/>
              <a:cxnLst/>
              <a:rect l="l" t="t" r="r" b="b"/>
              <a:pathLst>
                <a:path w="1638" h="994" extrusionOk="0">
                  <a:moveTo>
                    <a:pt x="859" y="0"/>
                  </a:moveTo>
                  <a:cubicBezTo>
                    <a:pt x="795" y="0"/>
                    <a:pt x="731" y="23"/>
                    <a:pt x="689" y="72"/>
                  </a:cubicBezTo>
                  <a:cubicBezTo>
                    <a:pt x="642" y="147"/>
                    <a:pt x="642" y="230"/>
                    <a:pt x="689" y="305"/>
                  </a:cubicBezTo>
                  <a:cubicBezTo>
                    <a:pt x="614" y="230"/>
                    <a:pt x="521" y="175"/>
                    <a:pt x="419" y="156"/>
                  </a:cubicBezTo>
                  <a:cubicBezTo>
                    <a:pt x="391" y="148"/>
                    <a:pt x="363" y="143"/>
                    <a:pt x="336" y="143"/>
                  </a:cubicBezTo>
                  <a:cubicBezTo>
                    <a:pt x="274" y="143"/>
                    <a:pt x="216" y="166"/>
                    <a:pt x="177" y="212"/>
                  </a:cubicBezTo>
                  <a:cubicBezTo>
                    <a:pt x="141" y="276"/>
                    <a:pt x="185" y="339"/>
                    <a:pt x="274" y="359"/>
                  </a:cubicBezTo>
                  <a:lnTo>
                    <a:pt x="274" y="359"/>
                  </a:lnTo>
                  <a:cubicBezTo>
                    <a:pt x="256" y="356"/>
                    <a:pt x="237" y="354"/>
                    <a:pt x="218" y="354"/>
                  </a:cubicBezTo>
                  <a:cubicBezTo>
                    <a:pt x="152" y="354"/>
                    <a:pt x="87" y="376"/>
                    <a:pt x="38" y="426"/>
                  </a:cubicBezTo>
                  <a:cubicBezTo>
                    <a:pt x="1" y="491"/>
                    <a:pt x="47" y="556"/>
                    <a:pt x="149" y="574"/>
                  </a:cubicBezTo>
                  <a:cubicBezTo>
                    <a:pt x="205" y="588"/>
                    <a:pt x="266" y="595"/>
                    <a:pt x="327" y="595"/>
                  </a:cubicBezTo>
                  <a:cubicBezTo>
                    <a:pt x="389" y="595"/>
                    <a:pt x="452" y="588"/>
                    <a:pt x="512" y="574"/>
                  </a:cubicBezTo>
                  <a:lnTo>
                    <a:pt x="512" y="574"/>
                  </a:lnTo>
                  <a:cubicBezTo>
                    <a:pt x="410" y="612"/>
                    <a:pt x="326" y="667"/>
                    <a:pt x="270" y="742"/>
                  </a:cubicBezTo>
                  <a:cubicBezTo>
                    <a:pt x="233" y="807"/>
                    <a:pt x="280" y="872"/>
                    <a:pt x="373" y="891"/>
                  </a:cubicBezTo>
                  <a:cubicBezTo>
                    <a:pt x="395" y="898"/>
                    <a:pt x="417" y="901"/>
                    <a:pt x="440" y="901"/>
                  </a:cubicBezTo>
                  <a:cubicBezTo>
                    <a:pt x="503" y="901"/>
                    <a:pt x="566" y="874"/>
                    <a:pt x="614" y="825"/>
                  </a:cubicBezTo>
                  <a:lnTo>
                    <a:pt x="614" y="825"/>
                  </a:lnTo>
                  <a:cubicBezTo>
                    <a:pt x="577" y="891"/>
                    <a:pt x="624" y="956"/>
                    <a:pt x="717" y="974"/>
                  </a:cubicBezTo>
                  <a:cubicBezTo>
                    <a:pt x="746" y="988"/>
                    <a:pt x="776" y="994"/>
                    <a:pt x="803" y="994"/>
                  </a:cubicBezTo>
                  <a:cubicBezTo>
                    <a:pt x="949" y="994"/>
                    <a:pt x="1052" y="827"/>
                    <a:pt x="959" y="686"/>
                  </a:cubicBezTo>
                  <a:lnTo>
                    <a:pt x="959" y="686"/>
                  </a:lnTo>
                  <a:cubicBezTo>
                    <a:pt x="1033" y="760"/>
                    <a:pt x="1126" y="816"/>
                    <a:pt x="1228" y="835"/>
                  </a:cubicBezTo>
                  <a:cubicBezTo>
                    <a:pt x="1253" y="843"/>
                    <a:pt x="1278" y="847"/>
                    <a:pt x="1303" y="847"/>
                  </a:cubicBezTo>
                  <a:cubicBezTo>
                    <a:pt x="1364" y="847"/>
                    <a:pt x="1424" y="822"/>
                    <a:pt x="1470" y="770"/>
                  </a:cubicBezTo>
                  <a:cubicBezTo>
                    <a:pt x="1506" y="715"/>
                    <a:pt x="1463" y="652"/>
                    <a:pt x="1366" y="623"/>
                  </a:cubicBezTo>
                  <a:lnTo>
                    <a:pt x="1366" y="623"/>
                  </a:lnTo>
                  <a:cubicBezTo>
                    <a:pt x="1391" y="630"/>
                    <a:pt x="1415" y="633"/>
                    <a:pt x="1439" y="633"/>
                  </a:cubicBezTo>
                  <a:cubicBezTo>
                    <a:pt x="1502" y="633"/>
                    <a:pt x="1561" y="608"/>
                    <a:pt x="1600" y="556"/>
                  </a:cubicBezTo>
                  <a:cubicBezTo>
                    <a:pt x="1637" y="500"/>
                    <a:pt x="1591" y="435"/>
                    <a:pt x="1498" y="416"/>
                  </a:cubicBezTo>
                  <a:cubicBezTo>
                    <a:pt x="1437" y="402"/>
                    <a:pt x="1377" y="395"/>
                    <a:pt x="1317" y="395"/>
                  </a:cubicBezTo>
                  <a:cubicBezTo>
                    <a:pt x="1256" y="395"/>
                    <a:pt x="1196" y="402"/>
                    <a:pt x="1135" y="416"/>
                  </a:cubicBezTo>
                  <a:cubicBezTo>
                    <a:pt x="1228" y="379"/>
                    <a:pt x="1312" y="323"/>
                    <a:pt x="1377" y="240"/>
                  </a:cubicBezTo>
                  <a:cubicBezTo>
                    <a:pt x="1414" y="184"/>
                    <a:pt x="1368" y="119"/>
                    <a:pt x="1275" y="100"/>
                  </a:cubicBezTo>
                  <a:cubicBezTo>
                    <a:pt x="1247" y="92"/>
                    <a:pt x="1219" y="88"/>
                    <a:pt x="1192" y="88"/>
                  </a:cubicBezTo>
                  <a:cubicBezTo>
                    <a:pt x="1129" y="88"/>
                    <a:pt x="1072" y="110"/>
                    <a:pt x="1033" y="156"/>
                  </a:cubicBezTo>
                  <a:cubicBezTo>
                    <a:pt x="1070" y="100"/>
                    <a:pt x="1024" y="35"/>
                    <a:pt x="921" y="7"/>
                  </a:cubicBezTo>
                  <a:cubicBezTo>
                    <a:pt x="901" y="3"/>
                    <a:pt x="880" y="0"/>
                    <a:pt x="859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3280695" y="4674077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0"/>
                    <a:pt x="670" y="1191"/>
                    <a:pt x="1265" y="1191"/>
                  </a:cubicBezTo>
                  <a:cubicBezTo>
                    <a:pt x="1860" y="1191"/>
                    <a:pt x="2539" y="93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3280695" y="4588567"/>
              <a:ext cx="277989" cy="175180"/>
            </a:xfrm>
            <a:custGeom>
              <a:avLst/>
              <a:gdLst/>
              <a:ahLst/>
              <a:cxnLst/>
              <a:rect l="l" t="t" r="r" b="b"/>
              <a:pathLst>
                <a:path w="2539" h="1600" extrusionOk="0">
                  <a:moveTo>
                    <a:pt x="1255" y="0"/>
                  </a:moveTo>
                  <a:cubicBezTo>
                    <a:pt x="697" y="0"/>
                    <a:pt x="0" y="233"/>
                    <a:pt x="0" y="791"/>
                  </a:cubicBezTo>
                  <a:cubicBezTo>
                    <a:pt x="0" y="1349"/>
                    <a:pt x="660" y="1600"/>
                    <a:pt x="125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0"/>
                    <a:pt x="1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3295913" y="459469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4" y="0"/>
                    <a:pt x="1" y="214"/>
                    <a:pt x="1" y="698"/>
                  </a:cubicBezTo>
                  <a:cubicBezTo>
                    <a:pt x="1" y="1191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3294928" y="4594698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8"/>
                  </a:cubicBezTo>
                  <a:cubicBezTo>
                    <a:pt x="0" y="726"/>
                    <a:pt x="10" y="744"/>
                    <a:pt x="10" y="772"/>
                  </a:cubicBezTo>
                  <a:cubicBezTo>
                    <a:pt x="75" y="335"/>
                    <a:pt x="660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cubicBezTo>
                    <a:pt x="2260" y="753"/>
                    <a:pt x="2260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3333577" y="4629516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62" y="636"/>
                  </a:moveTo>
                  <a:lnTo>
                    <a:pt x="1362" y="636"/>
                  </a:lnTo>
                  <a:cubicBezTo>
                    <a:pt x="1383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93" y="653"/>
                    <a:pt x="1376" y="643"/>
                    <a:pt x="1362" y="636"/>
                  </a:cubicBezTo>
                  <a:close/>
                  <a:moveTo>
                    <a:pt x="938" y="700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702"/>
                    <a:pt x="938" y="700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8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4"/>
                    <a:pt x="341" y="144"/>
                  </a:cubicBezTo>
                  <a:cubicBezTo>
                    <a:pt x="289" y="144"/>
                    <a:pt x="235" y="154"/>
                    <a:pt x="187" y="175"/>
                  </a:cubicBezTo>
                  <a:lnTo>
                    <a:pt x="131" y="129"/>
                  </a:lnTo>
                  <a:lnTo>
                    <a:pt x="131" y="259"/>
                  </a:lnTo>
                  <a:cubicBezTo>
                    <a:pt x="131" y="304"/>
                    <a:pt x="174" y="348"/>
                    <a:pt x="243" y="368"/>
                  </a:cubicBezTo>
                  <a:lnTo>
                    <a:pt x="243" y="368"/>
                  </a:lnTo>
                  <a:cubicBezTo>
                    <a:pt x="223" y="363"/>
                    <a:pt x="203" y="361"/>
                    <a:pt x="183" y="361"/>
                  </a:cubicBezTo>
                  <a:cubicBezTo>
                    <a:pt x="142" y="361"/>
                    <a:pt x="102" y="371"/>
                    <a:pt x="66" y="389"/>
                  </a:cubicBezTo>
                  <a:lnTo>
                    <a:pt x="1" y="352"/>
                  </a:lnTo>
                  <a:lnTo>
                    <a:pt x="1" y="473"/>
                  </a:lnTo>
                  <a:cubicBezTo>
                    <a:pt x="1" y="519"/>
                    <a:pt x="38" y="566"/>
                    <a:pt x="112" y="584"/>
                  </a:cubicBezTo>
                  <a:cubicBezTo>
                    <a:pt x="173" y="594"/>
                    <a:pt x="233" y="598"/>
                    <a:pt x="294" y="598"/>
                  </a:cubicBezTo>
                  <a:cubicBezTo>
                    <a:pt x="354" y="598"/>
                    <a:pt x="414" y="594"/>
                    <a:pt x="475" y="584"/>
                  </a:cubicBezTo>
                  <a:lnTo>
                    <a:pt x="475" y="584"/>
                  </a:lnTo>
                  <a:cubicBezTo>
                    <a:pt x="410" y="603"/>
                    <a:pt x="345" y="640"/>
                    <a:pt x="280" y="687"/>
                  </a:cubicBezTo>
                  <a:lnTo>
                    <a:pt x="224" y="659"/>
                  </a:lnTo>
                  <a:lnTo>
                    <a:pt x="224" y="780"/>
                  </a:lnTo>
                  <a:cubicBezTo>
                    <a:pt x="224" y="826"/>
                    <a:pt x="261" y="873"/>
                    <a:pt x="335" y="891"/>
                  </a:cubicBezTo>
                  <a:cubicBezTo>
                    <a:pt x="362" y="899"/>
                    <a:pt x="390" y="903"/>
                    <a:pt x="416" y="903"/>
                  </a:cubicBezTo>
                  <a:cubicBezTo>
                    <a:pt x="479" y="903"/>
                    <a:pt x="538" y="879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7" y="983"/>
                    <a:pt x="734" y="987"/>
                    <a:pt x="760" y="987"/>
                  </a:cubicBezTo>
                  <a:cubicBezTo>
                    <a:pt x="823" y="987"/>
                    <a:pt x="882" y="962"/>
                    <a:pt x="921" y="910"/>
                  </a:cubicBezTo>
                  <a:cubicBezTo>
                    <a:pt x="940" y="891"/>
                    <a:pt x="949" y="863"/>
                    <a:pt x="949" y="826"/>
                  </a:cubicBezTo>
                  <a:cubicBezTo>
                    <a:pt x="958" y="817"/>
                    <a:pt x="958" y="798"/>
                    <a:pt x="949" y="789"/>
                  </a:cubicBezTo>
                  <a:lnTo>
                    <a:pt x="949" y="714"/>
                  </a:lnTo>
                  <a:cubicBezTo>
                    <a:pt x="1024" y="770"/>
                    <a:pt x="1107" y="817"/>
                    <a:pt x="1191" y="835"/>
                  </a:cubicBezTo>
                  <a:cubicBezTo>
                    <a:pt x="1218" y="843"/>
                    <a:pt x="1245" y="848"/>
                    <a:pt x="1271" y="848"/>
                  </a:cubicBezTo>
                  <a:cubicBezTo>
                    <a:pt x="1335" y="848"/>
                    <a:pt x="1393" y="823"/>
                    <a:pt x="1433" y="770"/>
                  </a:cubicBezTo>
                  <a:cubicBezTo>
                    <a:pt x="1442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8" y="631"/>
                    <a:pt x="1544" y="603"/>
                    <a:pt x="1572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9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8" y="222"/>
                    <a:pt x="1368" y="203"/>
                  </a:cubicBezTo>
                  <a:lnTo>
                    <a:pt x="1368" y="82"/>
                  </a:lnTo>
                  <a:lnTo>
                    <a:pt x="1321" y="129"/>
                  </a:lnTo>
                  <a:cubicBezTo>
                    <a:pt x="1302" y="110"/>
                    <a:pt x="1275" y="101"/>
                    <a:pt x="1247" y="91"/>
                  </a:cubicBezTo>
                  <a:cubicBezTo>
                    <a:pt x="1226" y="87"/>
                    <a:pt x="1206" y="85"/>
                    <a:pt x="1185" y="85"/>
                  </a:cubicBezTo>
                  <a:cubicBezTo>
                    <a:pt x="1120" y="85"/>
                    <a:pt x="1054" y="107"/>
                    <a:pt x="1005" y="156"/>
                  </a:cubicBezTo>
                  <a:cubicBezTo>
                    <a:pt x="1042" y="101"/>
                    <a:pt x="996" y="36"/>
                    <a:pt x="903" y="8"/>
                  </a:cubicBezTo>
                  <a:cubicBezTo>
                    <a:pt x="883" y="3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3331497" y="4616705"/>
              <a:ext cx="179341" cy="108502"/>
            </a:xfrm>
            <a:custGeom>
              <a:avLst/>
              <a:gdLst/>
              <a:ahLst/>
              <a:cxnLst/>
              <a:rect l="l" t="t" r="r" b="b"/>
              <a:pathLst>
                <a:path w="1638" h="991" extrusionOk="0">
                  <a:moveTo>
                    <a:pt x="847" y="1"/>
                  </a:moveTo>
                  <a:cubicBezTo>
                    <a:pt x="786" y="1"/>
                    <a:pt x="726" y="25"/>
                    <a:pt x="680" y="78"/>
                  </a:cubicBezTo>
                  <a:cubicBezTo>
                    <a:pt x="643" y="143"/>
                    <a:pt x="643" y="236"/>
                    <a:pt x="680" y="311"/>
                  </a:cubicBezTo>
                  <a:cubicBezTo>
                    <a:pt x="605" y="227"/>
                    <a:pt x="512" y="180"/>
                    <a:pt x="410" y="153"/>
                  </a:cubicBezTo>
                  <a:cubicBezTo>
                    <a:pt x="388" y="145"/>
                    <a:pt x="366" y="142"/>
                    <a:pt x="343" y="142"/>
                  </a:cubicBezTo>
                  <a:cubicBezTo>
                    <a:pt x="280" y="142"/>
                    <a:pt x="219" y="170"/>
                    <a:pt x="178" y="218"/>
                  </a:cubicBezTo>
                  <a:cubicBezTo>
                    <a:pt x="144" y="276"/>
                    <a:pt x="179" y="335"/>
                    <a:pt x="253" y="360"/>
                  </a:cubicBezTo>
                  <a:lnTo>
                    <a:pt x="253" y="360"/>
                  </a:lnTo>
                  <a:cubicBezTo>
                    <a:pt x="240" y="357"/>
                    <a:pt x="227" y="356"/>
                    <a:pt x="213" y="356"/>
                  </a:cubicBezTo>
                  <a:cubicBezTo>
                    <a:pt x="150" y="356"/>
                    <a:pt x="86" y="383"/>
                    <a:pt x="38" y="432"/>
                  </a:cubicBezTo>
                  <a:cubicBezTo>
                    <a:pt x="1" y="487"/>
                    <a:pt x="47" y="562"/>
                    <a:pt x="140" y="580"/>
                  </a:cubicBezTo>
                  <a:cubicBezTo>
                    <a:pt x="201" y="594"/>
                    <a:pt x="261" y="601"/>
                    <a:pt x="322" y="601"/>
                  </a:cubicBezTo>
                  <a:cubicBezTo>
                    <a:pt x="382" y="601"/>
                    <a:pt x="443" y="594"/>
                    <a:pt x="503" y="580"/>
                  </a:cubicBezTo>
                  <a:lnTo>
                    <a:pt x="503" y="580"/>
                  </a:lnTo>
                  <a:cubicBezTo>
                    <a:pt x="410" y="618"/>
                    <a:pt x="326" y="673"/>
                    <a:pt x="261" y="748"/>
                  </a:cubicBezTo>
                  <a:cubicBezTo>
                    <a:pt x="224" y="804"/>
                    <a:pt x="271" y="878"/>
                    <a:pt x="373" y="897"/>
                  </a:cubicBezTo>
                  <a:cubicBezTo>
                    <a:pt x="395" y="904"/>
                    <a:pt x="417" y="907"/>
                    <a:pt x="440" y="907"/>
                  </a:cubicBezTo>
                  <a:cubicBezTo>
                    <a:pt x="503" y="907"/>
                    <a:pt x="567" y="880"/>
                    <a:pt x="615" y="831"/>
                  </a:cubicBezTo>
                  <a:lnTo>
                    <a:pt x="615" y="831"/>
                  </a:lnTo>
                  <a:cubicBezTo>
                    <a:pt x="578" y="887"/>
                    <a:pt x="624" y="962"/>
                    <a:pt x="717" y="980"/>
                  </a:cubicBezTo>
                  <a:cubicBezTo>
                    <a:pt x="739" y="988"/>
                    <a:pt x="761" y="991"/>
                    <a:pt x="784" y="991"/>
                  </a:cubicBezTo>
                  <a:cubicBezTo>
                    <a:pt x="847" y="991"/>
                    <a:pt x="911" y="963"/>
                    <a:pt x="959" y="915"/>
                  </a:cubicBezTo>
                  <a:cubicBezTo>
                    <a:pt x="996" y="841"/>
                    <a:pt x="996" y="757"/>
                    <a:pt x="959" y="692"/>
                  </a:cubicBezTo>
                  <a:lnTo>
                    <a:pt x="959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3" y="852"/>
                    <a:pt x="1295" y="852"/>
                  </a:cubicBezTo>
                  <a:cubicBezTo>
                    <a:pt x="1358" y="852"/>
                    <a:pt x="1420" y="824"/>
                    <a:pt x="1461" y="776"/>
                  </a:cubicBezTo>
                  <a:cubicBezTo>
                    <a:pt x="1497" y="721"/>
                    <a:pt x="1454" y="658"/>
                    <a:pt x="1366" y="629"/>
                  </a:cubicBezTo>
                  <a:lnTo>
                    <a:pt x="1366" y="629"/>
                  </a:lnTo>
                  <a:cubicBezTo>
                    <a:pt x="1385" y="635"/>
                    <a:pt x="1405" y="638"/>
                    <a:pt x="1426" y="638"/>
                  </a:cubicBezTo>
                  <a:cubicBezTo>
                    <a:pt x="1489" y="638"/>
                    <a:pt x="1552" y="610"/>
                    <a:pt x="1600" y="562"/>
                  </a:cubicBezTo>
                  <a:cubicBezTo>
                    <a:pt x="1638" y="497"/>
                    <a:pt x="1591" y="432"/>
                    <a:pt x="1498" y="413"/>
                  </a:cubicBezTo>
                  <a:cubicBezTo>
                    <a:pt x="1438" y="399"/>
                    <a:pt x="1375" y="392"/>
                    <a:pt x="1312" y="392"/>
                  </a:cubicBezTo>
                  <a:cubicBezTo>
                    <a:pt x="1249" y="392"/>
                    <a:pt x="1187" y="399"/>
                    <a:pt x="1126" y="413"/>
                  </a:cubicBezTo>
                  <a:cubicBezTo>
                    <a:pt x="1228" y="376"/>
                    <a:pt x="1312" y="320"/>
                    <a:pt x="1377" y="246"/>
                  </a:cubicBezTo>
                  <a:cubicBezTo>
                    <a:pt x="1414" y="180"/>
                    <a:pt x="1368" y="115"/>
                    <a:pt x="1266" y="97"/>
                  </a:cubicBezTo>
                  <a:cubicBezTo>
                    <a:pt x="1241" y="89"/>
                    <a:pt x="1216" y="84"/>
                    <a:pt x="1191" y="84"/>
                  </a:cubicBezTo>
                  <a:cubicBezTo>
                    <a:pt x="1131" y="84"/>
                    <a:pt x="1073" y="109"/>
                    <a:pt x="1033" y="162"/>
                  </a:cubicBezTo>
                  <a:cubicBezTo>
                    <a:pt x="1070" y="97"/>
                    <a:pt x="1024" y="32"/>
                    <a:pt x="922" y="13"/>
                  </a:cubicBezTo>
                  <a:cubicBezTo>
                    <a:pt x="897" y="5"/>
                    <a:pt x="872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3000624" y="478914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81"/>
                    <a:pt x="1265" y="1181"/>
                  </a:cubicBezTo>
                  <a:cubicBezTo>
                    <a:pt x="186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3000624" y="4702544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59"/>
                    <a:pt x="670" y="1610"/>
                    <a:pt x="1265" y="1610"/>
                  </a:cubicBezTo>
                  <a:cubicBezTo>
                    <a:pt x="1861" y="1610"/>
                    <a:pt x="2539" y="1359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3015952" y="470977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25" y="1423"/>
                  </a:cubicBezTo>
                  <a:cubicBezTo>
                    <a:pt x="1655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3015952" y="4709770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7"/>
                  </a:cubicBezTo>
                  <a:cubicBezTo>
                    <a:pt x="0" y="725"/>
                    <a:pt x="0" y="753"/>
                    <a:pt x="0" y="772"/>
                  </a:cubicBezTo>
                  <a:cubicBezTo>
                    <a:pt x="65" y="335"/>
                    <a:pt x="651" y="140"/>
                    <a:pt x="1116" y="140"/>
                  </a:cubicBezTo>
                  <a:cubicBezTo>
                    <a:pt x="1600" y="140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3053616" y="474436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3"/>
                  </a:moveTo>
                  <a:cubicBezTo>
                    <a:pt x="1367" y="633"/>
                    <a:pt x="1386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0"/>
                  </a:lnTo>
                  <a:cubicBezTo>
                    <a:pt x="1395" y="642"/>
                    <a:pt x="1367" y="633"/>
                    <a:pt x="1349" y="633"/>
                  </a:cubicBezTo>
                  <a:close/>
                  <a:moveTo>
                    <a:pt x="841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6" y="140"/>
                  </a:cubicBezTo>
                  <a:cubicBezTo>
                    <a:pt x="282" y="140"/>
                    <a:pt x="239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307"/>
                    <a:pt x="186" y="344"/>
                    <a:pt x="261" y="363"/>
                  </a:cubicBezTo>
                  <a:cubicBezTo>
                    <a:pt x="237" y="359"/>
                    <a:pt x="213" y="357"/>
                    <a:pt x="189" y="357"/>
                  </a:cubicBezTo>
                  <a:cubicBezTo>
                    <a:pt x="148" y="357"/>
                    <a:pt x="107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2" y="591"/>
                    <a:pt x="242" y="598"/>
                    <a:pt x="303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9" y="688"/>
                  </a:cubicBezTo>
                  <a:lnTo>
                    <a:pt x="223" y="660"/>
                  </a:lnTo>
                  <a:lnTo>
                    <a:pt x="223" y="781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84"/>
                    <a:pt x="595" y="958"/>
                    <a:pt x="688" y="977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88"/>
                  </a:cubicBez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51" y="763"/>
                    <a:pt x="1451" y="744"/>
                    <a:pt x="1451" y="735"/>
                  </a:cubicBezTo>
                  <a:lnTo>
                    <a:pt x="1451" y="642"/>
                  </a:lnTo>
                  <a:cubicBezTo>
                    <a:pt x="1497" y="633"/>
                    <a:pt x="1544" y="605"/>
                    <a:pt x="1572" y="567"/>
                  </a:cubicBezTo>
                  <a:cubicBezTo>
                    <a:pt x="1572" y="558"/>
                    <a:pt x="1581" y="54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9"/>
                    <a:pt x="1479" y="419"/>
                  </a:cubicBezTo>
                  <a:cubicBezTo>
                    <a:pt x="1418" y="405"/>
                    <a:pt x="1358" y="398"/>
                    <a:pt x="1298" y="398"/>
                  </a:cubicBezTo>
                  <a:cubicBezTo>
                    <a:pt x="1237" y="398"/>
                    <a:pt x="1177" y="405"/>
                    <a:pt x="1116" y="419"/>
                  </a:cubicBezTo>
                  <a:cubicBezTo>
                    <a:pt x="1209" y="381"/>
                    <a:pt x="1293" y="326"/>
                    <a:pt x="1358" y="251"/>
                  </a:cubicBezTo>
                  <a:cubicBezTo>
                    <a:pt x="1367" y="233"/>
                    <a:pt x="1377" y="214"/>
                    <a:pt x="1367" y="196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4" y="103"/>
                    <a:pt x="1256" y="93"/>
                  </a:cubicBezTo>
                  <a:cubicBezTo>
                    <a:pt x="1234" y="86"/>
                    <a:pt x="1211" y="82"/>
                    <a:pt x="1189" y="82"/>
                  </a:cubicBezTo>
                  <a:cubicBezTo>
                    <a:pt x="1125" y="82"/>
                    <a:pt x="1062" y="110"/>
                    <a:pt x="1014" y="158"/>
                  </a:cubicBezTo>
                  <a:cubicBezTo>
                    <a:pt x="1051" y="103"/>
                    <a:pt x="1005" y="28"/>
                    <a:pt x="912" y="10"/>
                  </a:cubicBezTo>
                  <a:cubicBezTo>
                    <a:pt x="888" y="4"/>
                    <a:pt x="865" y="1"/>
                    <a:pt x="841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052521" y="4730902"/>
              <a:ext cx="178355" cy="108393"/>
            </a:xfrm>
            <a:custGeom>
              <a:avLst/>
              <a:gdLst/>
              <a:ahLst/>
              <a:cxnLst/>
              <a:rect l="l" t="t" r="r" b="b"/>
              <a:pathLst>
                <a:path w="1629" h="990" extrusionOk="0">
                  <a:moveTo>
                    <a:pt x="849" y="1"/>
                  </a:moveTo>
                  <a:cubicBezTo>
                    <a:pt x="783" y="1"/>
                    <a:pt x="721" y="29"/>
                    <a:pt x="680" y="77"/>
                  </a:cubicBezTo>
                  <a:cubicBezTo>
                    <a:pt x="643" y="151"/>
                    <a:pt x="643" y="235"/>
                    <a:pt x="680" y="300"/>
                  </a:cubicBezTo>
                  <a:cubicBezTo>
                    <a:pt x="605" y="226"/>
                    <a:pt x="512" y="179"/>
                    <a:pt x="410" y="151"/>
                  </a:cubicBezTo>
                  <a:cubicBezTo>
                    <a:pt x="388" y="144"/>
                    <a:pt x="366" y="140"/>
                    <a:pt x="343" y="140"/>
                  </a:cubicBezTo>
                  <a:cubicBezTo>
                    <a:pt x="280" y="140"/>
                    <a:pt x="216" y="168"/>
                    <a:pt x="168" y="216"/>
                  </a:cubicBezTo>
                  <a:cubicBezTo>
                    <a:pt x="135" y="275"/>
                    <a:pt x="169" y="333"/>
                    <a:pt x="244" y="358"/>
                  </a:cubicBezTo>
                  <a:lnTo>
                    <a:pt x="244" y="358"/>
                  </a:lnTo>
                  <a:cubicBezTo>
                    <a:pt x="231" y="355"/>
                    <a:pt x="217" y="354"/>
                    <a:pt x="204" y="354"/>
                  </a:cubicBezTo>
                  <a:cubicBezTo>
                    <a:pt x="141" y="354"/>
                    <a:pt x="79" y="382"/>
                    <a:pt x="38" y="430"/>
                  </a:cubicBezTo>
                  <a:cubicBezTo>
                    <a:pt x="1" y="486"/>
                    <a:pt x="47" y="560"/>
                    <a:pt x="140" y="579"/>
                  </a:cubicBezTo>
                  <a:cubicBezTo>
                    <a:pt x="201" y="593"/>
                    <a:pt x="261" y="600"/>
                    <a:pt x="322" y="600"/>
                  </a:cubicBezTo>
                  <a:cubicBezTo>
                    <a:pt x="382" y="600"/>
                    <a:pt x="443" y="593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72"/>
                    <a:pt x="261" y="746"/>
                  </a:cubicBezTo>
                  <a:cubicBezTo>
                    <a:pt x="224" y="802"/>
                    <a:pt x="271" y="876"/>
                    <a:pt x="364" y="895"/>
                  </a:cubicBezTo>
                  <a:cubicBezTo>
                    <a:pt x="386" y="902"/>
                    <a:pt x="408" y="906"/>
                    <a:pt x="431" y="906"/>
                  </a:cubicBezTo>
                  <a:cubicBezTo>
                    <a:pt x="494" y="906"/>
                    <a:pt x="557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15" y="951"/>
                    <a:pt x="708" y="979"/>
                  </a:cubicBezTo>
                  <a:cubicBezTo>
                    <a:pt x="732" y="986"/>
                    <a:pt x="756" y="990"/>
                    <a:pt x="780" y="990"/>
                  </a:cubicBezTo>
                  <a:cubicBezTo>
                    <a:pt x="847" y="990"/>
                    <a:pt x="908" y="962"/>
                    <a:pt x="950" y="914"/>
                  </a:cubicBezTo>
                  <a:cubicBezTo>
                    <a:pt x="987" y="839"/>
                    <a:pt x="987" y="756"/>
                    <a:pt x="950" y="690"/>
                  </a:cubicBezTo>
                  <a:lnTo>
                    <a:pt x="950" y="690"/>
                  </a:lnTo>
                  <a:cubicBezTo>
                    <a:pt x="1024" y="765"/>
                    <a:pt x="1117" y="811"/>
                    <a:pt x="1219" y="839"/>
                  </a:cubicBezTo>
                  <a:cubicBezTo>
                    <a:pt x="1241" y="847"/>
                    <a:pt x="1264" y="850"/>
                    <a:pt x="1286" y="850"/>
                  </a:cubicBezTo>
                  <a:cubicBezTo>
                    <a:pt x="1350" y="850"/>
                    <a:pt x="1413" y="822"/>
                    <a:pt x="1461" y="774"/>
                  </a:cubicBezTo>
                  <a:cubicBezTo>
                    <a:pt x="1497" y="720"/>
                    <a:pt x="1454" y="656"/>
                    <a:pt x="1356" y="627"/>
                  </a:cubicBezTo>
                  <a:lnTo>
                    <a:pt x="1356" y="627"/>
                  </a:lnTo>
                  <a:cubicBezTo>
                    <a:pt x="1378" y="633"/>
                    <a:pt x="1400" y="636"/>
                    <a:pt x="1422" y="636"/>
                  </a:cubicBezTo>
                  <a:cubicBezTo>
                    <a:pt x="1488" y="636"/>
                    <a:pt x="1550" y="608"/>
                    <a:pt x="1591" y="560"/>
                  </a:cubicBezTo>
                  <a:cubicBezTo>
                    <a:pt x="1628" y="504"/>
                    <a:pt x="1582" y="439"/>
                    <a:pt x="1489" y="411"/>
                  </a:cubicBezTo>
                  <a:cubicBezTo>
                    <a:pt x="1428" y="398"/>
                    <a:pt x="1368" y="391"/>
                    <a:pt x="1308" y="391"/>
                  </a:cubicBezTo>
                  <a:cubicBezTo>
                    <a:pt x="1247" y="391"/>
                    <a:pt x="1187" y="398"/>
                    <a:pt x="1126" y="411"/>
                  </a:cubicBezTo>
                  <a:cubicBezTo>
                    <a:pt x="1219" y="384"/>
                    <a:pt x="1303" y="328"/>
                    <a:pt x="1368" y="244"/>
                  </a:cubicBezTo>
                  <a:cubicBezTo>
                    <a:pt x="1405" y="188"/>
                    <a:pt x="1359" y="123"/>
                    <a:pt x="1266" y="95"/>
                  </a:cubicBezTo>
                  <a:cubicBezTo>
                    <a:pt x="1244" y="88"/>
                    <a:pt x="1221" y="85"/>
                    <a:pt x="1199" y="85"/>
                  </a:cubicBezTo>
                  <a:cubicBezTo>
                    <a:pt x="1135" y="85"/>
                    <a:pt x="1072" y="112"/>
                    <a:pt x="1024" y="160"/>
                  </a:cubicBezTo>
                  <a:cubicBezTo>
                    <a:pt x="1061" y="105"/>
                    <a:pt x="1015" y="40"/>
                    <a:pt x="922" y="12"/>
                  </a:cubicBezTo>
                  <a:cubicBezTo>
                    <a:pt x="897" y="4"/>
                    <a:pt x="873" y="1"/>
                    <a:pt x="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3144163" y="461604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2"/>
                  </a:lnTo>
                  <a:cubicBezTo>
                    <a:pt x="1" y="930"/>
                    <a:pt x="661" y="1182"/>
                    <a:pt x="1256" y="1182"/>
                  </a:cubicBezTo>
                  <a:cubicBezTo>
                    <a:pt x="1851" y="1182"/>
                    <a:pt x="2540" y="930"/>
                    <a:pt x="2540" y="372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3143178" y="453053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707" y="0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3159491" y="453667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3197155" y="457148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1"/>
                  </a:moveTo>
                  <a:lnTo>
                    <a:pt x="1340" y="631"/>
                  </a:lnTo>
                  <a:cubicBezTo>
                    <a:pt x="1367" y="640"/>
                    <a:pt x="139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58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8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2" y="145"/>
                    <a:pt x="354" y="144"/>
                    <a:pt x="337" y="144"/>
                  </a:cubicBezTo>
                  <a:cubicBezTo>
                    <a:pt x="284" y="144"/>
                    <a:pt x="235" y="154"/>
                    <a:pt x="186" y="175"/>
                  </a:cubicBezTo>
                  <a:lnTo>
                    <a:pt x="131" y="129"/>
                  </a:lnTo>
                  <a:lnTo>
                    <a:pt x="131" y="259"/>
                  </a:lnTo>
                  <a:cubicBezTo>
                    <a:pt x="131" y="303"/>
                    <a:pt x="174" y="348"/>
                    <a:pt x="243" y="368"/>
                  </a:cubicBezTo>
                  <a:lnTo>
                    <a:pt x="243" y="368"/>
                  </a:lnTo>
                  <a:cubicBezTo>
                    <a:pt x="223" y="363"/>
                    <a:pt x="203" y="361"/>
                    <a:pt x="182" y="361"/>
                  </a:cubicBezTo>
                  <a:cubicBezTo>
                    <a:pt x="140" y="361"/>
                    <a:pt x="98" y="371"/>
                    <a:pt x="56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38" y="566"/>
                    <a:pt x="112" y="584"/>
                  </a:cubicBezTo>
                  <a:cubicBezTo>
                    <a:pt x="173" y="593"/>
                    <a:pt x="233" y="598"/>
                    <a:pt x="293" y="598"/>
                  </a:cubicBezTo>
                  <a:cubicBezTo>
                    <a:pt x="354" y="598"/>
                    <a:pt x="414" y="593"/>
                    <a:pt x="475" y="584"/>
                  </a:cubicBezTo>
                  <a:lnTo>
                    <a:pt x="475" y="584"/>
                  </a:lnTo>
                  <a:cubicBezTo>
                    <a:pt x="410" y="603"/>
                    <a:pt x="345" y="640"/>
                    <a:pt x="279" y="686"/>
                  </a:cubicBezTo>
                  <a:lnTo>
                    <a:pt x="224" y="659"/>
                  </a:lnTo>
                  <a:lnTo>
                    <a:pt x="224" y="779"/>
                  </a:lnTo>
                  <a:cubicBezTo>
                    <a:pt x="224" y="826"/>
                    <a:pt x="261" y="872"/>
                    <a:pt x="335" y="891"/>
                  </a:cubicBezTo>
                  <a:cubicBezTo>
                    <a:pt x="357" y="898"/>
                    <a:pt x="380" y="902"/>
                    <a:pt x="402" y="902"/>
                  </a:cubicBezTo>
                  <a:cubicBezTo>
                    <a:pt x="466" y="902"/>
                    <a:pt x="529" y="874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6" y="983"/>
                    <a:pt x="734" y="987"/>
                    <a:pt x="760" y="987"/>
                  </a:cubicBezTo>
                  <a:cubicBezTo>
                    <a:pt x="823" y="987"/>
                    <a:pt x="882" y="962"/>
                    <a:pt x="921" y="910"/>
                  </a:cubicBezTo>
                  <a:cubicBezTo>
                    <a:pt x="940" y="891"/>
                    <a:pt x="949" y="863"/>
                    <a:pt x="949" y="826"/>
                  </a:cubicBezTo>
                  <a:lnTo>
                    <a:pt x="949" y="714"/>
                  </a:lnTo>
                  <a:cubicBezTo>
                    <a:pt x="1023" y="770"/>
                    <a:pt x="1107" y="817"/>
                    <a:pt x="1191" y="845"/>
                  </a:cubicBezTo>
                  <a:cubicBezTo>
                    <a:pt x="1211" y="849"/>
                    <a:pt x="1232" y="851"/>
                    <a:pt x="1253" y="851"/>
                  </a:cubicBezTo>
                  <a:cubicBezTo>
                    <a:pt x="1318" y="851"/>
                    <a:pt x="1383" y="829"/>
                    <a:pt x="1433" y="779"/>
                  </a:cubicBezTo>
                  <a:cubicBezTo>
                    <a:pt x="1442" y="761"/>
                    <a:pt x="1442" y="752"/>
                    <a:pt x="1442" y="733"/>
                  </a:cubicBezTo>
                  <a:lnTo>
                    <a:pt x="1442" y="631"/>
                  </a:lnTo>
                  <a:cubicBezTo>
                    <a:pt x="1498" y="631"/>
                    <a:pt x="1535" y="603"/>
                    <a:pt x="1563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22"/>
                    <a:pt x="1367" y="203"/>
                  </a:cubicBezTo>
                  <a:lnTo>
                    <a:pt x="1367" y="82"/>
                  </a:lnTo>
                  <a:lnTo>
                    <a:pt x="1321" y="129"/>
                  </a:lnTo>
                  <a:cubicBezTo>
                    <a:pt x="1302" y="110"/>
                    <a:pt x="1274" y="101"/>
                    <a:pt x="1247" y="91"/>
                  </a:cubicBezTo>
                  <a:cubicBezTo>
                    <a:pt x="1225" y="84"/>
                    <a:pt x="1202" y="81"/>
                    <a:pt x="1180" y="81"/>
                  </a:cubicBezTo>
                  <a:cubicBezTo>
                    <a:pt x="1116" y="81"/>
                    <a:pt x="1053" y="108"/>
                    <a:pt x="1005" y="156"/>
                  </a:cubicBezTo>
                  <a:cubicBezTo>
                    <a:pt x="1042" y="101"/>
                    <a:pt x="996" y="36"/>
                    <a:pt x="903" y="8"/>
                  </a:cubicBezTo>
                  <a:cubicBezTo>
                    <a:pt x="883" y="3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3195075" y="4558677"/>
              <a:ext cx="179341" cy="109488"/>
            </a:xfrm>
            <a:custGeom>
              <a:avLst/>
              <a:gdLst/>
              <a:ahLst/>
              <a:cxnLst/>
              <a:rect l="l" t="t" r="r" b="b"/>
              <a:pathLst>
                <a:path w="1638" h="1000" extrusionOk="0">
                  <a:moveTo>
                    <a:pt x="847" y="1"/>
                  </a:moveTo>
                  <a:cubicBezTo>
                    <a:pt x="786" y="1"/>
                    <a:pt x="726" y="25"/>
                    <a:pt x="680" y="78"/>
                  </a:cubicBezTo>
                  <a:cubicBezTo>
                    <a:pt x="643" y="143"/>
                    <a:pt x="643" y="236"/>
                    <a:pt x="680" y="311"/>
                  </a:cubicBezTo>
                  <a:cubicBezTo>
                    <a:pt x="605" y="227"/>
                    <a:pt x="512" y="180"/>
                    <a:pt x="410" y="153"/>
                  </a:cubicBezTo>
                  <a:cubicBezTo>
                    <a:pt x="388" y="145"/>
                    <a:pt x="366" y="142"/>
                    <a:pt x="343" y="142"/>
                  </a:cubicBezTo>
                  <a:cubicBezTo>
                    <a:pt x="280" y="142"/>
                    <a:pt x="216" y="170"/>
                    <a:pt x="168" y="218"/>
                  </a:cubicBezTo>
                  <a:cubicBezTo>
                    <a:pt x="135" y="276"/>
                    <a:pt x="169" y="335"/>
                    <a:pt x="251" y="360"/>
                  </a:cubicBezTo>
                  <a:lnTo>
                    <a:pt x="251" y="360"/>
                  </a:lnTo>
                  <a:cubicBezTo>
                    <a:pt x="236" y="357"/>
                    <a:pt x="222" y="356"/>
                    <a:pt x="208" y="356"/>
                  </a:cubicBezTo>
                  <a:cubicBezTo>
                    <a:pt x="141" y="356"/>
                    <a:pt x="79" y="383"/>
                    <a:pt x="38" y="432"/>
                  </a:cubicBezTo>
                  <a:cubicBezTo>
                    <a:pt x="1" y="497"/>
                    <a:pt x="47" y="562"/>
                    <a:pt x="140" y="580"/>
                  </a:cubicBezTo>
                  <a:cubicBezTo>
                    <a:pt x="201" y="594"/>
                    <a:pt x="261" y="601"/>
                    <a:pt x="322" y="601"/>
                  </a:cubicBezTo>
                  <a:cubicBezTo>
                    <a:pt x="382" y="601"/>
                    <a:pt x="443" y="594"/>
                    <a:pt x="503" y="580"/>
                  </a:cubicBezTo>
                  <a:lnTo>
                    <a:pt x="503" y="580"/>
                  </a:lnTo>
                  <a:cubicBezTo>
                    <a:pt x="410" y="618"/>
                    <a:pt x="326" y="673"/>
                    <a:pt x="261" y="748"/>
                  </a:cubicBezTo>
                  <a:cubicBezTo>
                    <a:pt x="224" y="813"/>
                    <a:pt x="271" y="878"/>
                    <a:pt x="373" y="896"/>
                  </a:cubicBezTo>
                  <a:cubicBezTo>
                    <a:pt x="395" y="904"/>
                    <a:pt x="417" y="907"/>
                    <a:pt x="440" y="907"/>
                  </a:cubicBezTo>
                  <a:cubicBezTo>
                    <a:pt x="503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5" y="962"/>
                    <a:pt x="717" y="980"/>
                  </a:cubicBezTo>
                  <a:cubicBezTo>
                    <a:pt x="745" y="994"/>
                    <a:pt x="773" y="1000"/>
                    <a:pt x="800" y="1000"/>
                  </a:cubicBezTo>
                  <a:cubicBezTo>
                    <a:pt x="943" y="1000"/>
                    <a:pt x="1053" y="833"/>
                    <a:pt x="959" y="692"/>
                  </a:cubicBezTo>
                  <a:lnTo>
                    <a:pt x="959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3" y="851"/>
                    <a:pt x="1295" y="851"/>
                  </a:cubicBezTo>
                  <a:cubicBezTo>
                    <a:pt x="1358" y="851"/>
                    <a:pt x="1420" y="824"/>
                    <a:pt x="1461" y="776"/>
                  </a:cubicBezTo>
                  <a:cubicBezTo>
                    <a:pt x="1497" y="721"/>
                    <a:pt x="1454" y="658"/>
                    <a:pt x="1366" y="629"/>
                  </a:cubicBezTo>
                  <a:lnTo>
                    <a:pt x="1366" y="629"/>
                  </a:lnTo>
                  <a:cubicBezTo>
                    <a:pt x="1385" y="635"/>
                    <a:pt x="1405" y="638"/>
                    <a:pt x="1425" y="638"/>
                  </a:cubicBezTo>
                  <a:cubicBezTo>
                    <a:pt x="1489" y="638"/>
                    <a:pt x="1552" y="610"/>
                    <a:pt x="1600" y="562"/>
                  </a:cubicBezTo>
                  <a:cubicBezTo>
                    <a:pt x="1638" y="497"/>
                    <a:pt x="1591" y="432"/>
                    <a:pt x="1489" y="413"/>
                  </a:cubicBezTo>
                  <a:cubicBezTo>
                    <a:pt x="1428" y="399"/>
                    <a:pt x="1368" y="392"/>
                    <a:pt x="1307" y="392"/>
                  </a:cubicBezTo>
                  <a:cubicBezTo>
                    <a:pt x="1247" y="392"/>
                    <a:pt x="1187" y="399"/>
                    <a:pt x="1126" y="413"/>
                  </a:cubicBezTo>
                  <a:cubicBezTo>
                    <a:pt x="1219" y="376"/>
                    <a:pt x="1312" y="320"/>
                    <a:pt x="1368" y="246"/>
                  </a:cubicBezTo>
                  <a:cubicBezTo>
                    <a:pt x="1405" y="180"/>
                    <a:pt x="1359" y="115"/>
                    <a:pt x="1266" y="97"/>
                  </a:cubicBezTo>
                  <a:cubicBezTo>
                    <a:pt x="1241" y="89"/>
                    <a:pt x="1216" y="84"/>
                    <a:pt x="1191" y="84"/>
                  </a:cubicBezTo>
                  <a:cubicBezTo>
                    <a:pt x="1130" y="84"/>
                    <a:pt x="1070" y="109"/>
                    <a:pt x="1024" y="162"/>
                  </a:cubicBezTo>
                  <a:cubicBezTo>
                    <a:pt x="1061" y="97"/>
                    <a:pt x="1015" y="32"/>
                    <a:pt x="922" y="13"/>
                  </a:cubicBezTo>
                  <a:cubicBezTo>
                    <a:pt x="897" y="5"/>
                    <a:pt x="872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554989" y="4030615"/>
              <a:ext cx="296383" cy="155910"/>
            </a:xfrm>
            <a:custGeom>
              <a:avLst/>
              <a:gdLst/>
              <a:ahLst/>
              <a:cxnLst/>
              <a:rect l="l" t="t" r="r" b="b"/>
              <a:pathLst>
                <a:path w="2707" h="1424" extrusionOk="0">
                  <a:moveTo>
                    <a:pt x="1340" y="0"/>
                  </a:moveTo>
                  <a:cubicBezTo>
                    <a:pt x="754" y="0"/>
                    <a:pt x="1" y="214"/>
                    <a:pt x="1" y="698"/>
                  </a:cubicBezTo>
                  <a:cubicBezTo>
                    <a:pt x="1" y="1191"/>
                    <a:pt x="708" y="1423"/>
                    <a:pt x="1349" y="1423"/>
                  </a:cubicBezTo>
                  <a:cubicBezTo>
                    <a:pt x="1982" y="1423"/>
                    <a:pt x="2707" y="1200"/>
                    <a:pt x="2707" y="707"/>
                  </a:cubicBezTo>
                  <a:cubicBezTo>
                    <a:pt x="2707" y="214"/>
                    <a:pt x="1944" y="0"/>
                    <a:pt x="1340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547872" y="403466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547872" y="3949156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563201" y="3956273"/>
              <a:ext cx="246456" cy="154925"/>
            </a:xfrm>
            <a:custGeom>
              <a:avLst/>
              <a:gdLst/>
              <a:ahLst/>
              <a:cxnLst/>
              <a:rect l="l" t="t" r="r" b="b"/>
              <a:pathLst>
                <a:path w="2251" h="1415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82"/>
                    <a:pt x="586" y="1414"/>
                    <a:pt x="1116" y="1414"/>
                  </a:cubicBezTo>
                  <a:cubicBezTo>
                    <a:pt x="1646" y="1414"/>
                    <a:pt x="2251" y="1191"/>
                    <a:pt x="2251" y="69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562106" y="395627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5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63"/>
                  </a:cubicBezTo>
                  <a:cubicBezTo>
                    <a:pt x="66" y="326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2"/>
                  </a:cubicBezTo>
                  <a:lnTo>
                    <a:pt x="2251" y="707"/>
                  </a:ln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600865" y="3990542"/>
              <a:ext cx="173209" cy="107517"/>
            </a:xfrm>
            <a:custGeom>
              <a:avLst/>
              <a:gdLst/>
              <a:ahLst/>
              <a:cxnLst/>
              <a:rect l="l" t="t" r="r" b="b"/>
              <a:pathLst>
                <a:path w="1582" h="982" extrusionOk="0">
                  <a:moveTo>
                    <a:pt x="1339" y="627"/>
                  </a:moveTo>
                  <a:lnTo>
                    <a:pt x="1339" y="627"/>
                  </a:lnTo>
                  <a:cubicBezTo>
                    <a:pt x="1367" y="636"/>
                    <a:pt x="1395" y="636"/>
                    <a:pt x="1432" y="636"/>
                  </a:cubicBezTo>
                  <a:lnTo>
                    <a:pt x="1405" y="655"/>
                  </a:lnTo>
                  <a:cubicBezTo>
                    <a:pt x="1386" y="645"/>
                    <a:pt x="1367" y="636"/>
                    <a:pt x="1339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0" y="710"/>
                  </a:lnTo>
                  <a:cubicBezTo>
                    <a:pt x="940" y="701"/>
                    <a:pt x="940" y="701"/>
                    <a:pt x="940" y="692"/>
                  </a:cubicBezTo>
                  <a:close/>
                  <a:moveTo>
                    <a:pt x="850" y="0"/>
                  </a:moveTo>
                  <a:cubicBezTo>
                    <a:pt x="793" y="0"/>
                    <a:pt x="738" y="13"/>
                    <a:pt x="688" y="41"/>
                  </a:cubicBezTo>
                  <a:lnTo>
                    <a:pt x="633" y="50"/>
                  </a:lnTo>
                  <a:lnTo>
                    <a:pt x="633" y="153"/>
                  </a:lnTo>
                  <a:cubicBezTo>
                    <a:pt x="623" y="199"/>
                    <a:pt x="633" y="255"/>
                    <a:pt x="661" y="301"/>
                  </a:cubicBezTo>
                  <a:cubicBezTo>
                    <a:pt x="586" y="227"/>
                    <a:pt x="493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89" y="140"/>
                    <a:pt x="235" y="150"/>
                    <a:pt x="186" y="171"/>
                  </a:cubicBezTo>
                  <a:lnTo>
                    <a:pt x="131" y="125"/>
                  </a:lnTo>
                  <a:lnTo>
                    <a:pt x="131" y="255"/>
                  </a:lnTo>
                  <a:cubicBezTo>
                    <a:pt x="131" y="300"/>
                    <a:pt x="174" y="344"/>
                    <a:pt x="243" y="364"/>
                  </a:cubicBezTo>
                  <a:lnTo>
                    <a:pt x="243" y="364"/>
                  </a:lnTo>
                  <a:cubicBezTo>
                    <a:pt x="223" y="359"/>
                    <a:pt x="203" y="357"/>
                    <a:pt x="183" y="357"/>
                  </a:cubicBezTo>
                  <a:cubicBezTo>
                    <a:pt x="141" y="357"/>
                    <a:pt x="101" y="367"/>
                    <a:pt x="65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5"/>
                    <a:pt x="47" y="562"/>
                    <a:pt x="112" y="580"/>
                  </a:cubicBezTo>
                  <a:cubicBezTo>
                    <a:pt x="172" y="590"/>
                    <a:pt x="233" y="594"/>
                    <a:pt x="293" y="594"/>
                  </a:cubicBezTo>
                  <a:cubicBezTo>
                    <a:pt x="354" y="594"/>
                    <a:pt x="414" y="590"/>
                    <a:pt x="475" y="580"/>
                  </a:cubicBezTo>
                  <a:lnTo>
                    <a:pt x="475" y="580"/>
                  </a:lnTo>
                  <a:cubicBezTo>
                    <a:pt x="410" y="599"/>
                    <a:pt x="344" y="636"/>
                    <a:pt x="289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61" y="869"/>
                    <a:pt x="335" y="887"/>
                  </a:cubicBezTo>
                  <a:cubicBezTo>
                    <a:pt x="359" y="894"/>
                    <a:pt x="384" y="898"/>
                    <a:pt x="407" y="898"/>
                  </a:cubicBezTo>
                  <a:cubicBezTo>
                    <a:pt x="474" y="898"/>
                    <a:pt x="536" y="870"/>
                    <a:pt x="577" y="822"/>
                  </a:cubicBezTo>
                  <a:lnTo>
                    <a:pt x="577" y="822"/>
                  </a:lnTo>
                  <a:cubicBezTo>
                    <a:pt x="540" y="887"/>
                    <a:pt x="586" y="952"/>
                    <a:pt x="679" y="971"/>
                  </a:cubicBezTo>
                  <a:cubicBezTo>
                    <a:pt x="704" y="978"/>
                    <a:pt x="728" y="982"/>
                    <a:pt x="751" y="982"/>
                  </a:cubicBezTo>
                  <a:cubicBezTo>
                    <a:pt x="818" y="982"/>
                    <a:pt x="880" y="954"/>
                    <a:pt x="921" y="906"/>
                  </a:cubicBezTo>
                  <a:cubicBezTo>
                    <a:pt x="940" y="887"/>
                    <a:pt x="949" y="850"/>
                    <a:pt x="949" y="822"/>
                  </a:cubicBezTo>
                  <a:lnTo>
                    <a:pt x="949" y="710"/>
                  </a:lnTo>
                  <a:cubicBezTo>
                    <a:pt x="1023" y="766"/>
                    <a:pt x="1107" y="813"/>
                    <a:pt x="1191" y="831"/>
                  </a:cubicBezTo>
                  <a:cubicBezTo>
                    <a:pt x="1215" y="839"/>
                    <a:pt x="1239" y="842"/>
                    <a:pt x="1263" y="842"/>
                  </a:cubicBezTo>
                  <a:cubicBezTo>
                    <a:pt x="1330" y="842"/>
                    <a:pt x="1391" y="814"/>
                    <a:pt x="1432" y="766"/>
                  </a:cubicBezTo>
                  <a:cubicBezTo>
                    <a:pt x="1442" y="757"/>
                    <a:pt x="1451" y="738"/>
                    <a:pt x="1442" y="729"/>
                  </a:cubicBezTo>
                  <a:lnTo>
                    <a:pt x="1442" y="627"/>
                  </a:lnTo>
                  <a:cubicBezTo>
                    <a:pt x="1498" y="618"/>
                    <a:pt x="1535" y="599"/>
                    <a:pt x="1572" y="562"/>
                  </a:cubicBezTo>
                  <a:cubicBezTo>
                    <a:pt x="1572" y="543"/>
                    <a:pt x="1581" y="534"/>
                    <a:pt x="1581" y="525"/>
                  </a:cubicBezTo>
                  <a:lnTo>
                    <a:pt x="1581" y="394"/>
                  </a:lnTo>
                  <a:lnTo>
                    <a:pt x="1535" y="441"/>
                  </a:lnTo>
                  <a:cubicBezTo>
                    <a:pt x="1516" y="432"/>
                    <a:pt x="1498" y="422"/>
                    <a:pt x="1470" y="413"/>
                  </a:cubicBezTo>
                  <a:cubicBezTo>
                    <a:pt x="1409" y="404"/>
                    <a:pt x="1349" y="399"/>
                    <a:pt x="1288" y="399"/>
                  </a:cubicBezTo>
                  <a:cubicBezTo>
                    <a:pt x="1228" y="399"/>
                    <a:pt x="1167" y="404"/>
                    <a:pt x="1107" y="413"/>
                  </a:cubicBezTo>
                  <a:cubicBezTo>
                    <a:pt x="1209" y="385"/>
                    <a:pt x="1293" y="329"/>
                    <a:pt x="1358" y="246"/>
                  </a:cubicBezTo>
                  <a:cubicBezTo>
                    <a:pt x="1367" y="236"/>
                    <a:pt x="1367" y="218"/>
                    <a:pt x="1367" y="199"/>
                  </a:cubicBezTo>
                  <a:lnTo>
                    <a:pt x="1367" y="78"/>
                  </a:lnTo>
                  <a:lnTo>
                    <a:pt x="1321" y="125"/>
                  </a:lnTo>
                  <a:cubicBezTo>
                    <a:pt x="1302" y="106"/>
                    <a:pt x="1274" y="97"/>
                    <a:pt x="1246" y="87"/>
                  </a:cubicBezTo>
                  <a:cubicBezTo>
                    <a:pt x="1226" y="83"/>
                    <a:pt x="1205" y="81"/>
                    <a:pt x="1184" y="81"/>
                  </a:cubicBezTo>
                  <a:cubicBezTo>
                    <a:pt x="1119" y="81"/>
                    <a:pt x="1054" y="103"/>
                    <a:pt x="1005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5" y="2"/>
                    <a:pt x="867" y="0"/>
                    <a:pt x="850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598784" y="3976637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40" y="0"/>
                  </a:moveTo>
                  <a:cubicBezTo>
                    <a:pt x="697" y="0"/>
                    <a:pt x="585" y="174"/>
                    <a:pt x="680" y="307"/>
                  </a:cubicBezTo>
                  <a:cubicBezTo>
                    <a:pt x="605" y="233"/>
                    <a:pt x="512" y="177"/>
                    <a:pt x="410" y="159"/>
                  </a:cubicBezTo>
                  <a:cubicBezTo>
                    <a:pt x="388" y="151"/>
                    <a:pt x="366" y="148"/>
                    <a:pt x="343" y="148"/>
                  </a:cubicBezTo>
                  <a:cubicBezTo>
                    <a:pt x="280" y="148"/>
                    <a:pt x="216" y="176"/>
                    <a:pt x="168" y="224"/>
                  </a:cubicBezTo>
                  <a:cubicBezTo>
                    <a:pt x="132" y="278"/>
                    <a:pt x="175" y="342"/>
                    <a:pt x="273" y="371"/>
                  </a:cubicBezTo>
                  <a:lnTo>
                    <a:pt x="273" y="371"/>
                  </a:lnTo>
                  <a:cubicBezTo>
                    <a:pt x="251" y="365"/>
                    <a:pt x="229" y="362"/>
                    <a:pt x="207" y="362"/>
                  </a:cubicBezTo>
                  <a:cubicBezTo>
                    <a:pt x="141" y="362"/>
                    <a:pt x="79" y="390"/>
                    <a:pt x="38" y="438"/>
                  </a:cubicBezTo>
                  <a:cubicBezTo>
                    <a:pt x="1" y="493"/>
                    <a:pt x="47" y="559"/>
                    <a:pt x="140" y="586"/>
                  </a:cubicBezTo>
                  <a:cubicBezTo>
                    <a:pt x="201" y="596"/>
                    <a:pt x="261" y="600"/>
                    <a:pt x="322" y="600"/>
                  </a:cubicBezTo>
                  <a:cubicBezTo>
                    <a:pt x="382" y="600"/>
                    <a:pt x="442" y="596"/>
                    <a:pt x="503" y="586"/>
                  </a:cubicBezTo>
                  <a:lnTo>
                    <a:pt x="503" y="586"/>
                  </a:lnTo>
                  <a:cubicBezTo>
                    <a:pt x="410" y="614"/>
                    <a:pt x="326" y="670"/>
                    <a:pt x="261" y="754"/>
                  </a:cubicBezTo>
                  <a:cubicBezTo>
                    <a:pt x="224" y="810"/>
                    <a:pt x="270" y="875"/>
                    <a:pt x="363" y="903"/>
                  </a:cubicBezTo>
                  <a:cubicBezTo>
                    <a:pt x="388" y="910"/>
                    <a:pt x="412" y="913"/>
                    <a:pt x="436" y="913"/>
                  </a:cubicBezTo>
                  <a:cubicBezTo>
                    <a:pt x="502" y="913"/>
                    <a:pt x="564" y="886"/>
                    <a:pt x="605" y="837"/>
                  </a:cubicBezTo>
                  <a:lnTo>
                    <a:pt x="605" y="837"/>
                  </a:lnTo>
                  <a:cubicBezTo>
                    <a:pt x="568" y="893"/>
                    <a:pt x="615" y="958"/>
                    <a:pt x="717" y="986"/>
                  </a:cubicBezTo>
                  <a:cubicBezTo>
                    <a:pt x="739" y="994"/>
                    <a:pt x="761" y="997"/>
                    <a:pt x="784" y="997"/>
                  </a:cubicBezTo>
                  <a:cubicBezTo>
                    <a:pt x="847" y="997"/>
                    <a:pt x="908" y="969"/>
                    <a:pt x="949" y="921"/>
                  </a:cubicBezTo>
                  <a:cubicBezTo>
                    <a:pt x="986" y="847"/>
                    <a:pt x="986" y="763"/>
                    <a:pt x="949" y="698"/>
                  </a:cubicBezTo>
                  <a:lnTo>
                    <a:pt x="949" y="698"/>
                  </a:lnTo>
                  <a:cubicBezTo>
                    <a:pt x="1024" y="772"/>
                    <a:pt x="1117" y="819"/>
                    <a:pt x="1219" y="847"/>
                  </a:cubicBezTo>
                  <a:cubicBezTo>
                    <a:pt x="1241" y="854"/>
                    <a:pt x="1263" y="858"/>
                    <a:pt x="1286" y="858"/>
                  </a:cubicBezTo>
                  <a:cubicBezTo>
                    <a:pt x="1349" y="858"/>
                    <a:pt x="1413" y="830"/>
                    <a:pt x="1461" y="782"/>
                  </a:cubicBezTo>
                  <a:cubicBezTo>
                    <a:pt x="1494" y="731"/>
                    <a:pt x="1459" y="665"/>
                    <a:pt x="1383" y="640"/>
                  </a:cubicBezTo>
                  <a:lnTo>
                    <a:pt x="1383" y="640"/>
                  </a:lnTo>
                  <a:cubicBezTo>
                    <a:pt x="1397" y="642"/>
                    <a:pt x="1411" y="644"/>
                    <a:pt x="1425" y="644"/>
                  </a:cubicBezTo>
                  <a:cubicBezTo>
                    <a:pt x="1488" y="644"/>
                    <a:pt x="1550" y="616"/>
                    <a:pt x="1591" y="568"/>
                  </a:cubicBezTo>
                  <a:cubicBezTo>
                    <a:pt x="1637" y="503"/>
                    <a:pt x="1591" y="447"/>
                    <a:pt x="1489" y="419"/>
                  </a:cubicBezTo>
                  <a:cubicBezTo>
                    <a:pt x="1428" y="405"/>
                    <a:pt x="1368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28" y="391"/>
                    <a:pt x="1312" y="326"/>
                    <a:pt x="1377" y="252"/>
                  </a:cubicBezTo>
                  <a:cubicBezTo>
                    <a:pt x="1414" y="187"/>
                    <a:pt x="1368" y="121"/>
                    <a:pt x="1265" y="103"/>
                  </a:cubicBezTo>
                  <a:cubicBezTo>
                    <a:pt x="1244" y="96"/>
                    <a:pt x="1221" y="92"/>
                    <a:pt x="1199" y="92"/>
                  </a:cubicBezTo>
                  <a:cubicBezTo>
                    <a:pt x="1135" y="92"/>
                    <a:pt x="1072" y="120"/>
                    <a:pt x="1024" y="168"/>
                  </a:cubicBezTo>
                  <a:cubicBezTo>
                    <a:pt x="1061" y="103"/>
                    <a:pt x="1014" y="38"/>
                    <a:pt x="921" y="19"/>
                  </a:cubicBezTo>
                  <a:cubicBezTo>
                    <a:pt x="894" y="6"/>
                    <a:pt x="867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1647570" y="3618282"/>
              <a:ext cx="173100" cy="344010"/>
            </a:xfrm>
            <a:custGeom>
              <a:avLst/>
              <a:gdLst/>
              <a:ahLst/>
              <a:cxnLst/>
              <a:rect l="l" t="t" r="r" b="b"/>
              <a:pathLst>
                <a:path w="1581" h="3142" extrusionOk="0">
                  <a:moveTo>
                    <a:pt x="0" y="0"/>
                  </a:moveTo>
                  <a:lnTo>
                    <a:pt x="0" y="1869"/>
                  </a:lnTo>
                  <a:cubicBezTo>
                    <a:pt x="0" y="2325"/>
                    <a:pt x="242" y="2753"/>
                    <a:pt x="632" y="2985"/>
                  </a:cubicBezTo>
                  <a:lnTo>
                    <a:pt x="781" y="3069"/>
                  </a:lnTo>
                  <a:cubicBezTo>
                    <a:pt x="867" y="3119"/>
                    <a:pt x="959" y="3142"/>
                    <a:pt x="1048" y="3142"/>
                  </a:cubicBezTo>
                  <a:cubicBezTo>
                    <a:pt x="1325" y="3142"/>
                    <a:pt x="1581" y="2921"/>
                    <a:pt x="1581" y="2604"/>
                  </a:cubicBezTo>
                  <a:lnTo>
                    <a:pt x="1581" y="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647570" y="3595837"/>
              <a:ext cx="210763" cy="121312"/>
            </a:xfrm>
            <a:custGeom>
              <a:avLst/>
              <a:gdLst/>
              <a:ahLst/>
              <a:cxnLst/>
              <a:rect l="l" t="t" r="r" b="b"/>
              <a:pathLst>
                <a:path w="1925" h="1108" extrusionOk="0">
                  <a:moveTo>
                    <a:pt x="344" y="1"/>
                  </a:moveTo>
                  <a:lnTo>
                    <a:pt x="0" y="205"/>
                  </a:lnTo>
                  <a:lnTo>
                    <a:pt x="1581" y="1107"/>
                  </a:lnTo>
                  <a:lnTo>
                    <a:pt x="1925" y="912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1820562" y="3695581"/>
              <a:ext cx="37773" cy="162042"/>
            </a:xfrm>
            <a:custGeom>
              <a:avLst/>
              <a:gdLst/>
              <a:ahLst/>
              <a:cxnLst/>
              <a:rect l="l" t="t" r="r" b="b"/>
              <a:pathLst>
                <a:path w="345" h="1480" extrusionOk="0">
                  <a:moveTo>
                    <a:pt x="345" y="1"/>
                  </a:moveTo>
                  <a:lnTo>
                    <a:pt x="1" y="196"/>
                  </a:lnTo>
                  <a:lnTo>
                    <a:pt x="1" y="1480"/>
                  </a:lnTo>
                  <a:lnTo>
                    <a:pt x="345" y="1284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1646476" y="3758537"/>
              <a:ext cx="174195" cy="217004"/>
            </a:xfrm>
            <a:custGeom>
              <a:avLst/>
              <a:gdLst/>
              <a:ahLst/>
              <a:cxnLst/>
              <a:rect l="l" t="t" r="r" b="b"/>
              <a:pathLst>
                <a:path w="1591" h="1982" extrusionOk="0">
                  <a:moveTo>
                    <a:pt x="500" y="0"/>
                  </a:moveTo>
                  <a:cubicBezTo>
                    <a:pt x="212" y="0"/>
                    <a:pt x="1" y="247"/>
                    <a:pt x="1" y="542"/>
                  </a:cubicBezTo>
                  <a:cubicBezTo>
                    <a:pt x="10" y="1100"/>
                    <a:pt x="308" y="1621"/>
                    <a:pt x="791" y="1909"/>
                  </a:cubicBezTo>
                  <a:cubicBezTo>
                    <a:pt x="877" y="1959"/>
                    <a:pt x="969" y="1981"/>
                    <a:pt x="1058" y="1981"/>
                  </a:cubicBezTo>
                  <a:cubicBezTo>
                    <a:pt x="1335" y="1981"/>
                    <a:pt x="1591" y="1761"/>
                    <a:pt x="1591" y="1444"/>
                  </a:cubicBezTo>
                  <a:cubicBezTo>
                    <a:pt x="1582" y="886"/>
                    <a:pt x="1284" y="365"/>
                    <a:pt x="800" y="86"/>
                  </a:cubicBezTo>
                  <a:cubicBezTo>
                    <a:pt x="695" y="27"/>
                    <a:pt x="593" y="0"/>
                    <a:pt x="500" y="0"/>
                  </a:cubicBez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1696840" y="3736749"/>
              <a:ext cx="72919" cy="159852"/>
            </a:xfrm>
            <a:custGeom>
              <a:avLst/>
              <a:gdLst/>
              <a:ahLst/>
              <a:cxnLst/>
              <a:rect l="l" t="t" r="r" b="b"/>
              <a:pathLst>
                <a:path w="666" h="1460" extrusionOk="0">
                  <a:moveTo>
                    <a:pt x="225" y="1"/>
                  </a:moveTo>
                  <a:cubicBezTo>
                    <a:pt x="108" y="1"/>
                    <a:pt x="1" y="97"/>
                    <a:pt x="15" y="229"/>
                  </a:cubicBezTo>
                  <a:cubicBezTo>
                    <a:pt x="15" y="378"/>
                    <a:pt x="71" y="527"/>
                    <a:pt x="164" y="639"/>
                  </a:cubicBezTo>
                  <a:lnTo>
                    <a:pt x="164" y="1159"/>
                  </a:lnTo>
                  <a:cubicBezTo>
                    <a:pt x="164" y="1159"/>
                    <a:pt x="164" y="1169"/>
                    <a:pt x="164" y="1178"/>
                  </a:cubicBezTo>
                  <a:lnTo>
                    <a:pt x="164" y="1187"/>
                  </a:lnTo>
                  <a:cubicBezTo>
                    <a:pt x="182" y="1299"/>
                    <a:pt x="238" y="1392"/>
                    <a:pt x="331" y="1448"/>
                  </a:cubicBezTo>
                  <a:cubicBezTo>
                    <a:pt x="347" y="1456"/>
                    <a:pt x="364" y="1459"/>
                    <a:pt x="381" y="1459"/>
                  </a:cubicBezTo>
                  <a:cubicBezTo>
                    <a:pt x="441" y="1459"/>
                    <a:pt x="499" y="1411"/>
                    <a:pt x="499" y="1345"/>
                  </a:cubicBezTo>
                  <a:lnTo>
                    <a:pt x="499" y="1336"/>
                  </a:lnTo>
                  <a:lnTo>
                    <a:pt x="499" y="806"/>
                  </a:lnTo>
                  <a:cubicBezTo>
                    <a:pt x="601" y="778"/>
                    <a:pt x="666" y="694"/>
                    <a:pt x="657" y="592"/>
                  </a:cubicBezTo>
                  <a:cubicBezTo>
                    <a:pt x="657" y="360"/>
                    <a:pt x="536" y="155"/>
                    <a:pt x="340" y="34"/>
                  </a:cubicBezTo>
                  <a:cubicBezTo>
                    <a:pt x="303" y="11"/>
                    <a:pt x="264" y="1"/>
                    <a:pt x="225" y="1"/>
                  </a:cubicBezTo>
                  <a:close/>
                </a:path>
              </a:pathLst>
            </a:custGeom>
            <a:solidFill>
              <a:srgbClr val="9D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1696731" y="3736749"/>
              <a:ext cx="51678" cy="159852"/>
            </a:xfrm>
            <a:custGeom>
              <a:avLst/>
              <a:gdLst/>
              <a:ahLst/>
              <a:cxnLst/>
              <a:rect l="l" t="t" r="r" b="b"/>
              <a:pathLst>
                <a:path w="472" h="1460" extrusionOk="0">
                  <a:moveTo>
                    <a:pt x="220" y="1"/>
                  </a:moveTo>
                  <a:cubicBezTo>
                    <a:pt x="105" y="1"/>
                    <a:pt x="1" y="99"/>
                    <a:pt x="16" y="229"/>
                  </a:cubicBezTo>
                  <a:cubicBezTo>
                    <a:pt x="16" y="378"/>
                    <a:pt x="72" y="527"/>
                    <a:pt x="165" y="639"/>
                  </a:cubicBezTo>
                  <a:lnTo>
                    <a:pt x="165" y="1159"/>
                  </a:lnTo>
                  <a:cubicBezTo>
                    <a:pt x="165" y="1159"/>
                    <a:pt x="165" y="1169"/>
                    <a:pt x="165" y="1178"/>
                  </a:cubicBezTo>
                  <a:lnTo>
                    <a:pt x="165" y="1187"/>
                  </a:lnTo>
                  <a:cubicBezTo>
                    <a:pt x="183" y="1299"/>
                    <a:pt x="239" y="1392"/>
                    <a:pt x="332" y="1448"/>
                  </a:cubicBezTo>
                  <a:cubicBezTo>
                    <a:pt x="351" y="1455"/>
                    <a:pt x="372" y="1460"/>
                    <a:pt x="393" y="1460"/>
                  </a:cubicBezTo>
                  <a:cubicBezTo>
                    <a:pt x="422" y="1460"/>
                    <a:pt x="450" y="1451"/>
                    <a:pt x="472" y="1429"/>
                  </a:cubicBezTo>
                  <a:cubicBezTo>
                    <a:pt x="388" y="1373"/>
                    <a:pt x="341" y="1280"/>
                    <a:pt x="332" y="1187"/>
                  </a:cubicBezTo>
                  <a:lnTo>
                    <a:pt x="332" y="1178"/>
                  </a:lnTo>
                  <a:cubicBezTo>
                    <a:pt x="323" y="1169"/>
                    <a:pt x="323" y="1159"/>
                    <a:pt x="332" y="1159"/>
                  </a:cubicBezTo>
                  <a:cubicBezTo>
                    <a:pt x="323" y="1150"/>
                    <a:pt x="323" y="1150"/>
                    <a:pt x="332" y="1141"/>
                  </a:cubicBezTo>
                  <a:lnTo>
                    <a:pt x="332" y="639"/>
                  </a:lnTo>
                  <a:cubicBezTo>
                    <a:pt x="230" y="527"/>
                    <a:pt x="174" y="378"/>
                    <a:pt x="174" y="229"/>
                  </a:cubicBezTo>
                  <a:cubicBezTo>
                    <a:pt x="165" y="136"/>
                    <a:pt x="221" y="53"/>
                    <a:pt x="295" y="16"/>
                  </a:cubicBezTo>
                  <a:cubicBezTo>
                    <a:pt x="270" y="6"/>
                    <a:pt x="245" y="1"/>
                    <a:pt x="220" y="1"/>
                  </a:cubicBez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1107904" y="3399306"/>
              <a:ext cx="84634" cy="564189"/>
            </a:xfrm>
            <a:custGeom>
              <a:avLst/>
              <a:gdLst/>
              <a:ahLst/>
              <a:cxnLst/>
              <a:rect l="l" t="t" r="r" b="b"/>
              <a:pathLst>
                <a:path w="773" h="5153" extrusionOk="0">
                  <a:moveTo>
                    <a:pt x="0" y="1"/>
                  </a:moveTo>
                  <a:lnTo>
                    <a:pt x="0" y="5153"/>
                  </a:lnTo>
                  <a:lnTo>
                    <a:pt x="772" y="4688"/>
                  </a:lnTo>
                  <a:lnTo>
                    <a:pt x="772" y="4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2487453" y="4076381"/>
              <a:ext cx="106093" cy="701705"/>
            </a:xfrm>
            <a:custGeom>
              <a:avLst/>
              <a:gdLst/>
              <a:ahLst/>
              <a:cxnLst/>
              <a:rect l="l" t="t" r="r" b="b"/>
              <a:pathLst>
                <a:path w="969" h="6409" extrusionOk="0">
                  <a:moveTo>
                    <a:pt x="968" y="1"/>
                  </a:moveTo>
                  <a:lnTo>
                    <a:pt x="1" y="215"/>
                  </a:lnTo>
                  <a:lnTo>
                    <a:pt x="1" y="6408"/>
                  </a:lnTo>
                  <a:lnTo>
                    <a:pt x="968" y="587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2403038" y="4080542"/>
              <a:ext cx="85619" cy="678166"/>
            </a:xfrm>
            <a:custGeom>
              <a:avLst/>
              <a:gdLst/>
              <a:ahLst/>
              <a:cxnLst/>
              <a:rect l="l" t="t" r="r" b="b"/>
              <a:pathLst>
                <a:path w="782" h="6194" extrusionOk="0">
                  <a:moveTo>
                    <a:pt x="0" y="0"/>
                  </a:moveTo>
                  <a:lnTo>
                    <a:pt x="0" y="6193"/>
                  </a:lnTo>
                  <a:lnTo>
                    <a:pt x="781" y="6054"/>
                  </a:lnTo>
                  <a:lnTo>
                    <a:pt x="781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1074291" y="3298577"/>
              <a:ext cx="84634" cy="679151"/>
            </a:xfrm>
            <a:custGeom>
              <a:avLst/>
              <a:gdLst/>
              <a:ahLst/>
              <a:cxnLst/>
              <a:rect l="l" t="t" r="r" b="b"/>
              <a:pathLst>
                <a:path w="773" h="6203" extrusionOk="0">
                  <a:moveTo>
                    <a:pt x="1" y="0"/>
                  </a:moveTo>
                  <a:lnTo>
                    <a:pt x="1" y="6203"/>
                  </a:lnTo>
                  <a:lnTo>
                    <a:pt x="772" y="6054"/>
                  </a:lnTo>
                  <a:lnTo>
                    <a:pt x="772" y="1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-1054705" y="1626692"/>
              <a:ext cx="2805179" cy="1586474"/>
            </a:xfrm>
            <a:custGeom>
              <a:avLst/>
              <a:gdLst/>
              <a:ahLst/>
              <a:cxnLst/>
              <a:rect l="l" t="t" r="r" b="b"/>
              <a:pathLst>
                <a:path w="25621" h="14490" extrusionOk="0">
                  <a:moveTo>
                    <a:pt x="11895" y="1"/>
                  </a:moveTo>
                  <a:cubicBezTo>
                    <a:pt x="11727" y="1"/>
                    <a:pt x="159" y="1"/>
                    <a:pt x="1" y="10"/>
                  </a:cubicBezTo>
                  <a:lnTo>
                    <a:pt x="1" y="2354"/>
                  </a:lnTo>
                  <a:cubicBezTo>
                    <a:pt x="159" y="2354"/>
                    <a:pt x="11736" y="2344"/>
                    <a:pt x="11895" y="2344"/>
                  </a:cubicBezTo>
                  <a:cubicBezTo>
                    <a:pt x="17679" y="2354"/>
                    <a:pt x="22356" y="7040"/>
                    <a:pt x="22365" y="12815"/>
                  </a:cubicBezTo>
                  <a:cubicBezTo>
                    <a:pt x="22365" y="13038"/>
                    <a:pt x="22356" y="13252"/>
                    <a:pt x="22347" y="13475"/>
                  </a:cubicBezTo>
                  <a:cubicBezTo>
                    <a:pt x="22923" y="13689"/>
                    <a:pt x="23481" y="13940"/>
                    <a:pt x="24021" y="14229"/>
                  </a:cubicBezTo>
                  <a:lnTo>
                    <a:pt x="24607" y="14489"/>
                  </a:lnTo>
                  <a:cubicBezTo>
                    <a:pt x="25620" y="6808"/>
                    <a:pt x="19641" y="1"/>
                    <a:pt x="11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-1054705" y="1362059"/>
              <a:ext cx="2970067" cy="1963111"/>
            </a:xfrm>
            <a:custGeom>
              <a:avLst/>
              <a:gdLst/>
              <a:ahLst/>
              <a:cxnLst/>
              <a:rect l="l" t="t" r="r" b="b"/>
              <a:pathLst>
                <a:path w="27127" h="17930" extrusionOk="0">
                  <a:moveTo>
                    <a:pt x="11895" y="0"/>
                  </a:moveTo>
                  <a:cubicBezTo>
                    <a:pt x="11736" y="0"/>
                    <a:pt x="159" y="0"/>
                    <a:pt x="1" y="9"/>
                  </a:cubicBezTo>
                  <a:lnTo>
                    <a:pt x="1" y="2483"/>
                  </a:lnTo>
                  <a:cubicBezTo>
                    <a:pt x="159" y="2483"/>
                    <a:pt x="11736" y="2474"/>
                    <a:pt x="11895" y="2474"/>
                  </a:cubicBezTo>
                  <a:cubicBezTo>
                    <a:pt x="11900" y="2474"/>
                    <a:pt x="11905" y="2474"/>
                    <a:pt x="11910" y="2474"/>
                  </a:cubicBezTo>
                  <a:cubicBezTo>
                    <a:pt x="19612" y="2474"/>
                    <a:pt x="25554" y="9249"/>
                    <a:pt x="24551" y="16888"/>
                  </a:cubicBezTo>
                  <a:cubicBezTo>
                    <a:pt x="25332" y="17232"/>
                    <a:pt x="26113" y="17576"/>
                    <a:pt x="26885" y="17929"/>
                  </a:cubicBezTo>
                  <a:cubicBezTo>
                    <a:pt x="27052" y="17046"/>
                    <a:pt x="27127" y="16144"/>
                    <a:pt x="27127" y="15232"/>
                  </a:cubicBezTo>
                  <a:cubicBezTo>
                    <a:pt x="27127" y="6835"/>
                    <a:pt x="20301" y="0"/>
                    <a:pt x="11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-1054705" y="1111550"/>
              <a:ext cx="3221560" cy="2321463"/>
            </a:xfrm>
            <a:custGeom>
              <a:avLst/>
              <a:gdLst/>
              <a:ahLst/>
              <a:cxnLst/>
              <a:rect l="l" t="t" r="r" b="b"/>
              <a:pathLst>
                <a:path w="29424" h="21203" extrusionOk="0">
                  <a:moveTo>
                    <a:pt x="1" y="0"/>
                  </a:moveTo>
                  <a:lnTo>
                    <a:pt x="1" y="2353"/>
                  </a:lnTo>
                  <a:cubicBezTo>
                    <a:pt x="159" y="2353"/>
                    <a:pt x="11736" y="2344"/>
                    <a:pt x="11895" y="2344"/>
                  </a:cubicBezTo>
                  <a:cubicBezTo>
                    <a:pt x="20264" y="2344"/>
                    <a:pt x="27071" y="9151"/>
                    <a:pt x="27071" y="17520"/>
                  </a:cubicBezTo>
                  <a:cubicBezTo>
                    <a:pt x="27080" y="18413"/>
                    <a:pt x="26997" y="19315"/>
                    <a:pt x="26838" y="20198"/>
                  </a:cubicBezTo>
                  <a:lnTo>
                    <a:pt x="27145" y="20329"/>
                  </a:lnTo>
                  <a:cubicBezTo>
                    <a:pt x="27778" y="20617"/>
                    <a:pt x="28401" y="20905"/>
                    <a:pt x="29033" y="21203"/>
                  </a:cubicBezTo>
                  <a:cubicBezTo>
                    <a:pt x="29293" y="19994"/>
                    <a:pt x="29424" y="18757"/>
                    <a:pt x="29424" y="17520"/>
                  </a:cubicBezTo>
                  <a:cubicBezTo>
                    <a:pt x="29424" y="7858"/>
                    <a:pt x="21556" y="0"/>
                    <a:pt x="1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-1054705" y="851953"/>
              <a:ext cx="3481155" cy="2696130"/>
            </a:xfrm>
            <a:custGeom>
              <a:avLst/>
              <a:gdLst/>
              <a:ahLst/>
              <a:cxnLst/>
              <a:rect l="l" t="t" r="r" b="b"/>
              <a:pathLst>
                <a:path w="31795" h="24625" extrusionOk="0">
                  <a:moveTo>
                    <a:pt x="1" y="0"/>
                  </a:moveTo>
                  <a:lnTo>
                    <a:pt x="1" y="2483"/>
                  </a:lnTo>
                  <a:lnTo>
                    <a:pt x="11895" y="2483"/>
                  </a:lnTo>
                  <a:cubicBezTo>
                    <a:pt x="21501" y="2483"/>
                    <a:pt x="29312" y="10294"/>
                    <a:pt x="29312" y="19891"/>
                  </a:cubicBezTo>
                  <a:cubicBezTo>
                    <a:pt x="29312" y="21109"/>
                    <a:pt x="29182" y="22328"/>
                    <a:pt x="28921" y="23527"/>
                  </a:cubicBezTo>
                  <a:cubicBezTo>
                    <a:pt x="29693" y="23890"/>
                    <a:pt x="30456" y="24253"/>
                    <a:pt x="31218" y="24625"/>
                  </a:cubicBezTo>
                  <a:cubicBezTo>
                    <a:pt x="31600" y="23072"/>
                    <a:pt x="31795" y="21491"/>
                    <a:pt x="31795" y="19891"/>
                  </a:cubicBezTo>
                  <a:cubicBezTo>
                    <a:pt x="31795" y="8918"/>
                    <a:pt x="22868" y="0"/>
                    <a:pt x="118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-1054705" y="606481"/>
              <a:ext cx="3727611" cy="3052621"/>
            </a:xfrm>
            <a:custGeom>
              <a:avLst/>
              <a:gdLst/>
              <a:ahLst/>
              <a:cxnLst/>
              <a:rect l="l" t="t" r="r" b="b"/>
              <a:pathLst>
                <a:path w="34046" h="27881" extrusionOk="0">
                  <a:moveTo>
                    <a:pt x="11939" y="1"/>
                  </a:moveTo>
                  <a:cubicBezTo>
                    <a:pt x="11927" y="1"/>
                    <a:pt x="11915" y="1"/>
                    <a:pt x="11904" y="1"/>
                  </a:cubicBezTo>
                  <a:lnTo>
                    <a:pt x="1" y="1"/>
                  </a:lnTo>
                  <a:lnTo>
                    <a:pt x="1" y="2456"/>
                  </a:lnTo>
                  <a:lnTo>
                    <a:pt x="11904" y="2456"/>
                  </a:lnTo>
                  <a:cubicBezTo>
                    <a:pt x="22756" y="2456"/>
                    <a:pt x="31581" y="11290"/>
                    <a:pt x="31581" y="22133"/>
                  </a:cubicBezTo>
                  <a:cubicBezTo>
                    <a:pt x="31581" y="23696"/>
                    <a:pt x="31395" y="25248"/>
                    <a:pt x="31023" y="26774"/>
                  </a:cubicBezTo>
                  <a:cubicBezTo>
                    <a:pt x="31776" y="27136"/>
                    <a:pt x="32530" y="27508"/>
                    <a:pt x="33283" y="27880"/>
                  </a:cubicBezTo>
                  <a:cubicBezTo>
                    <a:pt x="33776" y="26002"/>
                    <a:pt x="34036" y="24077"/>
                    <a:pt x="34036" y="22133"/>
                  </a:cubicBezTo>
                  <a:cubicBezTo>
                    <a:pt x="34045" y="16265"/>
                    <a:pt x="31711" y="10630"/>
                    <a:pt x="27554" y="6483"/>
                  </a:cubicBezTo>
                  <a:cubicBezTo>
                    <a:pt x="23415" y="2334"/>
                    <a:pt x="17794" y="1"/>
                    <a:pt x="11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-1055690" y="371300"/>
              <a:ext cx="4124613" cy="3394660"/>
            </a:xfrm>
            <a:custGeom>
              <a:avLst/>
              <a:gdLst/>
              <a:ahLst/>
              <a:cxnLst/>
              <a:rect l="l" t="t" r="r" b="b"/>
              <a:pathLst>
                <a:path w="37672" h="31005" extrusionOk="0">
                  <a:moveTo>
                    <a:pt x="11973" y="1"/>
                  </a:moveTo>
                  <a:cubicBezTo>
                    <a:pt x="11950" y="1"/>
                    <a:pt x="11927" y="1"/>
                    <a:pt x="11904" y="1"/>
                  </a:cubicBezTo>
                  <a:lnTo>
                    <a:pt x="0" y="1"/>
                  </a:lnTo>
                  <a:lnTo>
                    <a:pt x="0" y="2344"/>
                  </a:lnTo>
                  <a:lnTo>
                    <a:pt x="11904" y="2344"/>
                  </a:lnTo>
                  <a:cubicBezTo>
                    <a:pt x="23993" y="2344"/>
                    <a:pt x="33831" y="12183"/>
                    <a:pt x="33831" y="24272"/>
                  </a:cubicBezTo>
                  <a:cubicBezTo>
                    <a:pt x="33831" y="26188"/>
                    <a:pt x="33589" y="28085"/>
                    <a:pt x="33097" y="29935"/>
                  </a:cubicBezTo>
                  <a:cubicBezTo>
                    <a:pt x="33813" y="30289"/>
                    <a:pt x="34529" y="30642"/>
                    <a:pt x="35235" y="31005"/>
                  </a:cubicBezTo>
                  <a:cubicBezTo>
                    <a:pt x="37672" y="22514"/>
                    <a:pt x="35310" y="13364"/>
                    <a:pt x="29070" y="7115"/>
                  </a:cubicBezTo>
                  <a:cubicBezTo>
                    <a:pt x="24539" y="2565"/>
                    <a:pt x="18392" y="1"/>
                    <a:pt x="11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1656658" y="3247665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2"/>
                  </a:cubicBezTo>
                  <a:lnTo>
                    <a:pt x="2539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1655673" y="3162155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51" y="1609"/>
                    <a:pt x="2539" y="1349"/>
                    <a:pt x="2539" y="791"/>
                  </a:cubicBezTo>
                  <a:cubicBezTo>
                    <a:pt x="2539" y="233"/>
                    <a:pt x="1832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1670891" y="3169271"/>
              <a:ext cx="246566" cy="154815"/>
            </a:xfrm>
            <a:custGeom>
              <a:avLst/>
              <a:gdLst/>
              <a:ahLst/>
              <a:cxnLst/>
              <a:rect l="l" t="t" r="r" b="b"/>
              <a:pathLst>
                <a:path w="2252" h="1414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96" y="1414"/>
                    <a:pt x="112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1670891" y="3169271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8"/>
                  </a:cubicBezTo>
                  <a:cubicBezTo>
                    <a:pt x="1" y="726"/>
                    <a:pt x="1" y="744"/>
                    <a:pt x="1" y="772"/>
                  </a:cubicBezTo>
                  <a:cubicBezTo>
                    <a:pt x="66" y="326"/>
                    <a:pt x="652" y="149"/>
                    <a:pt x="1117" y="149"/>
                  </a:cubicBezTo>
                  <a:cubicBezTo>
                    <a:pt x="1600" y="149"/>
                    <a:pt x="2196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1708555" y="3203870"/>
              <a:ext cx="173209" cy="107188"/>
            </a:xfrm>
            <a:custGeom>
              <a:avLst/>
              <a:gdLst/>
              <a:ahLst/>
              <a:cxnLst/>
              <a:rect l="l" t="t" r="r" b="b"/>
              <a:pathLst>
                <a:path w="1582" h="979" extrusionOk="0">
                  <a:moveTo>
                    <a:pt x="1349" y="623"/>
                  </a:moveTo>
                  <a:lnTo>
                    <a:pt x="1349" y="623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96" y="642"/>
                    <a:pt x="1368" y="633"/>
                    <a:pt x="1349" y="623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7"/>
                  </a:lnTo>
                  <a:cubicBezTo>
                    <a:pt x="949" y="698"/>
                    <a:pt x="949" y="698"/>
                    <a:pt x="949" y="689"/>
                  </a:cubicBezTo>
                  <a:close/>
                  <a:moveTo>
                    <a:pt x="835" y="0"/>
                  </a:moveTo>
                  <a:cubicBezTo>
                    <a:pt x="789" y="0"/>
                    <a:pt x="742" y="13"/>
                    <a:pt x="698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196"/>
                    <a:pt x="643" y="251"/>
                    <a:pt x="661" y="298"/>
                  </a:cubicBezTo>
                  <a:cubicBezTo>
                    <a:pt x="587" y="224"/>
                    <a:pt x="494" y="168"/>
                    <a:pt x="392" y="149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1"/>
                  </a:lnTo>
                  <a:lnTo>
                    <a:pt x="140" y="251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7" y="356"/>
                    <a:pt x="207" y="353"/>
                    <a:pt x="187" y="353"/>
                  </a:cubicBezTo>
                  <a:cubicBezTo>
                    <a:pt x="146" y="353"/>
                    <a:pt x="102" y="364"/>
                    <a:pt x="66" y="382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2" y="577"/>
                  </a:cubicBezTo>
                  <a:cubicBezTo>
                    <a:pt x="182" y="586"/>
                    <a:pt x="243" y="591"/>
                    <a:pt x="303" y="591"/>
                  </a:cubicBezTo>
                  <a:cubicBezTo>
                    <a:pt x="364" y="591"/>
                    <a:pt x="424" y="586"/>
                    <a:pt x="485" y="577"/>
                  </a:cubicBezTo>
                  <a:lnTo>
                    <a:pt x="485" y="577"/>
                  </a:lnTo>
                  <a:cubicBezTo>
                    <a:pt x="410" y="596"/>
                    <a:pt x="345" y="633"/>
                    <a:pt x="289" y="679"/>
                  </a:cubicBezTo>
                  <a:lnTo>
                    <a:pt x="224" y="651"/>
                  </a:lnTo>
                  <a:lnTo>
                    <a:pt x="224" y="772"/>
                  </a:lnTo>
                  <a:cubicBezTo>
                    <a:pt x="224" y="819"/>
                    <a:pt x="271" y="865"/>
                    <a:pt x="345" y="884"/>
                  </a:cubicBezTo>
                  <a:cubicBezTo>
                    <a:pt x="369" y="892"/>
                    <a:pt x="395" y="896"/>
                    <a:pt x="420" y="896"/>
                  </a:cubicBezTo>
                  <a:cubicBezTo>
                    <a:pt x="481" y="896"/>
                    <a:pt x="541" y="871"/>
                    <a:pt x="587" y="819"/>
                  </a:cubicBezTo>
                  <a:lnTo>
                    <a:pt x="587" y="819"/>
                  </a:lnTo>
                  <a:cubicBezTo>
                    <a:pt x="550" y="884"/>
                    <a:pt x="596" y="949"/>
                    <a:pt x="689" y="968"/>
                  </a:cubicBezTo>
                  <a:cubicBezTo>
                    <a:pt x="711" y="975"/>
                    <a:pt x="733" y="978"/>
                    <a:pt x="756" y="978"/>
                  </a:cubicBezTo>
                  <a:cubicBezTo>
                    <a:pt x="820" y="978"/>
                    <a:pt x="883" y="951"/>
                    <a:pt x="931" y="902"/>
                  </a:cubicBezTo>
                  <a:cubicBezTo>
                    <a:pt x="949" y="884"/>
                    <a:pt x="959" y="856"/>
                    <a:pt x="959" y="819"/>
                  </a:cubicBezTo>
                  <a:lnTo>
                    <a:pt x="959" y="707"/>
                  </a:lnTo>
                  <a:cubicBezTo>
                    <a:pt x="1024" y="763"/>
                    <a:pt x="1108" y="809"/>
                    <a:pt x="1201" y="828"/>
                  </a:cubicBezTo>
                  <a:cubicBezTo>
                    <a:pt x="1222" y="835"/>
                    <a:pt x="1245" y="839"/>
                    <a:pt x="1267" y="839"/>
                  </a:cubicBezTo>
                  <a:cubicBezTo>
                    <a:pt x="1331" y="839"/>
                    <a:pt x="1394" y="811"/>
                    <a:pt x="1442" y="763"/>
                  </a:cubicBezTo>
                  <a:cubicBezTo>
                    <a:pt x="1452" y="754"/>
                    <a:pt x="1452" y="735"/>
                    <a:pt x="1452" y="726"/>
                  </a:cubicBezTo>
                  <a:lnTo>
                    <a:pt x="1452" y="623"/>
                  </a:lnTo>
                  <a:cubicBezTo>
                    <a:pt x="1498" y="614"/>
                    <a:pt x="1545" y="596"/>
                    <a:pt x="1573" y="558"/>
                  </a:cubicBezTo>
                  <a:cubicBezTo>
                    <a:pt x="1573" y="549"/>
                    <a:pt x="1582" y="530"/>
                    <a:pt x="1582" y="521"/>
                  </a:cubicBezTo>
                  <a:lnTo>
                    <a:pt x="1582" y="391"/>
                  </a:lnTo>
                  <a:lnTo>
                    <a:pt x="1545" y="437"/>
                  </a:lnTo>
                  <a:cubicBezTo>
                    <a:pt x="1526" y="428"/>
                    <a:pt x="1498" y="419"/>
                    <a:pt x="1480" y="410"/>
                  </a:cubicBezTo>
                  <a:cubicBezTo>
                    <a:pt x="1419" y="400"/>
                    <a:pt x="1359" y="396"/>
                    <a:pt x="1298" y="396"/>
                  </a:cubicBezTo>
                  <a:cubicBezTo>
                    <a:pt x="1238" y="396"/>
                    <a:pt x="1177" y="400"/>
                    <a:pt x="1117" y="410"/>
                  </a:cubicBezTo>
                  <a:cubicBezTo>
                    <a:pt x="1210" y="382"/>
                    <a:pt x="1294" y="326"/>
                    <a:pt x="1359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75"/>
                  </a:lnTo>
                  <a:lnTo>
                    <a:pt x="1331" y="121"/>
                  </a:lnTo>
                  <a:cubicBezTo>
                    <a:pt x="1303" y="103"/>
                    <a:pt x="1284" y="93"/>
                    <a:pt x="1256" y="84"/>
                  </a:cubicBezTo>
                  <a:cubicBezTo>
                    <a:pt x="1234" y="80"/>
                    <a:pt x="1212" y="77"/>
                    <a:pt x="1191" y="77"/>
                  </a:cubicBezTo>
                  <a:cubicBezTo>
                    <a:pt x="1122" y="77"/>
                    <a:pt x="1057" y="102"/>
                    <a:pt x="1015" y="158"/>
                  </a:cubicBezTo>
                  <a:cubicBezTo>
                    <a:pt x="1052" y="93"/>
                    <a:pt x="1005" y="28"/>
                    <a:pt x="903" y="10"/>
                  </a:cubicBezTo>
                  <a:cubicBezTo>
                    <a:pt x="881" y="4"/>
                    <a:pt x="859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1706585" y="3189636"/>
              <a:ext cx="179341" cy="109159"/>
            </a:xfrm>
            <a:custGeom>
              <a:avLst/>
              <a:gdLst/>
              <a:ahLst/>
              <a:cxnLst/>
              <a:rect l="l" t="t" r="r" b="b"/>
              <a:pathLst>
                <a:path w="1638" h="997" extrusionOk="0">
                  <a:moveTo>
                    <a:pt x="840" y="0"/>
                  </a:moveTo>
                  <a:cubicBezTo>
                    <a:pt x="696" y="0"/>
                    <a:pt x="585" y="173"/>
                    <a:pt x="679" y="307"/>
                  </a:cubicBezTo>
                  <a:cubicBezTo>
                    <a:pt x="614" y="233"/>
                    <a:pt x="512" y="177"/>
                    <a:pt x="410" y="158"/>
                  </a:cubicBezTo>
                  <a:cubicBezTo>
                    <a:pt x="388" y="151"/>
                    <a:pt x="365" y="148"/>
                    <a:pt x="343" y="148"/>
                  </a:cubicBezTo>
                  <a:cubicBezTo>
                    <a:pt x="280" y="148"/>
                    <a:pt x="218" y="175"/>
                    <a:pt x="177" y="223"/>
                  </a:cubicBezTo>
                  <a:cubicBezTo>
                    <a:pt x="141" y="278"/>
                    <a:pt x="184" y="341"/>
                    <a:pt x="272" y="370"/>
                  </a:cubicBezTo>
                  <a:lnTo>
                    <a:pt x="272" y="370"/>
                  </a:lnTo>
                  <a:cubicBezTo>
                    <a:pt x="253" y="364"/>
                    <a:pt x="233" y="361"/>
                    <a:pt x="212" y="361"/>
                  </a:cubicBezTo>
                  <a:cubicBezTo>
                    <a:pt x="149" y="361"/>
                    <a:pt x="86" y="389"/>
                    <a:pt x="38" y="437"/>
                  </a:cubicBezTo>
                  <a:cubicBezTo>
                    <a:pt x="0" y="493"/>
                    <a:pt x="47" y="558"/>
                    <a:pt x="149" y="586"/>
                  </a:cubicBezTo>
                  <a:cubicBezTo>
                    <a:pt x="205" y="595"/>
                    <a:pt x="265" y="600"/>
                    <a:pt x="327" y="600"/>
                  </a:cubicBezTo>
                  <a:cubicBezTo>
                    <a:pt x="389" y="600"/>
                    <a:pt x="451" y="595"/>
                    <a:pt x="512" y="586"/>
                  </a:cubicBezTo>
                  <a:lnTo>
                    <a:pt x="512" y="586"/>
                  </a:lnTo>
                  <a:cubicBezTo>
                    <a:pt x="410" y="614"/>
                    <a:pt x="326" y="670"/>
                    <a:pt x="270" y="753"/>
                  </a:cubicBezTo>
                  <a:cubicBezTo>
                    <a:pt x="233" y="809"/>
                    <a:pt x="279" y="874"/>
                    <a:pt x="372" y="902"/>
                  </a:cubicBezTo>
                  <a:cubicBezTo>
                    <a:pt x="394" y="910"/>
                    <a:pt x="417" y="913"/>
                    <a:pt x="439" y="913"/>
                  </a:cubicBezTo>
                  <a:cubicBezTo>
                    <a:pt x="503" y="913"/>
                    <a:pt x="566" y="885"/>
                    <a:pt x="614" y="837"/>
                  </a:cubicBezTo>
                  <a:lnTo>
                    <a:pt x="614" y="837"/>
                  </a:lnTo>
                  <a:cubicBezTo>
                    <a:pt x="577" y="893"/>
                    <a:pt x="623" y="958"/>
                    <a:pt x="716" y="986"/>
                  </a:cubicBezTo>
                  <a:cubicBezTo>
                    <a:pt x="738" y="993"/>
                    <a:pt x="761" y="997"/>
                    <a:pt x="783" y="997"/>
                  </a:cubicBezTo>
                  <a:cubicBezTo>
                    <a:pt x="847" y="997"/>
                    <a:pt x="910" y="969"/>
                    <a:pt x="958" y="921"/>
                  </a:cubicBezTo>
                  <a:cubicBezTo>
                    <a:pt x="995" y="846"/>
                    <a:pt x="995" y="763"/>
                    <a:pt x="958" y="698"/>
                  </a:cubicBezTo>
                  <a:lnTo>
                    <a:pt x="958" y="698"/>
                  </a:lnTo>
                  <a:cubicBezTo>
                    <a:pt x="1033" y="772"/>
                    <a:pt x="1126" y="819"/>
                    <a:pt x="1228" y="846"/>
                  </a:cubicBezTo>
                  <a:cubicBezTo>
                    <a:pt x="1250" y="854"/>
                    <a:pt x="1272" y="857"/>
                    <a:pt x="1295" y="857"/>
                  </a:cubicBezTo>
                  <a:cubicBezTo>
                    <a:pt x="1358" y="857"/>
                    <a:pt x="1419" y="829"/>
                    <a:pt x="1460" y="781"/>
                  </a:cubicBezTo>
                  <a:cubicBezTo>
                    <a:pt x="1494" y="723"/>
                    <a:pt x="1460" y="664"/>
                    <a:pt x="1385" y="640"/>
                  </a:cubicBezTo>
                  <a:lnTo>
                    <a:pt x="1385" y="640"/>
                  </a:lnTo>
                  <a:cubicBezTo>
                    <a:pt x="1398" y="642"/>
                    <a:pt x="1411" y="643"/>
                    <a:pt x="1425" y="643"/>
                  </a:cubicBezTo>
                  <a:cubicBezTo>
                    <a:pt x="1488" y="643"/>
                    <a:pt x="1552" y="616"/>
                    <a:pt x="1600" y="567"/>
                  </a:cubicBezTo>
                  <a:cubicBezTo>
                    <a:pt x="1637" y="502"/>
                    <a:pt x="1591" y="437"/>
                    <a:pt x="1498" y="419"/>
                  </a:cubicBezTo>
                  <a:cubicBezTo>
                    <a:pt x="1437" y="405"/>
                    <a:pt x="1377" y="398"/>
                    <a:pt x="1316" y="398"/>
                  </a:cubicBezTo>
                  <a:cubicBezTo>
                    <a:pt x="1256" y="398"/>
                    <a:pt x="1195" y="405"/>
                    <a:pt x="1135" y="419"/>
                  </a:cubicBezTo>
                  <a:cubicBezTo>
                    <a:pt x="1228" y="391"/>
                    <a:pt x="1312" y="326"/>
                    <a:pt x="1377" y="251"/>
                  </a:cubicBezTo>
                  <a:cubicBezTo>
                    <a:pt x="1414" y="186"/>
                    <a:pt x="1367" y="121"/>
                    <a:pt x="1274" y="103"/>
                  </a:cubicBezTo>
                  <a:cubicBezTo>
                    <a:pt x="1250" y="95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3" y="168"/>
                  </a:cubicBezTo>
                  <a:cubicBezTo>
                    <a:pt x="1070" y="103"/>
                    <a:pt x="1023" y="37"/>
                    <a:pt x="921" y="19"/>
                  </a:cubicBezTo>
                  <a:cubicBezTo>
                    <a:pt x="894" y="6"/>
                    <a:pt x="866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1307501" y="3115294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60" y="1181"/>
                    <a:pt x="1255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1307501" y="3028688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1"/>
                  </a:moveTo>
                  <a:cubicBezTo>
                    <a:pt x="697" y="1"/>
                    <a:pt x="0" y="233"/>
                    <a:pt x="0" y="801"/>
                  </a:cubicBezTo>
                  <a:cubicBezTo>
                    <a:pt x="0" y="1359"/>
                    <a:pt x="660" y="1610"/>
                    <a:pt x="1255" y="1610"/>
                  </a:cubicBezTo>
                  <a:cubicBezTo>
                    <a:pt x="1851" y="1610"/>
                    <a:pt x="2539" y="1359"/>
                    <a:pt x="2539" y="801"/>
                  </a:cubicBezTo>
                  <a:cubicBezTo>
                    <a:pt x="2539" y="233"/>
                    <a:pt x="1823" y="1"/>
                    <a:pt x="1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1322719" y="3035915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4" y="0"/>
                    <a:pt x="1" y="205"/>
                    <a:pt x="1" y="697"/>
                  </a:cubicBezTo>
                  <a:cubicBezTo>
                    <a:pt x="1" y="1190"/>
                    <a:pt x="586" y="1423"/>
                    <a:pt x="1116" y="1423"/>
                  </a:cubicBezTo>
                  <a:cubicBezTo>
                    <a:pt x="1647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1321734" y="303591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725"/>
                    <a:pt x="0" y="744"/>
                    <a:pt x="0" y="772"/>
                  </a:cubicBezTo>
                  <a:cubicBezTo>
                    <a:pt x="65" y="335"/>
                    <a:pt x="651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1360383" y="307051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433" y="633"/>
                  </a:moveTo>
                  <a:lnTo>
                    <a:pt x="1414" y="660"/>
                  </a:lnTo>
                  <a:cubicBezTo>
                    <a:pt x="1400" y="651"/>
                    <a:pt x="1388" y="644"/>
                    <a:pt x="1376" y="639"/>
                  </a:cubicBezTo>
                  <a:lnTo>
                    <a:pt x="1376" y="639"/>
                  </a:lnTo>
                  <a:cubicBezTo>
                    <a:pt x="1379" y="639"/>
                    <a:pt x="1383" y="640"/>
                    <a:pt x="1386" y="640"/>
                  </a:cubicBezTo>
                  <a:cubicBezTo>
                    <a:pt x="1402" y="640"/>
                    <a:pt x="1419" y="637"/>
                    <a:pt x="1433" y="633"/>
                  </a:cubicBezTo>
                  <a:close/>
                  <a:moveTo>
                    <a:pt x="949" y="68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6" y="356"/>
                    <a:pt x="207" y="353"/>
                    <a:pt x="187" y="353"/>
                  </a:cubicBezTo>
                  <a:cubicBezTo>
                    <a:pt x="146" y="353"/>
                    <a:pt x="102" y="363"/>
                    <a:pt x="66" y="381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1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93"/>
                  </a:cubicBezTo>
                  <a:cubicBezTo>
                    <a:pt x="367" y="900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9" y="977"/>
                  </a:cubicBezTo>
                  <a:cubicBezTo>
                    <a:pt x="711" y="984"/>
                    <a:pt x="733" y="987"/>
                    <a:pt x="756" y="987"/>
                  </a:cubicBezTo>
                  <a:cubicBezTo>
                    <a:pt x="819" y="987"/>
                    <a:pt x="882" y="960"/>
                    <a:pt x="931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9"/>
                    <a:pt x="958" y="800"/>
                    <a:pt x="958" y="791"/>
                  </a:cubicBezTo>
                  <a:lnTo>
                    <a:pt x="958" y="716"/>
                  </a:lnTo>
                  <a:cubicBezTo>
                    <a:pt x="1024" y="772"/>
                    <a:pt x="1107" y="819"/>
                    <a:pt x="1200" y="837"/>
                  </a:cubicBezTo>
                  <a:cubicBezTo>
                    <a:pt x="1225" y="845"/>
                    <a:pt x="1250" y="849"/>
                    <a:pt x="1275" y="849"/>
                  </a:cubicBezTo>
                  <a:cubicBezTo>
                    <a:pt x="1336" y="849"/>
                    <a:pt x="1396" y="825"/>
                    <a:pt x="1442" y="772"/>
                  </a:cubicBezTo>
                  <a:cubicBezTo>
                    <a:pt x="1442" y="763"/>
                    <a:pt x="1451" y="744"/>
                    <a:pt x="1451" y="735"/>
                  </a:cubicBezTo>
                  <a:lnTo>
                    <a:pt x="1451" y="633"/>
                  </a:lnTo>
                  <a:cubicBezTo>
                    <a:pt x="1498" y="623"/>
                    <a:pt x="1535" y="605"/>
                    <a:pt x="1563" y="567"/>
                  </a:cubicBezTo>
                  <a:cubicBezTo>
                    <a:pt x="1572" y="558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9" y="405"/>
                    <a:pt x="1356" y="398"/>
                    <a:pt x="1294" y="398"/>
                  </a:cubicBezTo>
                  <a:cubicBezTo>
                    <a:pt x="1233" y="398"/>
                    <a:pt x="1172" y="405"/>
                    <a:pt x="1117" y="419"/>
                  </a:cubicBezTo>
                  <a:cubicBezTo>
                    <a:pt x="1210" y="381"/>
                    <a:pt x="1293" y="326"/>
                    <a:pt x="1358" y="251"/>
                  </a:cubicBezTo>
                  <a:cubicBezTo>
                    <a:pt x="1368" y="233"/>
                    <a:pt x="1368" y="214"/>
                    <a:pt x="1368" y="195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2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102"/>
                    <a:pt x="1005" y="28"/>
                    <a:pt x="903" y="10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1358412" y="3056170"/>
              <a:ext cx="179231" cy="110254"/>
            </a:xfrm>
            <a:custGeom>
              <a:avLst/>
              <a:gdLst/>
              <a:ahLst/>
              <a:cxnLst/>
              <a:rect l="l" t="t" r="r" b="b"/>
              <a:pathLst>
                <a:path w="1637" h="1007" extrusionOk="0">
                  <a:moveTo>
                    <a:pt x="840" y="1"/>
                  </a:moveTo>
                  <a:cubicBezTo>
                    <a:pt x="696" y="1"/>
                    <a:pt x="584" y="176"/>
                    <a:pt x="679" y="317"/>
                  </a:cubicBezTo>
                  <a:cubicBezTo>
                    <a:pt x="604" y="243"/>
                    <a:pt x="511" y="187"/>
                    <a:pt x="409" y="159"/>
                  </a:cubicBezTo>
                  <a:cubicBezTo>
                    <a:pt x="387" y="152"/>
                    <a:pt x="365" y="148"/>
                    <a:pt x="342" y="148"/>
                  </a:cubicBezTo>
                  <a:cubicBezTo>
                    <a:pt x="279" y="148"/>
                    <a:pt x="215" y="176"/>
                    <a:pt x="167" y="224"/>
                  </a:cubicBezTo>
                  <a:cubicBezTo>
                    <a:pt x="134" y="283"/>
                    <a:pt x="168" y="341"/>
                    <a:pt x="250" y="366"/>
                  </a:cubicBezTo>
                  <a:lnTo>
                    <a:pt x="250" y="366"/>
                  </a:lnTo>
                  <a:cubicBezTo>
                    <a:pt x="235" y="363"/>
                    <a:pt x="221" y="362"/>
                    <a:pt x="207" y="362"/>
                  </a:cubicBezTo>
                  <a:cubicBezTo>
                    <a:pt x="140" y="362"/>
                    <a:pt x="78" y="390"/>
                    <a:pt x="37" y="438"/>
                  </a:cubicBezTo>
                  <a:cubicBezTo>
                    <a:pt x="0" y="503"/>
                    <a:pt x="47" y="568"/>
                    <a:pt x="139" y="587"/>
                  </a:cubicBezTo>
                  <a:cubicBezTo>
                    <a:pt x="200" y="601"/>
                    <a:pt x="260" y="608"/>
                    <a:pt x="321" y="608"/>
                  </a:cubicBezTo>
                  <a:cubicBezTo>
                    <a:pt x="381" y="608"/>
                    <a:pt x="442" y="601"/>
                    <a:pt x="502" y="587"/>
                  </a:cubicBezTo>
                  <a:lnTo>
                    <a:pt x="502" y="587"/>
                  </a:lnTo>
                  <a:cubicBezTo>
                    <a:pt x="409" y="624"/>
                    <a:pt x="325" y="680"/>
                    <a:pt x="260" y="754"/>
                  </a:cubicBezTo>
                  <a:cubicBezTo>
                    <a:pt x="223" y="819"/>
                    <a:pt x="270" y="884"/>
                    <a:pt x="363" y="903"/>
                  </a:cubicBezTo>
                  <a:cubicBezTo>
                    <a:pt x="387" y="910"/>
                    <a:pt x="411" y="914"/>
                    <a:pt x="435" y="914"/>
                  </a:cubicBezTo>
                  <a:cubicBezTo>
                    <a:pt x="502" y="914"/>
                    <a:pt x="563" y="886"/>
                    <a:pt x="604" y="838"/>
                  </a:cubicBezTo>
                  <a:lnTo>
                    <a:pt x="604" y="838"/>
                  </a:lnTo>
                  <a:cubicBezTo>
                    <a:pt x="567" y="903"/>
                    <a:pt x="614" y="968"/>
                    <a:pt x="716" y="987"/>
                  </a:cubicBezTo>
                  <a:cubicBezTo>
                    <a:pt x="744" y="1000"/>
                    <a:pt x="772" y="1006"/>
                    <a:pt x="799" y="1006"/>
                  </a:cubicBezTo>
                  <a:cubicBezTo>
                    <a:pt x="942" y="1006"/>
                    <a:pt x="1052" y="839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29"/>
                    <a:pt x="1228" y="847"/>
                  </a:cubicBezTo>
                  <a:cubicBezTo>
                    <a:pt x="1249" y="855"/>
                    <a:pt x="1272" y="858"/>
                    <a:pt x="1294" y="858"/>
                  </a:cubicBezTo>
                  <a:cubicBezTo>
                    <a:pt x="1357" y="858"/>
                    <a:pt x="1419" y="830"/>
                    <a:pt x="1460" y="782"/>
                  </a:cubicBezTo>
                  <a:cubicBezTo>
                    <a:pt x="1496" y="728"/>
                    <a:pt x="1453" y="665"/>
                    <a:pt x="1365" y="636"/>
                  </a:cubicBezTo>
                  <a:lnTo>
                    <a:pt x="1365" y="636"/>
                  </a:lnTo>
                  <a:cubicBezTo>
                    <a:pt x="1384" y="641"/>
                    <a:pt x="1404" y="644"/>
                    <a:pt x="1425" y="644"/>
                  </a:cubicBezTo>
                  <a:cubicBezTo>
                    <a:pt x="1488" y="644"/>
                    <a:pt x="1551" y="616"/>
                    <a:pt x="1599" y="568"/>
                  </a:cubicBezTo>
                  <a:cubicBezTo>
                    <a:pt x="1637" y="512"/>
                    <a:pt x="1590" y="447"/>
                    <a:pt x="1497" y="419"/>
                  </a:cubicBezTo>
                  <a:cubicBezTo>
                    <a:pt x="1437" y="410"/>
                    <a:pt x="1374" y="406"/>
                    <a:pt x="1311" y="406"/>
                  </a:cubicBezTo>
                  <a:cubicBezTo>
                    <a:pt x="1248" y="406"/>
                    <a:pt x="1186" y="410"/>
                    <a:pt x="1125" y="419"/>
                  </a:cubicBezTo>
                  <a:cubicBezTo>
                    <a:pt x="1228" y="392"/>
                    <a:pt x="1311" y="336"/>
                    <a:pt x="1376" y="252"/>
                  </a:cubicBezTo>
                  <a:cubicBezTo>
                    <a:pt x="1413" y="196"/>
                    <a:pt x="1367" y="131"/>
                    <a:pt x="1265" y="103"/>
                  </a:cubicBezTo>
                  <a:cubicBezTo>
                    <a:pt x="1243" y="96"/>
                    <a:pt x="1220" y="93"/>
                    <a:pt x="1198" y="93"/>
                  </a:cubicBezTo>
                  <a:cubicBezTo>
                    <a:pt x="1134" y="93"/>
                    <a:pt x="1071" y="120"/>
                    <a:pt x="1023" y="168"/>
                  </a:cubicBezTo>
                  <a:cubicBezTo>
                    <a:pt x="1060" y="113"/>
                    <a:pt x="1014" y="48"/>
                    <a:pt x="921" y="20"/>
                  </a:cubicBezTo>
                  <a:cubicBezTo>
                    <a:pt x="893" y="7"/>
                    <a:pt x="866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2576029" y="372010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90"/>
                    <a:pt x="1266" y="1190"/>
                  </a:cubicBezTo>
                  <a:cubicBezTo>
                    <a:pt x="1851" y="1190"/>
                    <a:pt x="2540" y="939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2576029" y="3634596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698" y="0"/>
                    <a:pt x="1" y="232"/>
                    <a:pt x="1" y="790"/>
                  </a:cubicBezTo>
                  <a:cubicBezTo>
                    <a:pt x="1" y="1348"/>
                    <a:pt x="670" y="1609"/>
                    <a:pt x="1256" y="1609"/>
                  </a:cubicBezTo>
                  <a:cubicBezTo>
                    <a:pt x="1851" y="1609"/>
                    <a:pt x="2540" y="1348"/>
                    <a:pt x="2540" y="790"/>
                  </a:cubicBezTo>
                  <a:cubicBezTo>
                    <a:pt x="2540" y="232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2591358" y="3640618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1"/>
                  </a:moveTo>
                  <a:cubicBezTo>
                    <a:pt x="623" y="1"/>
                    <a:pt x="0" y="215"/>
                    <a:pt x="0" y="708"/>
                  </a:cubicBezTo>
                  <a:cubicBezTo>
                    <a:pt x="0" y="1200"/>
                    <a:pt x="596" y="1433"/>
                    <a:pt x="1126" y="1433"/>
                  </a:cubicBezTo>
                  <a:cubicBezTo>
                    <a:pt x="1646" y="1433"/>
                    <a:pt x="2251" y="1210"/>
                    <a:pt x="2251" y="71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2590372" y="3641713"/>
              <a:ext cx="247442" cy="84524"/>
            </a:xfrm>
            <a:custGeom>
              <a:avLst/>
              <a:gdLst/>
              <a:ahLst/>
              <a:cxnLst/>
              <a:rect l="l" t="t" r="r" b="b"/>
              <a:pathLst>
                <a:path w="2260" h="772" extrusionOk="0">
                  <a:moveTo>
                    <a:pt x="1125" y="0"/>
                  </a:moveTo>
                  <a:cubicBezTo>
                    <a:pt x="614" y="0"/>
                    <a:pt x="9" y="205"/>
                    <a:pt x="9" y="698"/>
                  </a:cubicBezTo>
                  <a:cubicBezTo>
                    <a:pt x="0" y="725"/>
                    <a:pt x="0" y="744"/>
                    <a:pt x="9" y="772"/>
                  </a:cubicBezTo>
                  <a:cubicBezTo>
                    <a:pt x="75" y="326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60" y="772"/>
                  </a:cubicBezTo>
                  <a:lnTo>
                    <a:pt x="2260" y="707"/>
                  </a:lnTo>
                  <a:cubicBezTo>
                    <a:pt x="2260" y="205"/>
                    <a:pt x="1627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2629022" y="3676311"/>
              <a:ext cx="173209" cy="107188"/>
            </a:xfrm>
            <a:custGeom>
              <a:avLst/>
              <a:gdLst/>
              <a:ahLst/>
              <a:cxnLst/>
              <a:rect l="l" t="t" r="r" b="b"/>
              <a:pathLst>
                <a:path w="1582" h="979" extrusionOk="0">
                  <a:moveTo>
                    <a:pt x="1340" y="623"/>
                  </a:moveTo>
                  <a:lnTo>
                    <a:pt x="1340" y="623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86" y="642"/>
                    <a:pt x="1367" y="633"/>
                    <a:pt x="1340" y="623"/>
                  </a:cubicBezTo>
                  <a:close/>
                  <a:moveTo>
                    <a:pt x="949" y="688"/>
                  </a:moveTo>
                  <a:lnTo>
                    <a:pt x="958" y="698"/>
                  </a:lnTo>
                  <a:lnTo>
                    <a:pt x="949" y="707"/>
                  </a:lnTo>
                  <a:cubicBezTo>
                    <a:pt x="949" y="698"/>
                    <a:pt x="949" y="69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196"/>
                    <a:pt x="642" y="251"/>
                    <a:pt x="661" y="298"/>
                  </a:cubicBezTo>
                  <a:cubicBezTo>
                    <a:pt x="586" y="223"/>
                    <a:pt x="493" y="168"/>
                    <a:pt x="391" y="149"/>
                  </a:cubicBezTo>
                  <a:cubicBezTo>
                    <a:pt x="368" y="142"/>
                    <a:pt x="344" y="139"/>
                    <a:pt x="320" y="139"/>
                  </a:cubicBezTo>
                  <a:cubicBezTo>
                    <a:pt x="276" y="139"/>
                    <a:pt x="232" y="150"/>
                    <a:pt x="196" y="168"/>
                  </a:cubicBezTo>
                  <a:lnTo>
                    <a:pt x="140" y="121"/>
                  </a:lnTo>
                  <a:lnTo>
                    <a:pt x="140" y="251"/>
                  </a:lnTo>
                  <a:cubicBezTo>
                    <a:pt x="140" y="295"/>
                    <a:pt x="172" y="338"/>
                    <a:pt x="237" y="359"/>
                  </a:cubicBezTo>
                  <a:lnTo>
                    <a:pt x="237" y="359"/>
                  </a:lnTo>
                  <a:cubicBezTo>
                    <a:pt x="221" y="355"/>
                    <a:pt x="204" y="353"/>
                    <a:pt x="187" y="353"/>
                  </a:cubicBezTo>
                  <a:cubicBezTo>
                    <a:pt x="145" y="353"/>
                    <a:pt x="102" y="364"/>
                    <a:pt x="66" y="382"/>
                  </a:cubicBezTo>
                  <a:lnTo>
                    <a:pt x="0" y="344"/>
                  </a:lnTo>
                  <a:lnTo>
                    <a:pt x="0" y="465"/>
                  </a:lnTo>
                  <a:cubicBezTo>
                    <a:pt x="0" y="512"/>
                    <a:pt x="47" y="558"/>
                    <a:pt x="121" y="577"/>
                  </a:cubicBezTo>
                  <a:cubicBezTo>
                    <a:pt x="182" y="586"/>
                    <a:pt x="242" y="591"/>
                    <a:pt x="303" y="591"/>
                  </a:cubicBezTo>
                  <a:cubicBezTo>
                    <a:pt x="363" y="591"/>
                    <a:pt x="424" y="586"/>
                    <a:pt x="484" y="577"/>
                  </a:cubicBezTo>
                  <a:lnTo>
                    <a:pt x="484" y="577"/>
                  </a:lnTo>
                  <a:cubicBezTo>
                    <a:pt x="410" y="595"/>
                    <a:pt x="345" y="633"/>
                    <a:pt x="289" y="679"/>
                  </a:cubicBezTo>
                  <a:lnTo>
                    <a:pt x="224" y="651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84"/>
                  </a:cubicBezTo>
                  <a:cubicBezTo>
                    <a:pt x="369" y="892"/>
                    <a:pt x="394" y="896"/>
                    <a:pt x="419" y="896"/>
                  </a:cubicBezTo>
                  <a:cubicBezTo>
                    <a:pt x="480" y="896"/>
                    <a:pt x="540" y="871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6" y="949"/>
                    <a:pt x="689" y="967"/>
                  </a:cubicBezTo>
                  <a:cubicBezTo>
                    <a:pt x="711" y="975"/>
                    <a:pt x="733" y="978"/>
                    <a:pt x="756" y="978"/>
                  </a:cubicBezTo>
                  <a:cubicBezTo>
                    <a:pt x="819" y="978"/>
                    <a:pt x="882" y="950"/>
                    <a:pt x="930" y="902"/>
                  </a:cubicBezTo>
                  <a:cubicBezTo>
                    <a:pt x="949" y="884"/>
                    <a:pt x="958" y="856"/>
                    <a:pt x="958" y="819"/>
                  </a:cubicBezTo>
                  <a:lnTo>
                    <a:pt x="958" y="707"/>
                  </a:lnTo>
                  <a:cubicBezTo>
                    <a:pt x="1023" y="763"/>
                    <a:pt x="1107" y="809"/>
                    <a:pt x="1200" y="828"/>
                  </a:cubicBezTo>
                  <a:cubicBezTo>
                    <a:pt x="1222" y="835"/>
                    <a:pt x="1244" y="839"/>
                    <a:pt x="1267" y="839"/>
                  </a:cubicBezTo>
                  <a:cubicBezTo>
                    <a:pt x="1331" y="839"/>
                    <a:pt x="1394" y="811"/>
                    <a:pt x="1442" y="763"/>
                  </a:cubicBezTo>
                  <a:cubicBezTo>
                    <a:pt x="1451" y="754"/>
                    <a:pt x="1451" y="735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35" y="595"/>
                    <a:pt x="1563" y="558"/>
                  </a:cubicBezTo>
                  <a:cubicBezTo>
                    <a:pt x="1572" y="549"/>
                    <a:pt x="1581" y="540"/>
                    <a:pt x="1581" y="521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9"/>
                    <a:pt x="1479" y="409"/>
                  </a:cubicBezTo>
                  <a:cubicBezTo>
                    <a:pt x="1419" y="400"/>
                    <a:pt x="1356" y="395"/>
                    <a:pt x="1294" y="395"/>
                  </a:cubicBezTo>
                  <a:cubicBezTo>
                    <a:pt x="1233" y="395"/>
                    <a:pt x="1172" y="400"/>
                    <a:pt x="1116" y="409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75"/>
                  </a:lnTo>
                  <a:lnTo>
                    <a:pt x="1321" y="121"/>
                  </a:lnTo>
                  <a:cubicBezTo>
                    <a:pt x="1302" y="103"/>
                    <a:pt x="1274" y="93"/>
                    <a:pt x="1256" y="84"/>
                  </a:cubicBezTo>
                  <a:cubicBezTo>
                    <a:pt x="1234" y="80"/>
                    <a:pt x="1212" y="77"/>
                    <a:pt x="1191" y="77"/>
                  </a:cubicBezTo>
                  <a:cubicBezTo>
                    <a:pt x="1121" y="77"/>
                    <a:pt x="1057" y="102"/>
                    <a:pt x="1014" y="158"/>
                  </a:cubicBezTo>
                  <a:cubicBezTo>
                    <a:pt x="1051" y="93"/>
                    <a:pt x="1005" y="28"/>
                    <a:pt x="903" y="10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2626941" y="3661968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41" y="1"/>
                  </a:moveTo>
                  <a:cubicBezTo>
                    <a:pt x="697" y="1"/>
                    <a:pt x="585" y="174"/>
                    <a:pt x="680" y="308"/>
                  </a:cubicBezTo>
                  <a:cubicBezTo>
                    <a:pt x="605" y="234"/>
                    <a:pt x="512" y="178"/>
                    <a:pt x="410" y="159"/>
                  </a:cubicBezTo>
                  <a:cubicBezTo>
                    <a:pt x="388" y="152"/>
                    <a:pt x="366" y="148"/>
                    <a:pt x="343" y="148"/>
                  </a:cubicBezTo>
                  <a:cubicBezTo>
                    <a:pt x="280" y="148"/>
                    <a:pt x="219" y="176"/>
                    <a:pt x="178" y="224"/>
                  </a:cubicBezTo>
                  <a:cubicBezTo>
                    <a:pt x="141" y="279"/>
                    <a:pt x="185" y="342"/>
                    <a:pt x="273" y="371"/>
                  </a:cubicBezTo>
                  <a:lnTo>
                    <a:pt x="273" y="371"/>
                  </a:lnTo>
                  <a:cubicBezTo>
                    <a:pt x="253" y="365"/>
                    <a:pt x="233" y="362"/>
                    <a:pt x="213" y="362"/>
                  </a:cubicBezTo>
                  <a:cubicBezTo>
                    <a:pt x="149" y="362"/>
                    <a:pt x="86" y="390"/>
                    <a:pt x="38" y="438"/>
                  </a:cubicBezTo>
                  <a:cubicBezTo>
                    <a:pt x="1" y="494"/>
                    <a:pt x="47" y="559"/>
                    <a:pt x="150" y="587"/>
                  </a:cubicBezTo>
                  <a:cubicBezTo>
                    <a:pt x="205" y="596"/>
                    <a:pt x="266" y="601"/>
                    <a:pt x="326" y="601"/>
                  </a:cubicBezTo>
                  <a:cubicBezTo>
                    <a:pt x="387" y="601"/>
                    <a:pt x="447" y="596"/>
                    <a:pt x="503" y="587"/>
                  </a:cubicBezTo>
                  <a:lnTo>
                    <a:pt x="503" y="587"/>
                  </a:lnTo>
                  <a:cubicBezTo>
                    <a:pt x="410" y="615"/>
                    <a:pt x="326" y="671"/>
                    <a:pt x="261" y="754"/>
                  </a:cubicBezTo>
                  <a:cubicBezTo>
                    <a:pt x="224" y="810"/>
                    <a:pt x="271" y="875"/>
                    <a:pt x="373" y="903"/>
                  </a:cubicBezTo>
                  <a:cubicBezTo>
                    <a:pt x="395" y="910"/>
                    <a:pt x="417" y="914"/>
                    <a:pt x="440" y="914"/>
                  </a:cubicBezTo>
                  <a:cubicBezTo>
                    <a:pt x="503" y="914"/>
                    <a:pt x="567" y="886"/>
                    <a:pt x="615" y="838"/>
                  </a:cubicBezTo>
                  <a:lnTo>
                    <a:pt x="615" y="838"/>
                  </a:lnTo>
                  <a:cubicBezTo>
                    <a:pt x="577" y="894"/>
                    <a:pt x="624" y="959"/>
                    <a:pt x="717" y="987"/>
                  </a:cubicBezTo>
                  <a:cubicBezTo>
                    <a:pt x="739" y="994"/>
                    <a:pt x="761" y="998"/>
                    <a:pt x="784" y="998"/>
                  </a:cubicBezTo>
                  <a:cubicBezTo>
                    <a:pt x="847" y="998"/>
                    <a:pt x="911" y="970"/>
                    <a:pt x="959" y="922"/>
                  </a:cubicBezTo>
                  <a:cubicBezTo>
                    <a:pt x="996" y="847"/>
                    <a:pt x="996" y="764"/>
                    <a:pt x="959" y="699"/>
                  </a:cubicBezTo>
                  <a:lnTo>
                    <a:pt x="959" y="699"/>
                  </a:lnTo>
                  <a:cubicBezTo>
                    <a:pt x="1033" y="773"/>
                    <a:pt x="1126" y="819"/>
                    <a:pt x="1228" y="847"/>
                  </a:cubicBezTo>
                  <a:cubicBezTo>
                    <a:pt x="1250" y="855"/>
                    <a:pt x="1273" y="858"/>
                    <a:pt x="1295" y="858"/>
                  </a:cubicBezTo>
                  <a:cubicBezTo>
                    <a:pt x="1358" y="858"/>
                    <a:pt x="1420" y="830"/>
                    <a:pt x="1461" y="782"/>
                  </a:cubicBezTo>
                  <a:cubicBezTo>
                    <a:pt x="1494" y="724"/>
                    <a:pt x="1460" y="665"/>
                    <a:pt x="1385" y="640"/>
                  </a:cubicBezTo>
                  <a:lnTo>
                    <a:pt x="1385" y="640"/>
                  </a:lnTo>
                  <a:cubicBezTo>
                    <a:pt x="1398" y="643"/>
                    <a:pt x="1412" y="644"/>
                    <a:pt x="1425" y="644"/>
                  </a:cubicBezTo>
                  <a:cubicBezTo>
                    <a:pt x="1489" y="644"/>
                    <a:pt x="1552" y="616"/>
                    <a:pt x="1600" y="568"/>
                  </a:cubicBezTo>
                  <a:cubicBezTo>
                    <a:pt x="1638" y="503"/>
                    <a:pt x="1600" y="438"/>
                    <a:pt x="1498" y="420"/>
                  </a:cubicBezTo>
                  <a:cubicBezTo>
                    <a:pt x="1438" y="406"/>
                    <a:pt x="1375" y="399"/>
                    <a:pt x="1313" y="399"/>
                  </a:cubicBezTo>
                  <a:cubicBezTo>
                    <a:pt x="1252" y="399"/>
                    <a:pt x="1191" y="406"/>
                    <a:pt x="1135" y="420"/>
                  </a:cubicBezTo>
                  <a:cubicBezTo>
                    <a:pt x="1228" y="392"/>
                    <a:pt x="1312" y="327"/>
                    <a:pt x="1377" y="252"/>
                  </a:cubicBezTo>
                  <a:cubicBezTo>
                    <a:pt x="1414" y="187"/>
                    <a:pt x="1368" y="122"/>
                    <a:pt x="1275" y="103"/>
                  </a:cubicBezTo>
                  <a:cubicBezTo>
                    <a:pt x="1251" y="96"/>
                    <a:pt x="1226" y="93"/>
                    <a:pt x="1203" y="93"/>
                  </a:cubicBezTo>
                  <a:cubicBezTo>
                    <a:pt x="1136" y="93"/>
                    <a:pt x="1074" y="120"/>
                    <a:pt x="1033" y="168"/>
                  </a:cubicBezTo>
                  <a:cubicBezTo>
                    <a:pt x="1070" y="103"/>
                    <a:pt x="1024" y="38"/>
                    <a:pt x="922" y="20"/>
                  </a:cubicBezTo>
                  <a:cubicBezTo>
                    <a:pt x="894" y="7"/>
                    <a:pt x="867" y="1"/>
                    <a:pt x="8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2074136" y="352554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2074136" y="3440036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2089355" y="3446167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2088369" y="3446167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14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72"/>
                  </a:cubicBezTo>
                  <a:cubicBezTo>
                    <a:pt x="66" y="335"/>
                    <a:pt x="661" y="140"/>
                    <a:pt x="1126" y="140"/>
                  </a:cubicBezTo>
                  <a:cubicBezTo>
                    <a:pt x="1609" y="140"/>
                    <a:pt x="2195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2127019" y="3480765"/>
              <a:ext cx="173209" cy="107736"/>
            </a:xfrm>
            <a:custGeom>
              <a:avLst/>
              <a:gdLst/>
              <a:ahLst/>
              <a:cxnLst/>
              <a:rect l="l" t="t" r="r" b="b"/>
              <a:pathLst>
                <a:path w="1582" h="984" extrusionOk="0">
                  <a:moveTo>
                    <a:pt x="1340" y="624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05" y="652"/>
                  </a:lnTo>
                  <a:cubicBezTo>
                    <a:pt x="1387" y="642"/>
                    <a:pt x="1368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8"/>
                  </a:lnTo>
                  <a:lnTo>
                    <a:pt x="940" y="689"/>
                  </a:lnTo>
                  <a:close/>
                  <a:moveTo>
                    <a:pt x="829" y="1"/>
                  </a:moveTo>
                  <a:cubicBezTo>
                    <a:pt x="781" y="1"/>
                    <a:pt x="736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3" y="252"/>
                    <a:pt x="661" y="298"/>
                  </a:cubicBezTo>
                  <a:cubicBezTo>
                    <a:pt x="587" y="224"/>
                    <a:pt x="494" y="168"/>
                    <a:pt x="392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4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13" y="577"/>
                  </a:cubicBezTo>
                  <a:cubicBezTo>
                    <a:pt x="173" y="587"/>
                    <a:pt x="236" y="591"/>
                    <a:pt x="297" y="591"/>
                  </a:cubicBezTo>
                  <a:cubicBezTo>
                    <a:pt x="359" y="591"/>
                    <a:pt x="419" y="587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0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61" y="866"/>
                    <a:pt x="336" y="894"/>
                  </a:cubicBezTo>
                  <a:cubicBezTo>
                    <a:pt x="358" y="898"/>
                    <a:pt x="380" y="900"/>
                    <a:pt x="401" y="900"/>
                  </a:cubicBezTo>
                  <a:cubicBezTo>
                    <a:pt x="471" y="900"/>
                    <a:pt x="535" y="876"/>
                    <a:pt x="578" y="819"/>
                  </a:cubicBezTo>
                  <a:lnTo>
                    <a:pt x="578" y="819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09" y="982"/>
                    <a:pt x="729" y="984"/>
                    <a:pt x="749" y="984"/>
                  </a:cubicBezTo>
                  <a:cubicBezTo>
                    <a:pt x="815" y="984"/>
                    <a:pt x="879" y="960"/>
                    <a:pt x="922" y="903"/>
                  </a:cubicBezTo>
                  <a:cubicBezTo>
                    <a:pt x="940" y="884"/>
                    <a:pt x="949" y="856"/>
                    <a:pt x="959" y="81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24" y="773"/>
                    <a:pt x="1108" y="819"/>
                    <a:pt x="1201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0" y="849"/>
                    <a:pt x="1392" y="821"/>
                    <a:pt x="1433" y="773"/>
                  </a:cubicBezTo>
                  <a:cubicBezTo>
                    <a:pt x="1442" y="763"/>
                    <a:pt x="1452" y="745"/>
                    <a:pt x="1452" y="735"/>
                  </a:cubicBezTo>
                  <a:lnTo>
                    <a:pt x="1452" y="633"/>
                  </a:lnTo>
                  <a:cubicBezTo>
                    <a:pt x="1498" y="624"/>
                    <a:pt x="1535" y="596"/>
                    <a:pt x="1563" y="568"/>
                  </a:cubicBezTo>
                  <a:cubicBezTo>
                    <a:pt x="1573" y="549"/>
                    <a:pt x="1573" y="540"/>
                    <a:pt x="1582" y="531"/>
                  </a:cubicBezTo>
                  <a:lnTo>
                    <a:pt x="1582" y="401"/>
                  </a:lnTo>
                  <a:lnTo>
                    <a:pt x="1535" y="438"/>
                  </a:lnTo>
                  <a:cubicBezTo>
                    <a:pt x="1517" y="429"/>
                    <a:pt x="1498" y="419"/>
                    <a:pt x="1480" y="410"/>
                  </a:cubicBezTo>
                  <a:cubicBezTo>
                    <a:pt x="1419" y="401"/>
                    <a:pt x="1356" y="396"/>
                    <a:pt x="1294" y="396"/>
                  </a:cubicBezTo>
                  <a:cubicBezTo>
                    <a:pt x="1231" y="396"/>
                    <a:pt x="1168" y="401"/>
                    <a:pt x="1108" y="410"/>
                  </a:cubicBezTo>
                  <a:cubicBezTo>
                    <a:pt x="1210" y="382"/>
                    <a:pt x="1294" y="326"/>
                    <a:pt x="1359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5" y="87"/>
                    <a:pt x="1203" y="83"/>
                    <a:pt x="1180" y="83"/>
                  </a:cubicBezTo>
                  <a:cubicBezTo>
                    <a:pt x="1117" y="83"/>
                    <a:pt x="1053" y="111"/>
                    <a:pt x="1005" y="159"/>
                  </a:cubicBezTo>
                  <a:cubicBezTo>
                    <a:pt x="1042" y="94"/>
                    <a:pt x="996" y="29"/>
                    <a:pt x="903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2125048" y="3466532"/>
              <a:ext cx="179341" cy="110144"/>
            </a:xfrm>
            <a:custGeom>
              <a:avLst/>
              <a:gdLst/>
              <a:ahLst/>
              <a:cxnLst/>
              <a:rect l="l" t="t" r="r" b="b"/>
              <a:pathLst>
                <a:path w="1638" h="1006" extrusionOk="0">
                  <a:moveTo>
                    <a:pt x="840" y="0"/>
                  </a:moveTo>
                  <a:cubicBezTo>
                    <a:pt x="697" y="0"/>
                    <a:pt x="585" y="175"/>
                    <a:pt x="679" y="317"/>
                  </a:cubicBezTo>
                  <a:cubicBezTo>
                    <a:pt x="605" y="242"/>
                    <a:pt x="512" y="187"/>
                    <a:pt x="410" y="159"/>
                  </a:cubicBezTo>
                  <a:cubicBezTo>
                    <a:pt x="388" y="151"/>
                    <a:pt x="365" y="148"/>
                    <a:pt x="343" y="148"/>
                  </a:cubicBezTo>
                  <a:cubicBezTo>
                    <a:pt x="279" y="148"/>
                    <a:pt x="216" y="176"/>
                    <a:pt x="168" y="224"/>
                  </a:cubicBezTo>
                  <a:cubicBezTo>
                    <a:pt x="134" y="282"/>
                    <a:pt x="169" y="341"/>
                    <a:pt x="250" y="366"/>
                  </a:cubicBezTo>
                  <a:lnTo>
                    <a:pt x="250" y="366"/>
                  </a:lnTo>
                  <a:cubicBezTo>
                    <a:pt x="236" y="363"/>
                    <a:pt x="221" y="362"/>
                    <a:pt x="207" y="362"/>
                  </a:cubicBezTo>
                  <a:cubicBezTo>
                    <a:pt x="140" y="362"/>
                    <a:pt x="79" y="390"/>
                    <a:pt x="38" y="438"/>
                  </a:cubicBezTo>
                  <a:cubicBezTo>
                    <a:pt x="0" y="503"/>
                    <a:pt x="47" y="568"/>
                    <a:pt x="140" y="586"/>
                  </a:cubicBezTo>
                  <a:cubicBezTo>
                    <a:pt x="200" y="600"/>
                    <a:pt x="261" y="607"/>
                    <a:pt x="321" y="607"/>
                  </a:cubicBezTo>
                  <a:cubicBezTo>
                    <a:pt x="382" y="607"/>
                    <a:pt x="442" y="600"/>
                    <a:pt x="503" y="586"/>
                  </a:cubicBezTo>
                  <a:lnTo>
                    <a:pt x="503" y="586"/>
                  </a:lnTo>
                  <a:cubicBezTo>
                    <a:pt x="410" y="624"/>
                    <a:pt x="326" y="679"/>
                    <a:pt x="261" y="754"/>
                  </a:cubicBezTo>
                  <a:cubicBezTo>
                    <a:pt x="224" y="810"/>
                    <a:pt x="270" y="884"/>
                    <a:pt x="363" y="903"/>
                  </a:cubicBezTo>
                  <a:cubicBezTo>
                    <a:pt x="387" y="910"/>
                    <a:pt x="412" y="913"/>
                    <a:pt x="435" y="913"/>
                  </a:cubicBezTo>
                  <a:cubicBezTo>
                    <a:pt x="502" y="913"/>
                    <a:pt x="564" y="886"/>
                    <a:pt x="605" y="838"/>
                  </a:cubicBezTo>
                  <a:lnTo>
                    <a:pt x="605" y="838"/>
                  </a:lnTo>
                  <a:cubicBezTo>
                    <a:pt x="568" y="893"/>
                    <a:pt x="614" y="968"/>
                    <a:pt x="716" y="986"/>
                  </a:cubicBezTo>
                  <a:cubicBezTo>
                    <a:pt x="745" y="1000"/>
                    <a:pt x="773" y="1006"/>
                    <a:pt x="799" y="1006"/>
                  </a:cubicBezTo>
                  <a:cubicBezTo>
                    <a:pt x="940" y="1006"/>
                    <a:pt x="1044" y="839"/>
                    <a:pt x="958" y="698"/>
                  </a:cubicBezTo>
                  <a:lnTo>
                    <a:pt x="958" y="698"/>
                  </a:lnTo>
                  <a:cubicBezTo>
                    <a:pt x="1033" y="772"/>
                    <a:pt x="1126" y="828"/>
                    <a:pt x="1228" y="847"/>
                  </a:cubicBezTo>
                  <a:cubicBezTo>
                    <a:pt x="1250" y="854"/>
                    <a:pt x="1272" y="858"/>
                    <a:pt x="1295" y="858"/>
                  </a:cubicBezTo>
                  <a:cubicBezTo>
                    <a:pt x="1358" y="858"/>
                    <a:pt x="1419" y="830"/>
                    <a:pt x="1460" y="782"/>
                  </a:cubicBezTo>
                  <a:cubicBezTo>
                    <a:pt x="1497" y="727"/>
                    <a:pt x="1453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4"/>
                    <a:pt x="1425" y="644"/>
                  </a:cubicBezTo>
                  <a:cubicBezTo>
                    <a:pt x="1488" y="644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98" y="419"/>
                  </a:cubicBezTo>
                  <a:cubicBezTo>
                    <a:pt x="1437" y="410"/>
                    <a:pt x="1374" y="405"/>
                    <a:pt x="1312" y="405"/>
                  </a:cubicBezTo>
                  <a:cubicBezTo>
                    <a:pt x="1249" y="405"/>
                    <a:pt x="1186" y="410"/>
                    <a:pt x="1126" y="419"/>
                  </a:cubicBezTo>
                  <a:cubicBezTo>
                    <a:pt x="1228" y="391"/>
                    <a:pt x="1312" y="335"/>
                    <a:pt x="1377" y="252"/>
                  </a:cubicBezTo>
                  <a:cubicBezTo>
                    <a:pt x="1414" y="196"/>
                    <a:pt x="1367" y="131"/>
                    <a:pt x="1265" y="103"/>
                  </a:cubicBezTo>
                  <a:cubicBezTo>
                    <a:pt x="1243" y="96"/>
                    <a:pt x="1221" y="92"/>
                    <a:pt x="1198" y="92"/>
                  </a:cubicBezTo>
                  <a:cubicBezTo>
                    <a:pt x="1135" y="92"/>
                    <a:pt x="1071" y="120"/>
                    <a:pt x="1023" y="168"/>
                  </a:cubicBezTo>
                  <a:cubicBezTo>
                    <a:pt x="1060" y="112"/>
                    <a:pt x="1014" y="47"/>
                    <a:pt x="921" y="19"/>
                  </a:cubicBezTo>
                  <a:cubicBezTo>
                    <a:pt x="894" y="6"/>
                    <a:pt x="866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2308331" y="3597918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1"/>
                    <a:pt x="1265" y="1191"/>
                  </a:cubicBezTo>
                  <a:cubicBezTo>
                    <a:pt x="1851" y="1191"/>
                    <a:pt x="2539" y="939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2308331" y="3512407"/>
              <a:ext cx="277989" cy="176165"/>
            </a:xfrm>
            <a:custGeom>
              <a:avLst/>
              <a:gdLst/>
              <a:ahLst/>
              <a:cxnLst/>
              <a:rect l="l" t="t" r="r" b="b"/>
              <a:pathLst>
                <a:path w="2539" h="1609" extrusionOk="0">
                  <a:moveTo>
                    <a:pt x="1256" y="0"/>
                  </a:moveTo>
                  <a:cubicBezTo>
                    <a:pt x="698" y="0"/>
                    <a:pt x="0" y="233"/>
                    <a:pt x="0" y="791"/>
                  </a:cubicBezTo>
                  <a:cubicBezTo>
                    <a:pt x="0" y="1348"/>
                    <a:pt x="660" y="1609"/>
                    <a:pt x="1256" y="1609"/>
                  </a:cubicBezTo>
                  <a:cubicBezTo>
                    <a:pt x="1851" y="1609"/>
                    <a:pt x="2539" y="134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2323550" y="3519524"/>
              <a:ext cx="246566" cy="155801"/>
            </a:xfrm>
            <a:custGeom>
              <a:avLst/>
              <a:gdLst/>
              <a:ahLst/>
              <a:cxnLst/>
              <a:rect l="l" t="t" r="r" b="b"/>
              <a:pathLst>
                <a:path w="2252" h="1423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2322564" y="3519524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16"/>
                    <a:pt x="0" y="744"/>
                    <a:pt x="0" y="772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0" y="140"/>
                    <a:pt x="2195" y="335"/>
                    <a:pt x="2251" y="781"/>
                  </a:cubicBezTo>
                  <a:cubicBezTo>
                    <a:pt x="2251" y="753"/>
                    <a:pt x="2251" y="726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2361214" y="355412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86" y="642"/>
                    <a:pt x="1368" y="633"/>
                    <a:pt x="1340" y="623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7"/>
                  </a:lnTo>
                  <a:cubicBezTo>
                    <a:pt x="940" y="698"/>
                    <a:pt x="940" y="698"/>
                    <a:pt x="949" y="689"/>
                  </a:cubicBezTo>
                  <a:close/>
                  <a:moveTo>
                    <a:pt x="833" y="0"/>
                  </a:moveTo>
                  <a:cubicBezTo>
                    <a:pt x="785" y="0"/>
                    <a:pt x="735" y="13"/>
                    <a:pt x="698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7" y="224"/>
                    <a:pt x="494" y="177"/>
                    <a:pt x="391" y="149"/>
                  </a:cubicBezTo>
                  <a:cubicBezTo>
                    <a:pt x="370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1"/>
                  </a:lnTo>
                  <a:lnTo>
                    <a:pt x="140" y="251"/>
                  </a:lnTo>
                  <a:cubicBezTo>
                    <a:pt x="140" y="296"/>
                    <a:pt x="175" y="341"/>
                    <a:pt x="244" y="361"/>
                  </a:cubicBezTo>
                  <a:lnTo>
                    <a:pt x="244" y="361"/>
                  </a:lnTo>
                  <a:cubicBezTo>
                    <a:pt x="224" y="356"/>
                    <a:pt x="203" y="353"/>
                    <a:pt x="183" y="353"/>
                  </a:cubicBezTo>
                  <a:cubicBezTo>
                    <a:pt x="142" y="353"/>
                    <a:pt x="102" y="364"/>
                    <a:pt x="66" y="382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2" y="577"/>
                  </a:cubicBezTo>
                  <a:cubicBezTo>
                    <a:pt x="177" y="591"/>
                    <a:pt x="238" y="598"/>
                    <a:pt x="298" y="598"/>
                  </a:cubicBezTo>
                  <a:cubicBezTo>
                    <a:pt x="359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93"/>
                  </a:cubicBezTo>
                  <a:cubicBezTo>
                    <a:pt x="367" y="900"/>
                    <a:pt x="389" y="904"/>
                    <a:pt x="412" y="904"/>
                  </a:cubicBezTo>
                  <a:cubicBezTo>
                    <a:pt x="475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59" y="828"/>
                  </a:cubicBezTo>
                  <a:lnTo>
                    <a:pt x="959" y="707"/>
                  </a:lnTo>
                  <a:cubicBezTo>
                    <a:pt x="1024" y="772"/>
                    <a:pt x="1107" y="819"/>
                    <a:pt x="1200" y="837"/>
                  </a:cubicBezTo>
                  <a:cubicBezTo>
                    <a:pt x="1222" y="845"/>
                    <a:pt x="1245" y="848"/>
                    <a:pt x="1267" y="848"/>
                  </a:cubicBezTo>
                  <a:cubicBezTo>
                    <a:pt x="1330" y="848"/>
                    <a:pt x="1392" y="820"/>
                    <a:pt x="1433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35" y="596"/>
                    <a:pt x="1563" y="558"/>
                  </a:cubicBezTo>
                  <a:cubicBezTo>
                    <a:pt x="1572" y="549"/>
                    <a:pt x="1572" y="540"/>
                    <a:pt x="1582" y="521"/>
                  </a:cubicBezTo>
                  <a:lnTo>
                    <a:pt x="1582" y="391"/>
                  </a:lnTo>
                  <a:lnTo>
                    <a:pt x="1544" y="437"/>
                  </a:lnTo>
                  <a:cubicBezTo>
                    <a:pt x="1517" y="428"/>
                    <a:pt x="1498" y="419"/>
                    <a:pt x="1479" y="410"/>
                  </a:cubicBezTo>
                  <a:cubicBezTo>
                    <a:pt x="1419" y="400"/>
                    <a:pt x="1356" y="396"/>
                    <a:pt x="1293" y="396"/>
                  </a:cubicBezTo>
                  <a:cubicBezTo>
                    <a:pt x="1231" y="396"/>
                    <a:pt x="1168" y="400"/>
                    <a:pt x="1107" y="410"/>
                  </a:cubicBezTo>
                  <a:cubicBezTo>
                    <a:pt x="1210" y="382"/>
                    <a:pt x="1293" y="326"/>
                    <a:pt x="1358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6" y="110"/>
                    <a:pt x="1014" y="158"/>
                  </a:cubicBezTo>
                  <a:cubicBezTo>
                    <a:pt x="1052" y="103"/>
                    <a:pt x="996" y="28"/>
                    <a:pt x="903" y="10"/>
                  </a:cubicBezTo>
                  <a:cubicBezTo>
                    <a:pt x="881" y="3"/>
                    <a:pt x="857" y="0"/>
                    <a:pt x="83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2359243" y="3540655"/>
              <a:ext cx="179231" cy="109925"/>
            </a:xfrm>
            <a:custGeom>
              <a:avLst/>
              <a:gdLst/>
              <a:ahLst/>
              <a:cxnLst/>
              <a:rect l="l" t="t" r="r" b="b"/>
              <a:pathLst>
                <a:path w="1637" h="1004" extrusionOk="0">
                  <a:moveTo>
                    <a:pt x="854" y="1"/>
                  </a:moveTo>
                  <a:cubicBezTo>
                    <a:pt x="790" y="1"/>
                    <a:pt x="727" y="29"/>
                    <a:pt x="679" y="77"/>
                  </a:cubicBezTo>
                  <a:cubicBezTo>
                    <a:pt x="642" y="151"/>
                    <a:pt x="642" y="235"/>
                    <a:pt x="679" y="309"/>
                  </a:cubicBezTo>
                  <a:cubicBezTo>
                    <a:pt x="614" y="235"/>
                    <a:pt x="512" y="179"/>
                    <a:pt x="409" y="161"/>
                  </a:cubicBezTo>
                  <a:cubicBezTo>
                    <a:pt x="387" y="153"/>
                    <a:pt x="365" y="150"/>
                    <a:pt x="343" y="150"/>
                  </a:cubicBezTo>
                  <a:cubicBezTo>
                    <a:pt x="280" y="150"/>
                    <a:pt x="218" y="178"/>
                    <a:pt x="177" y="226"/>
                  </a:cubicBezTo>
                  <a:cubicBezTo>
                    <a:pt x="141" y="280"/>
                    <a:pt x="184" y="343"/>
                    <a:pt x="272" y="372"/>
                  </a:cubicBezTo>
                  <a:lnTo>
                    <a:pt x="272" y="372"/>
                  </a:lnTo>
                  <a:cubicBezTo>
                    <a:pt x="253" y="366"/>
                    <a:pt x="232" y="364"/>
                    <a:pt x="212" y="364"/>
                  </a:cubicBezTo>
                  <a:cubicBezTo>
                    <a:pt x="149" y="364"/>
                    <a:pt x="85" y="391"/>
                    <a:pt x="37" y="440"/>
                  </a:cubicBezTo>
                  <a:cubicBezTo>
                    <a:pt x="0" y="495"/>
                    <a:pt x="47" y="560"/>
                    <a:pt x="149" y="588"/>
                  </a:cubicBezTo>
                  <a:cubicBezTo>
                    <a:pt x="205" y="598"/>
                    <a:pt x="265" y="602"/>
                    <a:pt x="327" y="602"/>
                  </a:cubicBezTo>
                  <a:cubicBezTo>
                    <a:pt x="388" y="602"/>
                    <a:pt x="451" y="598"/>
                    <a:pt x="512" y="588"/>
                  </a:cubicBezTo>
                  <a:lnTo>
                    <a:pt x="512" y="588"/>
                  </a:lnTo>
                  <a:cubicBezTo>
                    <a:pt x="409" y="616"/>
                    <a:pt x="326" y="672"/>
                    <a:pt x="270" y="756"/>
                  </a:cubicBezTo>
                  <a:cubicBezTo>
                    <a:pt x="233" y="812"/>
                    <a:pt x="279" y="877"/>
                    <a:pt x="372" y="905"/>
                  </a:cubicBezTo>
                  <a:cubicBezTo>
                    <a:pt x="392" y="909"/>
                    <a:pt x="413" y="911"/>
                    <a:pt x="434" y="911"/>
                  </a:cubicBezTo>
                  <a:cubicBezTo>
                    <a:pt x="499" y="911"/>
                    <a:pt x="565" y="889"/>
                    <a:pt x="614" y="839"/>
                  </a:cubicBezTo>
                  <a:lnTo>
                    <a:pt x="614" y="839"/>
                  </a:lnTo>
                  <a:cubicBezTo>
                    <a:pt x="577" y="895"/>
                    <a:pt x="623" y="960"/>
                    <a:pt x="716" y="988"/>
                  </a:cubicBezTo>
                  <a:cubicBezTo>
                    <a:pt x="742" y="999"/>
                    <a:pt x="768" y="1004"/>
                    <a:pt x="792" y="1004"/>
                  </a:cubicBezTo>
                  <a:cubicBezTo>
                    <a:pt x="938" y="1004"/>
                    <a:pt x="1053" y="834"/>
                    <a:pt x="958" y="691"/>
                  </a:cubicBezTo>
                  <a:lnTo>
                    <a:pt x="958" y="691"/>
                  </a:lnTo>
                  <a:cubicBezTo>
                    <a:pt x="1032" y="765"/>
                    <a:pt x="1125" y="821"/>
                    <a:pt x="1228" y="849"/>
                  </a:cubicBezTo>
                  <a:cubicBezTo>
                    <a:pt x="1248" y="853"/>
                    <a:pt x="1269" y="856"/>
                    <a:pt x="1290" y="856"/>
                  </a:cubicBezTo>
                  <a:cubicBezTo>
                    <a:pt x="1355" y="856"/>
                    <a:pt x="1420" y="833"/>
                    <a:pt x="1469" y="784"/>
                  </a:cubicBezTo>
                  <a:cubicBezTo>
                    <a:pt x="1503" y="725"/>
                    <a:pt x="1469" y="666"/>
                    <a:pt x="1387" y="642"/>
                  </a:cubicBezTo>
                  <a:lnTo>
                    <a:pt x="1387" y="642"/>
                  </a:lnTo>
                  <a:cubicBezTo>
                    <a:pt x="1401" y="644"/>
                    <a:pt x="1416" y="646"/>
                    <a:pt x="1430" y="646"/>
                  </a:cubicBezTo>
                  <a:cubicBezTo>
                    <a:pt x="1497" y="646"/>
                    <a:pt x="1558" y="618"/>
                    <a:pt x="1600" y="570"/>
                  </a:cubicBezTo>
                  <a:cubicBezTo>
                    <a:pt x="1637" y="505"/>
                    <a:pt x="1590" y="430"/>
                    <a:pt x="1497" y="412"/>
                  </a:cubicBezTo>
                  <a:cubicBezTo>
                    <a:pt x="1437" y="398"/>
                    <a:pt x="1374" y="391"/>
                    <a:pt x="1311" y="391"/>
                  </a:cubicBezTo>
                  <a:cubicBezTo>
                    <a:pt x="1249" y="391"/>
                    <a:pt x="1186" y="398"/>
                    <a:pt x="1125" y="412"/>
                  </a:cubicBezTo>
                  <a:cubicBezTo>
                    <a:pt x="1228" y="384"/>
                    <a:pt x="1311" y="319"/>
                    <a:pt x="1376" y="244"/>
                  </a:cubicBezTo>
                  <a:cubicBezTo>
                    <a:pt x="1414" y="188"/>
                    <a:pt x="1367" y="114"/>
                    <a:pt x="1265" y="95"/>
                  </a:cubicBezTo>
                  <a:cubicBezTo>
                    <a:pt x="1243" y="88"/>
                    <a:pt x="1221" y="85"/>
                    <a:pt x="1198" y="85"/>
                  </a:cubicBezTo>
                  <a:cubicBezTo>
                    <a:pt x="1135" y="85"/>
                    <a:pt x="1074" y="112"/>
                    <a:pt x="1032" y="161"/>
                  </a:cubicBezTo>
                  <a:cubicBezTo>
                    <a:pt x="1070" y="105"/>
                    <a:pt x="1014" y="40"/>
                    <a:pt x="921" y="12"/>
                  </a:cubicBezTo>
                  <a:cubicBezTo>
                    <a:pt x="899" y="4"/>
                    <a:pt x="876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2496650" y="355412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2495665" y="3467517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10"/>
                    <a:pt x="1265" y="1610"/>
                  </a:cubicBezTo>
                  <a:cubicBezTo>
                    <a:pt x="1860" y="1610"/>
                    <a:pt x="2539" y="135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2511979" y="3474743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81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2510884" y="347474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7"/>
                  </a:cubicBezTo>
                  <a:cubicBezTo>
                    <a:pt x="1" y="725"/>
                    <a:pt x="1" y="744"/>
                    <a:pt x="1" y="772"/>
                  </a:cubicBezTo>
                  <a:cubicBezTo>
                    <a:pt x="66" y="325"/>
                    <a:pt x="652" y="149"/>
                    <a:pt x="1126" y="149"/>
                  </a:cubicBezTo>
                  <a:cubicBezTo>
                    <a:pt x="1610" y="149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2549643" y="3509342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23"/>
                  </a:moveTo>
                  <a:cubicBezTo>
                    <a:pt x="1359" y="630"/>
                    <a:pt x="1379" y="636"/>
                    <a:pt x="1402" y="636"/>
                  </a:cubicBezTo>
                  <a:cubicBezTo>
                    <a:pt x="1411" y="636"/>
                    <a:pt x="1421" y="635"/>
                    <a:pt x="1432" y="633"/>
                  </a:cubicBezTo>
                  <a:lnTo>
                    <a:pt x="1432" y="633"/>
                  </a:lnTo>
                  <a:lnTo>
                    <a:pt x="1404" y="651"/>
                  </a:lnTo>
                  <a:cubicBezTo>
                    <a:pt x="1386" y="642"/>
                    <a:pt x="1358" y="633"/>
                    <a:pt x="1339" y="623"/>
                  </a:cubicBezTo>
                  <a:close/>
                  <a:moveTo>
                    <a:pt x="939" y="688"/>
                  </a:moveTo>
                  <a:lnTo>
                    <a:pt x="949" y="698"/>
                  </a:lnTo>
                  <a:lnTo>
                    <a:pt x="939" y="707"/>
                  </a:lnTo>
                  <a:lnTo>
                    <a:pt x="939" y="688"/>
                  </a:lnTo>
                  <a:close/>
                  <a:moveTo>
                    <a:pt x="828" y="0"/>
                  </a:moveTo>
                  <a:cubicBezTo>
                    <a:pt x="779" y="0"/>
                    <a:pt x="732" y="13"/>
                    <a:pt x="688" y="37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23" y="205"/>
                    <a:pt x="633" y="251"/>
                    <a:pt x="660" y="298"/>
                  </a:cubicBezTo>
                  <a:cubicBezTo>
                    <a:pt x="586" y="223"/>
                    <a:pt x="493" y="168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0" y="121"/>
                  </a:lnTo>
                  <a:lnTo>
                    <a:pt x="130" y="251"/>
                  </a:lnTo>
                  <a:cubicBezTo>
                    <a:pt x="130" y="296"/>
                    <a:pt x="173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2" y="353"/>
                    <a:pt x="182" y="353"/>
                  </a:cubicBezTo>
                  <a:cubicBezTo>
                    <a:pt x="141" y="353"/>
                    <a:pt x="101" y="363"/>
                    <a:pt x="65" y="381"/>
                  </a:cubicBezTo>
                  <a:lnTo>
                    <a:pt x="0" y="344"/>
                  </a:lnTo>
                  <a:lnTo>
                    <a:pt x="0" y="465"/>
                  </a:lnTo>
                  <a:cubicBezTo>
                    <a:pt x="0" y="512"/>
                    <a:pt x="37" y="558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4" y="577"/>
                  </a:cubicBezTo>
                  <a:lnTo>
                    <a:pt x="474" y="577"/>
                  </a:lnTo>
                  <a:cubicBezTo>
                    <a:pt x="409" y="605"/>
                    <a:pt x="344" y="642"/>
                    <a:pt x="279" y="688"/>
                  </a:cubicBezTo>
                  <a:lnTo>
                    <a:pt x="223" y="660"/>
                  </a:lnTo>
                  <a:lnTo>
                    <a:pt x="223" y="772"/>
                  </a:lnTo>
                  <a:cubicBezTo>
                    <a:pt x="223" y="819"/>
                    <a:pt x="261" y="865"/>
                    <a:pt x="335" y="893"/>
                  </a:cubicBezTo>
                  <a:cubicBezTo>
                    <a:pt x="357" y="900"/>
                    <a:pt x="380" y="904"/>
                    <a:pt x="403" y="904"/>
                  </a:cubicBezTo>
                  <a:cubicBezTo>
                    <a:pt x="469" y="904"/>
                    <a:pt x="535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3" y="984"/>
                    <a:pt x="728" y="987"/>
                    <a:pt x="751" y="987"/>
                  </a:cubicBezTo>
                  <a:cubicBezTo>
                    <a:pt x="818" y="987"/>
                    <a:pt x="880" y="960"/>
                    <a:pt x="921" y="912"/>
                  </a:cubicBezTo>
                  <a:cubicBezTo>
                    <a:pt x="939" y="884"/>
                    <a:pt x="949" y="856"/>
                    <a:pt x="949" y="828"/>
                  </a:cubicBezTo>
                  <a:lnTo>
                    <a:pt x="949" y="819"/>
                  </a:lnTo>
                  <a:cubicBezTo>
                    <a:pt x="958" y="809"/>
                    <a:pt x="958" y="800"/>
                    <a:pt x="949" y="781"/>
                  </a:cubicBezTo>
                  <a:lnTo>
                    <a:pt x="949" y="707"/>
                  </a:lnTo>
                  <a:cubicBezTo>
                    <a:pt x="1023" y="772"/>
                    <a:pt x="1107" y="809"/>
                    <a:pt x="1190" y="837"/>
                  </a:cubicBezTo>
                  <a:cubicBezTo>
                    <a:pt x="1215" y="844"/>
                    <a:pt x="1239" y="848"/>
                    <a:pt x="1263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53"/>
                    <a:pt x="1451" y="744"/>
                    <a:pt x="1442" y="726"/>
                  </a:cubicBezTo>
                  <a:lnTo>
                    <a:pt x="1442" y="623"/>
                  </a:lnTo>
                  <a:cubicBezTo>
                    <a:pt x="1488" y="623"/>
                    <a:pt x="1535" y="595"/>
                    <a:pt x="1562" y="558"/>
                  </a:cubicBezTo>
                  <a:cubicBezTo>
                    <a:pt x="1572" y="549"/>
                    <a:pt x="1572" y="540"/>
                    <a:pt x="1572" y="521"/>
                  </a:cubicBezTo>
                  <a:lnTo>
                    <a:pt x="1572" y="391"/>
                  </a:lnTo>
                  <a:lnTo>
                    <a:pt x="1535" y="437"/>
                  </a:lnTo>
                  <a:cubicBezTo>
                    <a:pt x="1516" y="428"/>
                    <a:pt x="1497" y="419"/>
                    <a:pt x="1469" y="409"/>
                  </a:cubicBezTo>
                  <a:cubicBezTo>
                    <a:pt x="1409" y="400"/>
                    <a:pt x="1349" y="395"/>
                    <a:pt x="1288" y="395"/>
                  </a:cubicBezTo>
                  <a:cubicBezTo>
                    <a:pt x="1228" y="395"/>
                    <a:pt x="1167" y="400"/>
                    <a:pt x="1107" y="409"/>
                  </a:cubicBezTo>
                  <a:cubicBezTo>
                    <a:pt x="1200" y="381"/>
                    <a:pt x="1293" y="326"/>
                    <a:pt x="1358" y="242"/>
                  </a:cubicBezTo>
                  <a:cubicBezTo>
                    <a:pt x="1358" y="233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93"/>
                    <a:pt x="1246" y="93"/>
                  </a:cubicBezTo>
                  <a:cubicBezTo>
                    <a:pt x="1224" y="86"/>
                    <a:pt x="1202" y="82"/>
                    <a:pt x="1179" y="82"/>
                  </a:cubicBezTo>
                  <a:cubicBezTo>
                    <a:pt x="1116" y="82"/>
                    <a:pt x="1053" y="110"/>
                    <a:pt x="1004" y="158"/>
                  </a:cubicBezTo>
                  <a:cubicBezTo>
                    <a:pt x="1042" y="93"/>
                    <a:pt x="995" y="28"/>
                    <a:pt x="902" y="9"/>
                  </a:cubicBezTo>
                  <a:cubicBezTo>
                    <a:pt x="877" y="3"/>
                    <a:pt x="853" y="0"/>
                    <a:pt x="82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2547562" y="3496751"/>
              <a:ext cx="179341" cy="109488"/>
            </a:xfrm>
            <a:custGeom>
              <a:avLst/>
              <a:gdLst/>
              <a:ahLst/>
              <a:cxnLst/>
              <a:rect l="l" t="t" r="r" b="b"/>
              <a:pathLst>
                <a:path w="1638" h="1000" extrusionOk="0">
                  <a:moveTo>
                    <a:pt x="844" y="0"/>
                  </a:moveTo>
                  <a:cubicBezTo>
                    <a:pt x="784" y="0"/>
                    <a:pt x="725" y="23"/>
                    <a:pt x="679" y="69"/>
                  </a:cubicBezTo>
                  <a:cubicBezTo>
                    <a:pt x="642" y="143"/>
                    <a:pt x="642" y="236"/>
                    <a:pt x="679" y="301"/>
                  </a:cubicBezTo>
                  <a:cubicBezTo>
                    <a:pt x="605" y="227"/>
                    <a:pt x="512" y="180"/>
                    <a:pt x="410" y="152"/>
                  </a:cubicBezTo>
                  <a:cubicBezTo>
                    <a:pt x="388" y="145"/>
                    <a:pt x="365" y="142"/>
                    <a:pt x="343" y="142"/>
                  </a:cubicBezTo>
                  <a:cubicBezTo>
                    <a:pt x="279" y="142"/>
                    <a:pt x="216" y="169"/>
                    <a:pt x="168" y="217"/>
                  </a:cubicBezTo>
                  <a:cubicBezTo>
                    <a:pt x="134" y="268"/>
                    <a:pt x="169" y="334"/>
                    <a:pt x="253" y="360"/>
                  </a:cubicBezTo>
                  <a:lnTo>
                    <a:pt x="253" y="360"/>
                  </a:lnTo>
                  <a:cubicBezTo>
                    <a:pt x="237" y="357"/>
                    <a:pt x="222" y="356"/>
                    <a:pt x="207" y="356"/>
                  </a:cubicBezTo>
                  <a:cubicBezTo>
                    <a:pt x="140" y="356"/>
                    <a:pt x="79" y="383"/>
                    <a:pt x="38" y="431"/>
                  </a:cubicBezTo>
                  <a:cubicBezTo>
                    <a:pt x="1" y="496"/>
                    <a:pt x="47" y="562"/>
                    <a:pt x="140" y="580"/>
                  </a:cubicBezTo>
                  <a:cubicBezTo>
                    <a:pt x="200" y="594"/>
                    <a:pt x="261" y="601"/>
                    <a:pt x="321" y="601"/>
                  </a:cubicBezTo>
                  <a:cubicBezTo>
                    <a:pt x="382" y="601"/>
                    <a:pt x="442" y="594"/>
                    <a:pt x="503" y="580"/>
                  </a:cubicBezTo>
                  <a:lnTo>
                    <a:pt x="503" y="580"/>
                  </a:lnTo>
                  <a:cubicBezTo>
                    <a:pt x="410" y="608"/>
                    <a:pt x="326" y="673"/>
                    <a:pt x="261" y="748"/>
                  </a:cubicBezTo>
                  <a:cubicBezTo>
                    <a:pt x="224" y="803"/>
                    <a:pt x="270" y="878"/>
                    <a:pt x="363" y="896"/>
                  </a:cubicBezTo>
                  <a:cubicBezTo>
                    <a:pt x="388" y="904"/>
                    <a:pt x="412" y="907"/>
                    <a:pt x="435" y="907"/>
                  </a:cubicBezTo>
                  <a:cubicBezTo>
                    <a:pt x="502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4" y="961"/>
                    <a:pt x="717" y="980"/>
                  </a:cubicBezTo>
                  <a:cubicBezTo>
                    <a:pt x="745" y="993"/>
                    <a:pt x="773" y="999"/>
                    <a:pt x="800" y="999"/>
                  </a:cubicBezTo>
                  <a:cubicBezTo>
                    <a:pt x="942" y="999"/>
                    <a:pt x="1052" y="832"/>
                    <a:pt x="958" y="692"/>
                  </a:cubicBezTo>
                  <a:lnTo>
                    <a:pt x="958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2" y="851"/>
                    <a:pt x="1295" y="851"/>
                  </a:cubicBezTo>
                  <a:cubicBezTo>
                    <a:pt x="1358" y="851"/>
                    <a:pt x="1419" y="824"/>
                    <a:pt x="1461" y="775"/>
                  </a:cubicBezTo>
                  <a:cubicBezTo>
                    <a:pt x="1497" y="721"/>
                    <a:pt x="1454" y="658"/>
                    <a:pt x="1365" y="629"/>
                  </a:cubicBezTo>
                  <a:lnTo>
                    <a:pt x="1365" y="629"/>
                  </a:lnTo>
                  <a:cubicBezTo>
                    <a:pt x="1385" y="635"/>
                    <a:pt x="1405" y="637"/>
                    <a:pt x="1425" y="637"/>
                  </a:cubicBezTo>
                  <a:cubicBezTo>
                    <a:pt x="1489" y="637"/>
                    <a:pt x="1552" y="610"/>
                    <a:pt x="1600" y="562"/>
                  </a:cubicBezTo>
                  <a:cubicBezTo>
                    <a:pt x="1637" y="496"/>
                    <a:pt x="1591" y="431"/>
                    <a:pt x="1488" y="413"/>
                  </a:cubicBezTo>
                  <a:cubicBezTo>
                    <a:pt x="1428" y="399"/>
                    <a:pt x="1368" y="392"/>
                    <a:pt x="1307" y="392"/>
                  </a:cubicBezTo>
                  <a:cubicBezTo>
                    <a:pt x="1247" y="392"/>
                    <a:pt x="1186" y="399"/>
                    <a:pt x="1126" y="413"/>
                  </a:cubicBezTo>
                  <a:cubicBezTo>
                    <a:pt x="1219" y="376"/>
                    <a:pt x="1312" y="320"/>
                    <a:pt x="1368" y="245"/>
                  </a:cubicBezTo>
                  <a:cubicBezTo>
                    <a:pt x="1405" y="180"/>
                    <a:pt x="1358" y="115"/>
                    <a:pt x="1265" y="97"/>
                  </a:cubicBezTo>
                  <a:cubicBezTo>
                    <a:pt x="1240" y="88"/>
                    <a:pt x="1214" y="84"/>
                    <a:pt x="1188" y="84"/>
                  </a:cubicBezTo>
                  <a:cubicBezTo>
                    <a:pt x="1128" y="84"/>
                    <a:pt x="1069" y="107"/>
                    <a:pt x="1023" y="152"/>
                  </a:cubicBezTo>
                  <a:cubicBezTo>
                    <a:pt x="1061" y="97"/>
                    <a:pt x="1014" y="31"/>
                    <a:pt x="921" y="13"/>
                  </a:cubicBezTo>
                  <a:cubicBezTo>
                    <a:pt x="896" y="5"/>
                    <a:pt x="870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2102603" y="3634596"/>
              <a:ext cx="278098" cy="129305"/>
            </a:xfrm>
            <a:custGeom>
              <a:avLst/>
              <a:gdLst/>
              <a:ahLst/>
              <a:cxnLst/>
              <a:rect l="l" t="t" r="r" b="b"/>
              <a:pathLst>
                <a:path w="2540" h="118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2102603" y="3547991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2117931" y="355510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91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69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2116836" y="355510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5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73"/>
                  </a:cubicBezTo>
                  <a:cubicBezTo>
                    <a:pt x="66" y="335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2"/>
                  </a:cubicBezTo>
                  <a:lnTo>
                    <a:pt x="2251" y="707"/>
                  </a:ln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2155595" y="3589706"/>
              <a:ext cx="172114" cy="108283"/>
            </a:xfrm>
            <a:custGeom>
              <a:avLst/>
              <a:gdLst/>
              <a:ahLst/>
              <a:cxnLst/>
              <a:rect l="l" t="t" r="r" b="b"/>
              <a:pathLst>
                <a:path w="1572" h="989" extrusionOk="0">
                  <a:moveTo>
                    <a:pt x="1432" y="633"/>
                  </a:moveTo>
                  <a:lnTo>
                    <a:pt x="1405" y="661"/>
                  </a:lnTo>
                  <a:cubicBezTo>
                    <a:pt x="1386" y="642"/>
                    <a:pt x="1367" y="633"/>
                    <a:pt x="1339" y="633"/>
                  </a:cubicBezTo>
                  <a:lnTo>
                    <a:pt x="1339" y="633"/>
                  </a:lnTo>
                  <a:cubicBezTo>
                    <a:pt x="1358" y="633"/>
                    <a:pt x="1377" y="637"/>
                    <a:pt x="1398" y="637"/>
                  </a:cubicBezTo>
                  <a:cubicBezTo>
                    <a:pt x="1409" y="637"/>
                    <a:pt x="1420" y="636"/>
                    <a:pt x="1432" y="633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8"/>
                  </a:lnTo>
                  <a:cubicBezTo>
                    <a:pt x="940" y="698"/>
                    <a:pt x="940" y="698"/>
                    <a:pt x="940" y="689"/>
                  </a:cubicBezTo>
                  <a:close/>
                  <a:moveTo>
                    <a:pt x="828" y="1"/>
                  </a:moveTo>
                  <a:cubicBezTo>
                    <a:pt x="779" y="1"/>
                    <a:pt x="732" y="13"/>
                    <a:pt x="68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8"/>
                    <a:pt x="391" y="150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3"/>
                    <a:pt x="186" y="178"/>
                  </a:cubicBezTo>
                  <a:lnTo>
                    <a:pt x="131" y="122"/>
                  </a:lnTo>
                  <a:lnTo>
                    <a:pt x="131" y="252"/>
                  </a:lnTo>
                  <a:cubicBezTo>
                    <a:pt x="131" y="297"/>
                    <a:pt x="174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61" y="866"/>
                    <a:pt x="335" y="894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7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3" y="985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8"/>
                  </a:lnTo>
                  <a:cubicBezTo>
                    <a:pt x="1023" y="773"/>
                    <a:pt x="1107" y="810"/>
                    <a:pt x="1191" y="838"/>
                  </a:cubicBezTo>
                  <a:cubicBezTo>
                    <a:pt x="1213" y="842"/>
                    <a:pt x="1236" y="845"/>
                    <a:pt x="1258" y="845"/>
                  </a:cubicBezTo>
                  <a:cubicBezTo>
                    <a:pt x="1327" y="845"/>
                    <a:pt x="1390" y="822"/>
                    <a:pt x="1432" y="773"/>
                  </a:cubicBezTo>
                  <a:cubicBezTo>
                    <a:pt x="1442" y="754"/>
                    <a:pt x="1451" y="745"/>
                    <a:pt x="1442" y="726"/>
                  </a:cubicBezTo>
                  <a:lnTo>
                    <a:pt x="1442" y="624"/>
                  </a:lnTo>
                  <a:cubicBezTo>
                    <a:pt x="1488" y="624"/>
                    <a:pt x="1535" y="596"/>
                    <a:pt x="1563" y="559"/>
                  </a:cubicBezTo>
                  <a:cubicBezTo>
                    <a:pt x="1572" y="549"/>
                    <a:pt x="1572" y="531"/>
                    <a:pt x="1572" y="522"/>
                  </a:cubicBezTo>
                  <a:lnTo>
                    <a:pt x="1572" y="391"/>
                  </a:lnTo>
                  <a:lnTo>
                    <a:pt x="1535" y="438"/>
                  </a:lnTo>
                  <a:cubicBezTo>
                    <a:pt x="1516" y="429"/>
                    <a:pt x="1498" y="419"/>
                    <a:pt x="1470" y="410"/>
                  </a:cubicBezTo>
                  <a:cubicBezTo>
                    <a:pt x="1409" y="401"/>
                    <a:pt x="1349" y="396"/>
                    <a:pt x="1288" y="396"/>
                  </a:cubicBezTo>
                  <a:cubicBezTo>
                    <a:pt x="1228" y="396"/>
                    <a:pt x="1167" y="401"/>
                    <a:pt x="1107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5"/>
                  </a:lnTo>
                  <a:lnTo>
                    <a:pt x="1321" y="122"/>
                  </a:lnTo>
                  <a:cubicBezTo>
                    <a:pt x="1302" y="112"/>
                    <a:pt x="1274" y="94"/>
                    <a:pt x="1246" y="94"/>
                  </a:cubicBezTo>
                  <a:cubicBezTo>
                    <a:pt x="1225" y="87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9"/>
                    <a:pt x="902" y="10"/>
                  </a:cubicBezTo>
                  <a:cubicBezTo>
                    <a:pt x="878" y="4"/>
                    <a:pt x="853" y="1"/>
                    <a:pt x="82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2153515" y="3575801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45" y="0"/>
                  </a:moveTo>
                  <a:cubicBezTo>
                    <a:pt x="699" y="0"/>
                    <a:pt x="584" y="169"/>
                    <a:pt x="680" y="305"/>
                  </a:cubicBezTo>
                  <a:cubicBezTo>
                    <a:pt x="605" y="239"/>
                    <a:pt x="512" y="184"/>
                    <a:pt x="410" y="156"/>
                  </a:cubicBezTo>
                  <a:cubicBezTo>
                    <a:pt x="388" y="148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4" y="271"/>
                    <a:pt x="170" y="337"/>
                    <a:pt x="253" y="363"/>
                  </a:cubicBezTo>
                  <a:lnTo>
                    <a:pt x="253" y="363"/>
                  </a:lnTo>
                  <a:cubicBezTo>
                    <a:pt x="237" y="360"/>
                    <a:pt x="222" y="359"/>
                    <a:pt x="207" y="359"/>
                  </a:cubicBezTo>
                  <a:cubicBezTo>
                    <a:pt x="141" y="359"/>
                    <a:pt x="79" y="387"/>
                    <a:pt x="38" y="435"/>
                  </a:cubicBezTo>
                  <a:cubicBezTo>
                    <a:pt x="1" y="500"/>
                    <a:pt x="47" y="565"/>
                    <a:pt x="140" y="584"/>
                  </a:cubicBezTo>
                  <a:cubicBezTo>
                    <a:pt x="201" y="597"/>
                    <a:pt x="261" y="604"/>
                    <a:pt x="322" y="604"/>
                  </a:cubicBezTo>
                  <a:cubicBezTo>
                    <a:pt x="382" y="604"/>
                    <a:pt x="442" y="597"/>
                    <a:pt x="503" y="584"/>
                  </a:cubicBezTo>
                  <a:lnTo>
                    <a:pt x="503" y="584"/>
                  </a:lnTo>
                  <a:cubicBezTo>
                    <a:pt x="410" y="621"/>
                    <a:pt x="326" y="676"/>
                    <a:pt x="261" y="751"/>
                  </a:cubicBezTo>
                  <a:cubicBezTo>
                    <a:pt x="224" y="807"/>
                    <a:pt x="270" y="881"/>
                    <a:pt x="363" y="900"/>
                  </a:cubicBezTo>
                  <a:cubicBezTo>
                    <a:pt x="388" y="907"/>
                    <a:pt x="412" y="910"/>
                    <a:pt x="436" y="910"/>
                  </a:cubicBezTo>
                  <a:cubicBezTo>
                    <a:pt x="502" y="910"/>
                    <a:pt x="564" y="883"/>
                    <a:pt x="605" y="835"/>
                  </a:cubicBezTo>
                  <a:lnTo>
                    <a:pt x="605" y="835"/>
                  </a:lnTo>
                  <a:cubicBezTo>
                    <a:pt x="568" y="890"/>
                    <a:pt x="614" y="965"/>
                    <a:pt x="717" y="983"/>
                  </a:cubicBezTo>
                  <a:cubicBezTo>
                    <a:pt x="739" y="991"/>
                    <a:pt x="761" y="994"/>
                    <a:pt x="783" y="994"/>
                  </a:cubicBezTo>
                  <a:cubicBezTo>
                    <a:pt x="847" y="994"/>
                    <a:pt x="908" y="966"/>
                    <a:pt x="949" y="918"/>
                  </a:cubicBezTo>
                  <a:cubicBezTo>
                    <a:pt x="986" y="853"/>
                    <a:pt x="986" y="769"/>
                    <a:pt x="949" y="695"/>
                  </a:cubicBezTo>
                  <a:lnTo>
                    <a:pt x="949" y="695"/>
                  </a:lnTo>
                  <a:cubicBezTo>
                    <a:pt x="1024" y="769"/>
                    <a:pt x="1117" y="825"/>
                    <a:pt x="1219" y="844"/>
                  </a:cubicBezTo>
                  <a:cubicBezTo>
                    <a:pt x="1241" y="851"/>
                    <a:pt x="1263" y="855"/>
                    <a:pt x="1286" y="855"/>
                  </a:cubicBezTo>
                  <a:cubicBezTo>
                    <a:pt x="1349" y="855"/>
                    <a:pt x="1413" y="827"/>
                    <a:pt x="1461" y="779"/>
                  </a:cubicBezTo>
                  <a:cubicBezTo>
                    <a:pt x="1497" y="724"/>
                    <a:pt x="1454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8" y="641"/>
                    <a:pt x="1550" y="613"/>
                    <a:pt x="1591" y="565"/>
                  </a:cubicBezTo>
                  <a:cubicBezTo>
                    <a:pt x="1637" y="509"/>
                    <a:pt x="1591" y="444"/>
                    <a:pt x="1489" y="416"/>
                  </a:cubicBezTo>
                  <a:cubicBezTo>
                    <a:pt x="1428" y="407"/>
                    <a:pt x="1368" y="402"/>
                    <a:pt x="1307" y="402"/>
                  </a:cubicBezTo>
                  <a:cubicBezTo>
                    <a:pt x="1247" y="402"/>
                    <a:pt x="1186" y="407"/>
                    <a:pt x="1126" y="416"/>
                  </a:cubicBezTo>
                  <a:cubicBezTo>
                    <a:pt x="1228" y="388"/>
                    <a:pt x="1312" y="332"/>
                    <a:pt x="1377" y="249"/>
                  </a:cubicBezTo>
                  <a:cubicBezTo>
                    <a:pt x="1414" y="193"/>
                    <a:pt x="1368" y="128"/>
                    <a:pt x="1265" y="100"/>
                  </a:cubicBezTo>
                  <a:cubicBezTo>
                    <a:pt x="1244" y="93"/>
                    <a:pt x="1221" y="89"/>
                    <a:pt x="1199" y="89"/>
                  </a:cubicBezTo>
                  <a:cubicBezTo>
                    <a:pt x="1135" y="89"/>
                    <a:pt x="1072" y="117"/>
                    <a:pt x="1024" y="165"/>
                  </a:cubicBezTo>
                  <a:cubicBezTo>
                    <a:pt x="1061" y="109"/>
                    <a:pt x="1014" y="44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1991691" y="3392189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1991691" y="3306679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2006910" y="331379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91"/>
                    <a:pt x="596" y="1424"/>
                    <a:pt x="1126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2006910" y="3313796"/>
              <a:ext cx="246566" cy="84634"/>
            </a:xfrm>
            <a:custGeom>
              <a:avLst/>
              <a:gdLst/>
              <a:ahLst/>
              <a:cxnLst/>
              <a:rect l="l" t="t" r="r" b="b"/>
              <a:pathLst>
                <a:path w="2252" h="773" extrusionOk="0">
                  <a:moveTo>
                    <a:pt x="1117" y="1"/>
                  </a:moveTo>
                  <a:cubicBezTo>
                    <a:pt x="605" y="1"/>
                    <a:pt x="1" y="205"/>
                    <a:pt x="1" y="698"/>
                  </a:cubicBezTo>
                  <a:cubicBezTo>
                    <a:pt x="1" y="726"/>
                    <a:pt x="1" y="745"/>
                    <a:pt x="1" y="773"/>
                  </a:cubicBezTo>
                  <a:cubicBezTo>
                    <a:pt x="66" y="326"/>
                    <a:pt x="652" y="140"/>
                    <a:pt x="1117" y="140"/>
                  </a:cubicBezTo>
                  <a:cubicBezTo>
                    <a:pt x="1600" y="140"/>
                    <a:pt x="2195" y="336"/>
                    <a:pt x="2251" y="773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0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2044574" y="3348394"/>
              <a:ext cx="174195" cy="108283"/>
            </a:xfrm>
            <a:custGeom>
              <a:avLst/>
              <a:gdLst/>
              <a:ahLst/>
              <a:cxnLst/>
              <a:rect l="l" t="t" r="r" b="b"/>
              <a:pathLst>
                <a:path w="1591" h="989" extrusionOk="0">
                  <a:moveTo>
                    <a:pt x="1349" y="624"/>
                  </a:moveTo>
                  <a:lnTo>
                    <a:pt x="1349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96" y="643"/>
                    <a:pt x="1368" y="633"/>
                    <a:pt x="134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cubicBezTo>
                    <a:pt x="949" y="698"/>
                    <a:pt x="940" y="698"/>
                    <a:pt x="940" y="689"/>
                  </a:cubicBezTo>
                  <a:close/>
                  <a:moveTo>
                    <a:pt x="838" y="1"/>
                  </a:moveTo>
                  <a:cubicBezTo>
                    <a:pt x="789" y="1"/>
                    <a:pt x="742" y="13"/>
                    <a:pt x="698" y="38"/>
                  </a:cubicBezTo>
                  <a:lnTo>
                    <a:pt x="642" y="47"/>
                  </a:lnTo>
                  <a:lnTo>
                    <a:pt x="642" y="150"/>
                  </a:lnTo>
                  <a:cubicBezTo>
                    <a:pt x="633" y="196"/>
                    <a:pt x="642" y="252"/>
                    <a:pt x="661" y="298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5" y="140"/>
                    <a:pt x="322" y="140"/>
                  </a:cubicBezTo>
                  <a:cubicBezTo>
                    <a:pt x="280" y="140"/>
                    <a:pt x="238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83" y="341"/>
                    <a:pt x="253" y="361"/>
                  </a:cubicBezTo>
                  <a:lnTo>
                    <a:pt x="253" y="361"/>
                  </a:lnTo>
                  <a:cubicBezTo>
                    <a:pt x="233" y="356"/>
                    <a:pt x="212" y="354"/>
                    <a:pt x="192" y="354"/>
                  </a:cubicBezTo>
                  <a:cubicBezTo>
                    <a:pt x="150" y="354"/>
                    <a:pt x="108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2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9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4"/>
                  </a:cubicBezTo>
                  <a:cubicBezTo>
                    <a:pt x="365" y="898"/>
                    <a:pt x="386" y="900"/>
                    <a:pt x="407" y="900"/>
                  </a:cubicBezTo>
                  <a:cubicBezTo>
                    <a:pt x="472" y="900"/>
                    <a:pt x="537" y="878"/>
                    <a:pt x="587" y="829"/>
                  </a:cubicBezTo>
                  <a:lnTo>
                    <a:pt x="587" y="829"/>
                  </a:lnTo>
                  <a:cubicBezTo>
                    <a:pt x="549" y="884"/>
                    <a:pt x="596" y="949"/>
                    <a:pt x="689" y="977"/>
                  </a:cubicBezTo>
                  <a:cubicBezTo>
                    <a:pt x="711" y="985"/>
                    <a:pt x="733" y="988"/>
                    <a:pt x="756" y="988"/>
                  </a:cubicBezTo>
                  <a:cubicBezTo>
                    <a:pt x="819" y="988"/>
                    <a:pt x="883" y="960"/>
                    <a:pt x="931" y="912"/>
                  </a:cubicBezTo>
                  <a:cubicBezTo>
                    <a:pt x="949" y="884"/>
                    <a:pt x="959" y="856"/>
                    <a:pt x="959" y="82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33" y="782"/>
                    <a:pt x="1107" y="819"/>
                    <a:pt x="1200" y="847"/>
                  </a:cubicBezTo>
                  <a:cubicBezTo>
                    <a:pt x="1222" y="854"/>
                    <a:pt x="1245" y="858"/>
                    <a:pt x="1267" y="858"/>
                  </a:cubicBezTo>
                  <a:cubicBezTo>
                    <a:pt x="1331" y="858"/>
                    <a:pt x="1394" y="830"/>
                    <a:pt x="1442" y="782"/>
                  </a:cubicBezTo>
                  <a:cubicBezTo>
                    <a:pt x="1451" y="763"/>
                    <a:pt x="1451" y="754"/>
                    <a:pt x="1451" y="736"/>
                  </a:cubicBezTo>
                  <a:lnTo>
                    <a:pt x="1451" y="633"/>
                  </a:lnTo>
                  <a:cubicBezTo>
                    <a:pt x="1498" y="633"/>
                    <a:pt x="1544" y="605"/>
                    <a:pt x="1572" y="568"/>
                  </a:cubicBezTo>
                  <a:cubicBezTo>
                    <a:pt x="1582" y="559"/>
                    <a:pt x="1591" y="540"/>
                    <a:pt x="1591" y="531"/>
                  </a:cubicBezTo>
                  <a:lnTo>
                    <a:pt x="1591" y="401"/>
                  </a:lnTo>
                  <a:lnTo>
                    <a:pt x="1544" y="438"/>
                  </a:lnTo>
                  <a:cubicBezTo>
                    <a:pt x="1526" y="429"/>
                    <a:pt x="1498" y="419"/>
                    <a:pt x="1479" y="410"/>
                  </a:cubicBezTo>
                  <a:cubicBezTo>
                    <a:pt x="1419" y="401"/>
                    <a:pt x="1358" y="396"/>
                    <a:pt x="1298" y="396"/>
                  </a:cubicBezTo>
                  <a:cubicBezTo>
                    <a:pt x="1238" y="396"/>
                    <a:pt x="1177" y="401"/>
                    <a:pt x="111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75"/>
                  </a:lnTo>
                  <a:lnTo>
                    <a:pt x="1331" y="122"/>
                  </a:lnTo>
                  <a:cubicBezTo>
                    <a:pt x="1303" y="103"/>
                    <a:pt x="1284" y="94"/>
                    <a:pt x="1256" y="94"/>
                  </a:cubicBezTo>
                  <a:cubicBezTo>
                    <a:pt x="1234" y="87"/>
                    <a:pt x="1212" y="83"/>
                    <a:pt x="1189" y="83"/>
                  </a:cubicBezTo>
                  <a:cubicBezTo>
                    <a:pt x="1126" y="83"/>
                    <a:pt x="1062" y="111"/>
                    <a:pt x="1014" y="159"/>
                  </a:cubicBezTo>
                  <a:cubicBezTo>
                    <a:pt x="1052" y="94"/>
                    <a:pt x="1005" y="29"/>
                    <a:pt x="912" y="10"/>
                  </a:cubicBezTo>
                  <a:cubicBezTo>
                    <a:pt x="887" y="4"/>
                    <a:pt x="862" y="1"/>
                    <a:pt x="83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2042603" y="3335036"/>
              <a:ext cx="179231" cy="108393"/>
            </a:xfrm>
            <a:custGeom>
              <a:avLst/>
              <a:gdLst/>
              <a:ahLst/>
              <a:cxnLst/>
              <a:rect l="l" t="t" r="r" b="b"/>
              <a:pathLst>
                <a:path w="1637" h="990" extrusionOk="0">
                  <a:moveTo>
                    <a:pt x="858" y="1"/>
                  </a:moveTo>
                  <a:cubicBezTo>
                    <a:pt x="791" y="1"/>
                    <a:pt x="729" y="28"/>
                    <a:pt x="688" y="76"/>
                  </a:cubicBezTo>
                  <a:cubicBezTo>
                    <a:pt x="651" y="142"/>
                    <a:pt x="651" y="234"/>
                    <a:pt x="688" y="300"/>
                  </a:cubicBezTo>
                  <a:cubicBezTo>
                    <a:pt x="614" y="225"/>
                    <a:pt x="521" y="169"/>
                    <a:pt x="419" y="151"/>
                  </a:cubicBezTo>
                  <a:cubicBezTo>
                    <a:pt x="394" y="144"/>
                    <a:pt x="370" y="140"/>
                    <a:pt x="346" y="140"/>
                  </a:cubicBezTo>
                  <a:cubicBezTo>
                    <a:pt x="280" y="140"/>
                    <a:pt x="218" y="168"/>
                    <a:pt x="177" y="216"/>
                  </a:cubicBezTo>
                  <a:cubicBezTo>
                    <a:pt x="141" y="270"/>
                    <a:pt x="184" y="334"/>
                    <a:pt x="272" y="363"/>
                  </a:cubicBezTo>
                  <a:lnTo>
                    <a:pt x="272" y="363"/>
                  </a:lnTo>
                  <a:cubicBezTo>
                    <a:pt x="252" y="357"/>
                    <a:pt x="232" y="354"/>
                    <a:pt x="212" y="354"/>
                  </a:cubicBezTo>
                  <a:cubicBezTo>
                    <a:pt x="149" y="354"/>
                    <a:pt x="85" y="382"/>
                    <a:pt x="37" y="430"/>
                  </a:cubicBezTo>
                  <a:cubicBezTo>
                    <a:pt x="0" y="486"/>
                    <a:pt x="56" y="551"/>
                    <a:pt x="149" y="579"/>
                  </a:cubicBezTo>
                  <a:cubicBezTo>
                    <a:pt x="209" y="588"/>
                    <a:pt x="270" y="593"/>
                    <a:pt x="330" y="593"/>
                  </a:cubicBezTo>
                  <a:cubicBezTo>
                    <a:pt x="391" y="593"/>
                    <a:pt x="451" y="588"/>
                    <a:pt x="512" y="579"/>
                  </a:cubicBezTo>
                  <a:lnTo>
                    <a:pt x="512" y="579"/>
                  </a:lnTo>
                  <a:cubicBezTo>
                    <a:pt x="409" y="606"/>
                    <a:pt x="326" y="662"/>
                    <a:pt x="270" y="746"/>
                  </a:cubicBezTo>
                  <a:cubicBezTo>
                    <a:pt x="233" y="802"/>
                    <a:pt x="279" y="867"/>
                    <a:pt x="372" y="895"/>
                  </a:cubicBezTo>
                  <a:cubicBezTo>
                    <a:pt x="394" y="902"/>
                    <a:pt x="416" y="906"/>
                    <a:pt x="439" y="906"/>
                  </a:cubicBezTo>
                  <a:cubicBezTo>
                    <a:pt x="502" y="906"/>
                    <a:pt x="566" y="878"/>
                    <a:pt x="614" y="830"/>
                  </a:cubicBezTo>
                  <a:lnTo>
                    <a:pt x="614" y="830"/>
                  </a:lnTo>
                  <a:cubicBezTo>
                    <a:pt x="577" y="885"/>
                    <a:pt x="623" y="951"/>
                    <a:pt x="716" y="978"/>
                  </a:cubicBezTo>
                  <a:cubicBezTo>
                    <a:pt x="738" y="986"/>
                    <a:pt x="761" y="989"/>
                    <a:pt x="783" y="989"/>
                  </a:cubicBezTo>
                  <a:cubicBezTo>
                    <a:pt x="847" y="989"/>
                    <a:pt x="910" y="961"/>
                    <a:pt x="958" y="913"/>
                  </a:cubicBezTo>
                  <a:cubicBezTo>
                    <a:pt x="995" y="839"/>
                    <a:pt x="995" y="755"/>
                    <a:pt x="958" y="690"/>
                  </a:cubicBezTo>
                  <a:lnTo>
                    <a:pt x="958" y="690"/>
                  </a:lnTo>
                  <a:cubicBezTo>
                    <a:pt x="1032" y="755"/>
                    <a:pt x="1125" y="811"/>
                    <a:pt x="1228" y="839"/>
                  </a:cubicBezTo>
                  <a:cubicBezTo>
                    <a:pt x="1249" y="846"/>
                    <a:pt x="1272" y="850"/>
                    <a:pt x="1294" y="850"/>
                  </a:cubicBezTo>
                  <a:cubicBezTo>
                    <a:pt x="1358" y="850"/>
                    <a:pt x="1421" y="822"/>
                    <a:pt x="1469" y="774"/>
                  </a:cubicBezTo>
                  <a:cubicBezTo>
                    <a:pt x="1503" y="715"/>
                    <a:pt x="1469" y="657"/>
                    <a:pt x="1387" y="632"/>
                  </a:cubicBezTo>
                  <a:lnTo>
                    <a:pt x="1387" y="632"/>
                  </a:lnTo>
                  <a:cubicBezTo>
                    <a:pt x="1401" y="635"/>
                    <a:pt x="1416" y="636"/>
                    <a:pt x="1430" y="636"/>
                  </a:cubicBezTo>
                  <a:cubicBezTo>
                    <a:pt x="1497" y="636"/>
                    <a:pt x="1558" y="608"/>
                    <a:pt x="1600" y="560"/>
                  </a:cubicBezTo>
                  <a:cubicBezTo>
                    <a:pt x="1637" y="495"/>
                    <a:pt x="1590" y="430"/>
                    <a:pt x="1497" y="411"/>
                  </a:cubicBezTo>
                  <a:cubicBezTo>
                    <a:pt x="1437" y="397"/>
                    <a:pt x="1376" y="390"/>
                    <a:pt x="1316" y="390"/>
                  </a:cubicBezTo>
                  <a:cubicBezTo>
                    <a:pt x="1256" y="390"/>
                    <a:pt x="1195" y="397"/>
                    <a:pt x="1135" y="411"/>
                  </a:cubicBezTo>
                  <a:cubicBezTo>
                    <a:pt x="1228" y="374"/>
                    <a:pt x="1311" y="318"/>
                    <a:pt x="1376" y="244"/>
                  </a:cubicBezTo>
                  <a:cubicBezTo>
                    <a:pt x="1414" y="179"/>
                    <a:pt x="1367" y="114"/>
                    <a:pt x="1274" y="95"/>
                  </a:cubicBezTo>
                  <a:cubicBezTo>
                    <a:pt x="1252" y="88"/>
                    <a:pt x="1230" y="84"/>
                    <a:pt x="1207" y="84"/>
                  </a:cubicBezTo>
                  <a:cubicBezTo>
                    <a:pt x="1144" y="84"/>
                    <a:pt x="1080" y="112"/>
                    <a:pt x="1032" y="160"/>
                  </a:cubicBezTo>
                  <a:cubicBezTo>
                    <a:pt x="1070" y="95"/>
                    <a:pt x="1023" y="30"/>
                    <a:pt x="930" y="11"/>
                  </a:cubicBezTo>
                  <a:cubicBezTo>
                    <a:pt x="906" y="4"/>
                    <a:pt x="881" y="1"/>
                    <a:pt x="8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1842021" y="3242519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1842021" y="3157009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1857240" y="3164125"/>
              <a:ext cx="246566" cy="154925"/>
            </a:xfrm>
            <a:custGeom>
              <a:avLst/>
              <a:gdLst/>
              <a:ahLst/>
              <a:cxnLst/>
              <a:rect l="l" t="t" r="r" b="b"/>
              <a:pathLst>
                <a:path w="2252" h="1415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82"/>
                    <a:pt x="596" y="1414"/>
                    <a:pt x="112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1856255" y="3164125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4" y="1"/>
                    <a:pt x="10" y="205"/>
                    <a:pt x="10" y="698"/>
                  </a:cubicBezTo>
                  <a:cubicBezTo>
                    <a:pt x="0" y="717"/>
                    <a:pt x="0" y="745"/>
                    <a:pt x="10" y="763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9" y="140"/>
                    <a:pt x="2204" y="336"/>
                    <a:pt x="2260" y="782"/>
                  </a:cubicBezTo>
                  <a:cubicBezTo>
                    <a:pt x="2260" y="754"/>
                    <a:pt x="2260" y="726"/>
                    <a:pt x="2260" y="707"/>
                  </a:cubicBezTo>
                  <a:cubicBezTo>
                    <a:pt x="2260" y="20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1894904" y="3198724"/>
              <a:ext cx="173209" cy="107845"/>
            </a:xfrm>
            <a:custGeom>
              <a:avLst/>
              <a:gdLst/>
              <a:ahLst/>
              <a:cxnLst/>
              <a:rect l="l" t="t" r="r" b="b"/>
              <a:pathLst>
                <a:path w="1582" h="985" extrusionOk="0">
                  <a:moveTo>
                    <a:pt x="1340" y="624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3"/>
                    <a:pt x="1368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lnTo>
                    <a:pt x="940" y="689"/>
                  </a:lnTo>
                  <a:close/>
                  <a:moveTo>
                    <a:pt x="833" y="1"/>
                  </a:moveTo>
                  <a:cubicBezTo>
                    <a:pt x="785" y="1"/>
                    <a:pt x="735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2" y="252"/>
                    <a:pt x="661" y="298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2" y="577"/>
                  </a:cubicBezTo>
                  <a:cubicBezTo>
                    <a:pt x="182" y="587"/>
                    <a:pt x="243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4"/>
                  </a:cubicBezTo>
                  <a:cubicBezTo>
                    <a:pt x="365" y="898"/>
                    <a:pt x="385" y="900"/>
                    <a:pt x="405" y="900"/>
                  </a:cubicBezTo>
                  <a:cubicBezTo>
                    <a:pt x="470" y="900"/>
                    <a:pt x="535" y="876"/>
                    <a:pt x="577" y="819"/>
                  </a:cubicBezTo>
                  <a:lnTo>
                    <a:pt x="577" y="819"/>
                  </a:lnTo>
                  <a:cubicBezTo>
                    <a:pt x="540" y="884"/>
                    <a:pt x="596" y="949"/>
                    <a:pt x="689" y="977"/>
                  </a:cubicBezTo>
                  <a:cubicBezTo>
                    <a:pt x="709" y="982"/>
                    <a:pt x="729" y="984"/>
                    <a:pt x="749" y="984"/>
                  </a:cubicBezTo>
                  <a:cubicBezTo>
                    <a:pt x="815" y="984"/>
                    <a:pt x="881" y="960"/>
                    <a:pt x="931" y="903"/>
                  </a:cubicBezTo>
                  <a:cubicBezTo>
                    <a:pt x="940" y="884"/>
                    <a:pt x="949" y="856"/>
                    <a:pt x="959" y="81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24" y="773"/>
                    <a:pt x="1107" y="819"/>
                    <a:pt x="1200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1" y="849"/>
                    <a:pt x="1394" y="821"/>
                    <a:pt x="1442" y="773"/>
                  </a:cubicBezTo>
                  <a:cubicBezTo>
                    <a:pt x="1442" y="763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8" y="624"/>
                    <a:pt x="1544" y="605"/>
                    <a:pt x="1572" y="559"/>
                  </a:cubicBezTo>
                  <a:cubicBezTo>
                    <a:pt x="1582" y="550"/>
                    <a:pt x="1582" y="540"/>
                    <a:pt x="1582" y="522"/>
                  </a:cubicBezTo>
                  <a:lnTo>
                    <a:pt x="1582" y="401"/>
                  </a:lnTo>
                  <a:lnTo>
                    <a:pt x="1544" y="438"/>
                  </a:lnTo>
                  <a:cubicBezTo>
                    <a:pt x="1517" y="429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3" y="396"/>
                  </a:cubicBezTo>
                  <a:cubicBezTo>
                    <a:pt x="1231" y="396"/>
                    <a:pt x="1168" y="401"/>
                    <a:pt x="110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2" y="86"/>
                    <a:pt x="1197" y="82"/>
                    <a:pt x="1172" y="82"/>
                  </a:cubicBezTo>
                  <a:cubicBezTo>
                    <a:pt x="1112" y="82"/>
                    <a:pt x="1054" y="106"/>
                    <a:pt x="1014" y="159"/>
                  </a:cubicBezTo>
                  <a:cubicBezTo>
                    <a:pt x="1052" y="94"/>
                    <a:pt x="996" y="29"/>
                    <a:pt x="903" y="10"/>
                  </a:cubicBezTo>
                  <a:cubicBezTo>
                    <a:pt x="881" y="4"/>
                    <a:pt x="857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0"/>
            <p:cNvSpPr/>
            <p:nvPr/>
          </p:nvSpPr>
          <p:spPr>
            <a:xfrm>
              <a:off x="1892933" y="3184490"/>
              <a:ext cx="179231" cy="109816"/>
            </a:xfrm>
            <a:custGeom>
              <a:avLst/>
              <a:gdLst/>
              <a:ahLst/>
              <a:cxnLst/>
              <a:rect l="l" t="t" r="r" b="b"/>
              <a:pathLst>
                <a:path w="1637" h="1003" extrusionOk="0">
                  <a:moveTo>
                    <a:pt x="840" y="1"/>
                  </a:moveTo>
                  <a:cubicBezTo>
                    <a:pt x="699" y="1"/>
                    <a:pt x="593" y="174"/>
                    <a:pt x="679" y="308"/>
                  </a:cubicBezTo>
                  <a:cubicBezTo>
                    <a:pt x="605" y="233"/>
                    <a:pt x="512" y="177"/>
                    <a:pt x="419" y="159"/>
                  </a:cubicBezTo>
                  <a:cubicBezTo>
                    <a:pt x="394" y="152"/>
                    <a:pt x="370" y="148"/>
                    <a:pt x="346" y="148"/>
                  </a:cubicBezTo>
                  <a:cubicBezTo>
                    <a:pt x="280" y="148"/>
                    <a:pt x="218" y="176"/>
                    <a:pt x="177" y="224"/>
                  </a:cubicBezTo>
                  <a:cubicBezTo>
                    <a:pt x="141" y="278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596"/>
                    <a:pt x="265" y="601"/>
                    <a:pt x="327" y="601"/>
                  </a:cubicBezTo>
                  <a:cubicBezTo>
                    <a:pt x="388" y="601"/>
                    <a:pt x="451" y="596"/>
                    <a:pt x="512" y="587"/>
                  </a:cubicBezTo>
                  <a:lnTo>
                    <a:pt x="512" y="587"/>
                  </a:lnTo>
                  <a:cubicBezTo>
                    <a:pt x="409" y="614"/>
                    <a:pt x="326" y="670"/>
                    <a:pt x="270" y="754"/>
                  </a:cubicBezTo>
                  <a:cubicBezTo>
                    <a:pt x="23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3"/>
                    <a:pt x="623" y="959"/>
                    <a:pt x="716" y="986"/>
                  </a:cubicBezTo>
                  <a:cubicBezTo>
                    <a:pt x="742" y="997"/>
                    <a:pt x="768" y="1002"/>
                    <a:pt x="793" y="1002"/>
                  </a:cubicBezTo>
                  <a:cubicBezTo>
                    <a:pt x="938" y="1002"/>
                    <a:pt x="1053" y="833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19"/>
                    <a:pt x="1228" y="847"/>
                  </a:cubicBezTo>
                  <a:cubicBezTo>
                    <a:pt x="1250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3" y="723"/>
                    <a:pt x="1469" y="665"/>
                    <a:pt x="1387" y="640"/>
                  </a:cubicBezTo>
                  <a:lnTo>
                    <a:pt x="1387" y="640"/>
                  </a:lnTo>
                  <a:cubicBezTo>
                    <a:pt x="1401" y="643"/>
                    <a:pt x="1416" y="644"/>
                    <a:pt x="1430" y="644"/>
                  </a:cubicBezTo>
                  <a:cubicBezTo>
                    <a:pt x="1497" y="644"/>
                    <a:pt x="1558" y="616"/>
                    <a:pt x="1600" y="568"/>
                  </a:cubicBezTo>
                  <a:cubicBezTo>
                    <a:pt x="1637" y="503"/>
                    <a:pt x="1590" y="438"/>
                    <a:pt x="1497" y="419"/>
                  </a:cubicBezTo>
                  <a:cubicBezTo>
                    <a:pt x="1437" y="405"/>
                    <a:pt x="1376" y="398"/>
                    <a:pt x="1316" y="398"/>
                  </a:cubicBezTo>
                  <a:cubicBezTo>
                    <a:pt x="1256" y="398"/>
                    <a:pt x="1195" y="405"/>
                    <a:pt x="1135" y="419"/>
                  </a:cubicBezTo>
                  <a:cubicBezTo>
                    <a:pt x="1228" y="391"/>
                    <a:pt x="1311" y="326"/>
                    <a:pt x="1376" y="252"/>
                  </a:cubicBezTo>
                  <a:cubicBezTo>
                    <a:pt x="1414" y="187"/>
                    <a:pt x="1367" y="122"/>
                    <a:pt x="1274" y="103"/>
                  </a:cubicBezTo>
                  <a:cubicBezTo>
                    <a:pt x="1250" y="96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2" y="168"/>
                  </a:cubicBezTo>
                  <a:cubicBezTo>
                    <a:pt x="1070" y="103"/>
                    <a:pt x="1023" y="38"/>
                    <a:pt x="921" y="19"/>
                  </a:cubicBezTo>
                  <a:cubicBezTo>
                    <a:pt x="893" y="6"/>
                    <a:pt x="866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0"/>
            <p:cNvSpPr/>
            <p:nvPr/>
          </p:nvSpPr>
          <p:spPr>
            <a:xfrm>
              <a:off x="1456076" y="3140695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2539" y="1"/>
                  </a:moveTo>
                  <a:lnTo>
                    <a:pt x="1" y="10"/>
                  </a:lnTo>
                  <a:lnTo>
                    <a:pt x="1" y="382"/>
                  </a:lnTo>
                  <a:cubicBezTo>
                    <a:pt x="1" y="940"/>
                    <a:pt x="670" y="1191"/>
                    <a:pt x="1265" y="1191"/>
                  </a:cubicBezTo>
                  <a:cubicBezTo>
                    <a:pt x="1861" y="1191"/>
                    <a:pt x="2539" y="940"/>
                    <a:pt x="2539" y="382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1456076" y="3055185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49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0"/>
            <p:cNvSpPr/>
            <p:nvPr/>
          </p:nvSpPr>
          <p:spPr>
            <a:xfrm>
              <a:off x="1471404" y="3062301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200"/>
                    <a:pt x="595" y="1424"/>
                    <a:pt x="1125" y="1424"/>
                  </a:cubicBezTo>
                  <a:cubicBezTo>
                    <a:pt x="1655" y="1424"/>
                    <a:pt x="2251" y="1200"/>
                    <a:pt x="2251" y="708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0"/>
            <p:cNvSpPr/>
            <p:nvPr/>
          </p:nvSpPr>
          <p:spPr>
            <a:xfrm>
              <a:off x="1471404" y="3062301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05"/>
                    <a:pt x="0" y="708"/>
                  </a:cubicBezTo>
                  <a:cubicBezTo>
                    <a:pt x="0" y="726"/>
                    <a:pt x="0" y="754"/>
                    <a:pt x="0" y="773"/>
                  </a:cubicBezTo>
                  <a:cubicBezTo>
                    <a:pt x="65" y="336"/>
                    <a:pt x="651" y="140"/>
                    <a:pt x="1116" y="140"/>
                  </a:cubicBezTo>
                  <a:cubicBezTo>
                    <a:pt x="1600" y="140"/>
                    <a:pt x="2195" y="336"/>
                    <a:pt x="2251" y="782"/>
                  </a:cubicBezTo>
                  <a:lnTo>
                    <a:pt x="2251" y="708"/>
                  </a:ln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0"/>
            <p:cNvSpPr/>
            <p:nvPr/>
          </p:nvSpPr>
          <p:spPr>
            <a:xfrm>
              <a:off x="1509068" y="309700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2"/>
                  </a:moveTo>
                  <a:cubicBezTo>
                    <a:pt x="1367" y="632"/>
                    <a:pt x="1386" y="636"/>
                    <a:pt x="1404" y="636"/>
                  </a:cubicBezTo>
                  <a:cubicBezTo>
                    <a:pt x="1414" y="636"/>
                    <a:pt x="1423" y="635"/>
                    <a:pt x="1432" y="632"/>
                  </a:cubicBezTo>
                  <a:lnTo>
                    <a:pt x="1432" y="632"/>
                  </a:lnTo>
                  <a:lnTo>
                    <a:pt x="1414" y="660"/>
                  </a:lnTo>
                  <a:cubicBezTo>
                    <a:pt x="1395" y="642"/>
                    <a:pt x="1367" y="632"/>
                    <a:pt x="1349" y="632"/>
                  </a:cubicBezTo>
                  <a:close/>
                  <a:moveTo>
                    <a:pt x="949" y="688"/>
                  </a:moveTo>
                  <a:lnTo>
                    <a:pt x="958" y="697"/>
                  </a:lnTo>
                  <a:lnTo>
                    <a:pt x="949" y="707"/>
                  </a:lnTo>
                  <a:lnTo>
                    <a:pt x="949" y="688"/>
                  </a:lnTo>
                  <a:close/>
                  <a:moveTo>
                    <a:pt x="841" y="0"/>
                  </a:moveTo>
                  <a:cubicBezTo>
                    <a:pt x="791" y="0"/>
                    <a:pt x="742" y="15"/>
                    <a:pt x="698" y="46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39"/>
                    <a:pt x="326" y="139"/>
                  </a:cubicBezTo>
                  <a:cubicBezTo>
                    <a:pt x="282" y="139"/>
                    <a:pt x="239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61" y="363"/>
                  </a:cubicBezTo>
                  <a:cubicBezTo>
                    <a:pt x="237" y="359"/>
                    <a:pt x="213" y="357"/>
                    <a:pt x="189" y="357"/>
                  </a:cubicBezTo>
                  <a:cubicBezTo>
                    <a:pt x="148" y="357"/>
                    <a:pt x="107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2" y="590"/>
                    <a:pt x="242" y="597"/>
                    <a:pt x="303" y="597"/>
                  </a:cubicBezTo>
                  <a:cubicBezTo>
                    <a:pt x="363" y="597"/>
                    <a:pt x="423" y="590"/>
                    <a:pt x="484" y="577"/>
                  </a:cubicBezTo>
                  <a:lnTo>
                    <a:pt x="484" y="577"/>
                  </a:lnTo>
                  <a:cubicBezTo>
                    <a:pt x="409" y="604"/>
                    <a:pt x="344" y="642"/>
                    <a:pt x="289" y="688"/>
                  </a:cubicBezTo>
                  <a:lnTo>
                    <a:pt x="223" y="660"/>
                  </a:lnTo>
                  <a:lnTo>
                    <a:pt x="223" y="772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6" y="900"/>
                    <a:pt x="389" y="903"/>
                    <a:pt x="411" y="903"/>
                  </a:cubicBezTo>
                  <a:cubicBezTo>
                    <a:pt x="475" y="903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83"/>
                    <a:pt x="595" y="949"/>
                    <a:pt x="688" y="976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59"/>
                    <a:pt x="930" y="911"/>
                  </a:cubicBezTo>
                  <a:cubicBezTo>
                    <a:pt x="949" y="883"/>
                    <a:pt x="958" y="856"/>
                    <a:pt x="958" y="828"/>
                  </a:cubicBezTo>
                  <a:lnTo>
                    <a:pt x="958" y="707"/>
                  </a:lnTo>
                  <a:cubicBezTo>
                    <a:pt x="1023" y="772"/>
                    <a:pt x="1107" y="818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51" y="763"/>
                    <a:pt x="1451" y="744"/>
                    <a:pt x="1451" y="735"/>
                  </a:cubicBezTo>
                  <a:lnTo>
                    <a:pt x="1451" y="632"/>
                  </a:lnTo>
                  <a:cubicBezTo>
                    <a:pt x="1497" y="623"/>
                    <a:pt x="1544" y="595"/>
                    <a:pt x="1572" y="558"/>
                  </a:cubicBezTo>
                  <a:cubicBezTo>
                    <a:pt x="1572" y="549"/>
                    <a:pt x="1581" y="539"/>
                    <a:pt x="1581" y="521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8"/>
                    <a:pt x="1479" y="409"/>
                  </a:cubicBezTo>
                  <a:cubicBezTo>
                    <a:pt x="1418" y="400"/>
                    <a:pt x="1358" y="395"/>
                    <a:pt x="1298" y="395"/>
                  </a:cubicBezTo>
                  <a:cubicBezTo>
                    <a:pt x="1237" y="395"/>
                    <a:pt x="1177" y="400"/>
                    <a:pt x="1116" y="409"/>
                  </a:cubicBezTo>
                  <a:cubicBezTo>
                    <a:pt x="1209" y="381"/>
                    <a:pt x="1293" y="325"/>
                    <a:pt x="1358" y="242"/>
                  </a:cubicBezTo>
                  <a:cubicBezTo>
                    <a:pt x="1367" y="232"/>
                    <a:pt x="1377" y="214"/>
                    <a:pt x="1367" y="195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4" y="102"/>
                    <a:pt x="1256" y="93"/>
                  </a:cubicBezTo>
                  <a:cubicBezTo>
                    <a:pt x="1234" y="86"/>
                    <a:pt x="1211" y="82"/>
                    <a:pt x="1189" y="82"/>
                  </a:cubicBezTo>
                  <a:cubicBezTo>
                    <a:pt x="1125" y="82"/>
                    <a:pt x="1062" y="110"/>
                    <a:pt x="1014" y="158"/>
                  </a:cubicBezTo>
                  <a:cubicBezTo>
                    <a:pt x="1051" y="102"/>
                    <a:pt x="1005" y="28"/>
                    <a:pt x="912" y="9"/>
                  </a:cubicBezTo>
                  <a:cubicBezTo>
                    <a:pt x="888" y="3"/>
                    <a:pt x="865" y="0"/>
                    <a:pt x="841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0"/>
            <p:cNvSpPr/>
            <p:nvPr/>
          </p:nvSpPr>
          <p:spPr>
            <a:xfrm>
              <a:off x="1508083" y="3083542"/>
              <a:ext cx="178246" cy="109378"/>
            </a:xfrm>
            <a:custGeom>
              <a:avLst/>
              <a:gdLst/>
              <a:ahLst/>
              <a:cxnLst/>
              <a:rect l="l" t="t" r="r" b="b"/>
              <a:pathLst>
                <a:path w="1628" h="999" extrusionOk="0">
                  <a:moveTo>
                    <a:pt x="848" y="1"/>
                  </a:moveTo>
                  <a:cubicBezTo>
                    <a:pt x="782" y="1"/>
                    <a:pt x="720" y="28"/>
                    <a:pt x="679" y="76"/>
                  </a:cubicBezTo>
                  <a:cubicBezTo>
                    <a:pt x="632" y="151"/>
                    <a:pt x="632" y="235"/>
                    <a:pt x="679" y="309"/>
                  </a:cubicBezTo>
                  <a:cubicBezTo>
                    <a:pt x="604" y="235"/>
                    <a:pt x="511" y="179"/>
                    <a:pt x="409" y="160"/>
                  </a:cubicBezTo>
                  <a:cubicBezTo>
                    <a:pt x="387" y="153"/>
                    <a:pt x="365" y="149"/>
                    <a:pt x="342" y="149"/>
                  </a:cubicBezTo>
                  <a:cubicBezTo>
                    <a:pt x="279" y="149"/>
                    <a:pt x="215" y="177"/>
                    <a:pt x="167" y="225"/>
                  </a:cubicBezTo>
                  <a:cubicBezTo>
                    <a:pt x="131" y="280"/>
                    <a:pt x="174" y="343"/>
                    <a:pt x="263" y="372"/>
                  </a:cubicBezTo>
                  <a:lnTo>
                    <a:pt x="263" y="372"/>
                  </a:lnTo>
                  <a:cubicBezTo>
                    <a:pt x="243" y="366"/>
                    <a:pt x="223" y="363"/>
                    <a:pt x="203" y="363"/>
                  </a:cubicBezTo>
                  <a:cubicBezTo>
                    <a:pt x="140" y="363"/>
                    <a:pt x="78" y="391"/>
                    <a:pt x="37" y="439"/>
                  </a:cubicBezTo>
                  <a:cubicBezTo>
                    <a:pt x="0" y="495"/>
                    <a:pt x="46" y="560"/>
                    <a:pt x="139" y="588"/>
                  </a:cubicBezTo>
                  <a:cubicBezTo>
                    <a:pt x="200" y="597"/>
                    <a:pt x="260" y="602"/>
                    <a:pt x="321" y="602"/>
                  </a:cubicBezTo>
                  <a:cubicBezTo>
                    <a:pt x="381" y="602"/>
                    <a:pt x="442" y="597"/>
                    <a:pt x="502" y="588"/>
                  </a:cubicBezTo>
                  <a:lnTo>
                    <a:pt x="502" y="588"/>
                  </a:lnTo>
                  <a:cubicBezTo>
                    <a:pt x="409" y="616"/>
                    <a:pt x="325" y="672"/>
                    <a:pt x="260" y="755"/>
                  </a:cubicBezTo>
                  <a:cubicBezTo>
                    <a:pt x="223" y="811"/>
                    <a:pt x="270" y="876"/>
                    <a:pt x="363" y="904"/>
                  </a:cubicBezTo>
                  <a:cubicBezTo>
                    <a:pt x="385" y="911"/>
                    <a:pt x="407" y="915"/>
                    <a:pt x="430" y="915"/>
                  </a:cubicBezTo>
                  <a:cubicBezTo>
                    <a:pt x="493" y="915"/>
                    <a:pt x="556" y="887"/>
                    <a:pt x="604" y="839"/>
                  </a:cubicBezTo>
                  <a:lnTo>
                    <a:pt x="604" y="839"/>
                  </a:lnTo>
                  <a:cubicBezTo>
                    <a:pt x="567" y="895"/>
                    <a:pt x="614" y="960"/>
                    <a:pt x="707" y="988"/>
                  </a:cubicBezTo>
                  <a:cubicBezTo>
                    <a:pt x="731" y="995"/>
                    <a:pt x="755" y="999"/>
                    <a:pt x="779" y="999"/>
                  </a:cubicBezTo>
                  <a:cubicBezTo>
                    <a:pt x="846" y="999"/>
                    <a:pt x="907" y="971"/>
                    <a:pt x="949" y="923"/>
                  </a:cubicBezTo>
                  <a:cubicBezTo>
                    <a:pt x="986" y="848"/>
                    <a:pt x="986" y="765"/>
                    <a:pt x="949" y="700"/>
                  </a:cubicBezTo>
                  <a:lnTo>
                    <a:pt x="949" y="700"/>
                  </a:lnTo>
                  <a:cubicBezTo>
                    <a:pt x="1023" y="774"/>
                    <a:pt x="1116" y="820"/>
                    <a:pt x="1218" y="848"/>
                  </a:cubicBezTo>
                  <a:cubicBezTo>
                    <a:pt x="1240" y="856"/>
                    <a:pt x="1263" y="859"/>
                    <a:pt x="1285" y="859"/>
                  </a:cubicBezTo>
                  <a:cubicBezTo>
                    <a:pt x="1349" y="859"/>
                    <a:pt x="1412" y="831"/>
                    <a:pt x="1460" y="783"/>
                  </a:cubicBezTo>
                  <a:cubicBezTo>
                    <a:pt x="1493" y="725"/>
                    <a:pt x="1459" y="666"/>
                    <a:pt x="1384" y="641"/>
                  </a:cubicBezTo>
                  <a:lnTo>
                    <a:pt x="1384" y="641"/>
                  </a:lnTo>
                  <a:cubicBezTo>
                    <a:pt x="1398" y="644"/>
                    <a:pt x="1411" y="645"/>
                    <a:pt x="1424" y="645"/>
                  </a:cubicBezTo>
                  <a:cubicBezTo>
                    <a:pt x="1487" y="645"/>
                    <a:pt x="1549" y="617"/>
                    <a:pt x="1590" y="569"/>
                  </a:cubicBezTo>
                  <a:cubicBezTo>
                    <a:pt x="1627" y="504"/>
                    <a:pt x="1590" y="439"/>
                    <a:pt x="1488" y="411"/>
                  </a:cubicBezTo>
                  <a:cubicBezTo>
                    <a:pt x="1427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83"/>
                    <a:pt x="1302" y="328"/>
                    <a:pt x="1367" y="244"/>
                  </a:cubicBezTo>
                  <a:cubicBezTo>
                    <a:pt x="1404" y="188"/>
                    <a:pt x="1358" y="123"/>
                    <a:pt x="1265" y="95"/>
                  </a:cubicBezTo>
                  <a:cubicBezTo>
                    <a:pt x="1243" y="88"/>
                    <a:pt x="1220" y="84"/>
                    <a:pt x="1198" y="84"/>
                  </a:cubicBezTo>
                  <a:cubicBezTo>
                    <a:pt x="1134" y="84"/>
                    <a:pt x="1071" y="112"/>
                    <a:pt x="1023" y="160"/>
                  </a:cubicBezTo>
                  <a:cubicBezTo>
                    <a:pt x="1060" y="104"/>
                    <a:pt x="1014" y="39"/>
                    <a:pt x="921" y="11"/>
                  </a:cubicBezTo>
                  <a:cubicBezTo>
                    <a:pt x="896" y="4"/>
                    <a:pt x="87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1672972" y="3128542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39" y="0"/>
                  </a:moveTo>
                  <a:lnTo>
                    <a:pt x="0" y="10"/>
                  </a:lnTo>
                  <a:lnTo>
                    <a:pt x="0" y="382"/>
                  </a:lnTo>
                  <a:cubicBezTo>
                    <a:pt x="0" y="939"/>
                    <a:pt x="670" y="1191"/>
                    <a:pt x="1265" y="1191"/>
                  </a:cubicBezTo>
                  <a:cubicBezTo>
                    <a:pt x="1860" y="1191"/>
                    <a:pt x="2539" y="939"/>
                    <a:pt x="2539" y="38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1672972" y="3043031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58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1688191" y="3050148"/>
              <a:ext cx="246566" cy="155801"/>
            </a:xfrm>
            <a:custGeom>
              <a:avLst/>
              <a:gdLst/>
              <a:ahLst/>
              <a:cxnLst/>
              <a:rect l="l" t="t" r="r" b="b"/>
              <a:pathLst>
                <a:path w="2252" h="1423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96" y="1423"/>
                    <a:pt x="1126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>
              <a:off x="1688191" y="305014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8"/>
                  </a:cubicBezTo>
                  <a:lnTo>
                    <a:pt x="1" y="772"/>
                  </a:lnTo>
                  <a:cubicBezTo>
                    <a:pt x="66" y="335"/>
                    <a:pt x="652" y="149"/>
                    <a:pt x="1117" y="149"/>
                  </a:cubicBezTo>
                  <a:cubicBezTo>
                    <a:pt x="1600" y="149"/>
                    <a:pt x="2196" y="335"/>
                    <a:pt x="2251" y="781"/>
                  </a:cubicBezTo>
                  <a:cubicBezTo>
                    <a:pt x="2251" y="753"/>
                    <a:pt x="2251" y="735"/>
                    <a:pt x="2251" y="707"/>
                  </a:cubicBez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>
              <a:off x="1725964" y="3084746"/>
              <a:ext cx="173100" cy="108174"/>
            </a:xfrm>
            <a:custGeom>
              <a:avLst/>
              <a:gdLst/>
              <a:ahLst/>
              <a:cxnLst/>
              <a:rect l="l" t="t" r="r" b="b"/>
              <a:pathLst>
                <a:path w="1581" h="988" extrusionOk="0">
                  <a:moveTo>
                    <a:pt x="1348" y="633"/>
                  </a:moveTo>
                  <a:cubicBezTo>
                    <a:pt x="1367" y="633"/>
                    <a:pt x="1386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1"/>
                  </a:lnTo>
                  <a:cubicBezTo>
                    <a:pt x="1395" y="642"/>
                    <a:pt x="1367" y="633"/>
                    <a:pt x="1348" y="633"/>
                  </a:cubicBezTo>
                  <a:close/>
                  <a:moveTo>
                    <a:pt x="949" y="69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98"/>
                  </a:cubicBezTo>
                  <a:close/>
                  <a:moveTo>
                    <a:pt x="841" y="1"/>
                  </a:moveTo>
                  <a:cubicBezTo>
                    <a:pt x="791" y="1"/>
                    <a:pt x="742" y="15"/>
                    <a:pt x="697" y="47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2" y="205"/>
                    <a:pt x="642" y="251"/>
                    <a:pt x="660" y="298"/>
                  </a:cubicBezTo>
                  <a:cubicBezTo>
                    <a:pt x="595" y="224"/>
                    <a:pt x="493" y="177"/>
                    <a:pt x="391" y="149"/>
                  </a:cubicBezTo>
                  <a:cubicBezTo>
                    <a:pt x="369" y="143"/>
                    <a:pt x="347" y="140"/>
                    <a:pt x="326" y="140"/>
                  </a:cubicBezTo>
                  <a:cubicBezTo>
                    <a:pt x="282" y="140"/>
                    <a:pt x="239" y="152"/>
                    <a:pt x="195" y="177"/>
                  </a:cubicBezTo>
                  <a:lnTo>
                    <a:pt x="140" y="131"/>
                  </a:lnTo>
                  <a:lnTo>
                    <a:pt x="140" y="251"/>
                  </a:lnTo>
                  <a:cubicBezTo>
                    <a:pt x="140" y="307"/>
                    <a:pt x="186" y="344"/>
                    <a:pt x="260" y="363"/>
                  </a:cubicBezTo>
                  <a:cubicBezTo>
                    <a:pt x="237" y="360"/>
                    <a:pt x="213" y="358"/>
                    <a:pt x="189" y="358"/>
                  </a:cubicBezTo>
                  <a:cubicBezTo>
                    <a:pt x="148" y="358"/>
                    <a:pt x="106" y="364"/>
                    <a:pt x="65" y="382"/>
                  </a:cubicBezTo>
                  <a:lnTo>
                    <a:pt x="0" y="344"/>
                  </a:lnTo>
                  <a:lnTo>
                    <a:pt x="0" y="475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1" y="591"/>
                    <a:pt x="242" y="598"/>
                    <a:pt x="302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8" y="689"/>
                  </a:cubicBezTo>
                  <a:lnTo>
                    <a:pt x="223" y="661"/>
                  </a:lnTo>
                  <a:lnTo>
                    <a:pt x="223" y="782"/>
                  </a:lnTo>
                  <a:cubicBezTo>
                    <a:pt x="223" y="828"/>
                    <a:pt x="270" y="875"/>
                    <a:pt x="344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93"/>
                    <a:pt x="595" y="958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cubicBezTo>
                    <a:pt x="958" y="819"/>
                    <a:pt x="958" y="809"/>
                    <a:pt x="958" y="791"/>
                  </a:cubicBezTo>
                  <a:lnTo>
                    <a:pt x="958" y="716"/>
                  </a:lnTo>
                  <a:cubicBezTo>
                    <a:pt x="1032" y="782"/>
                    <a:pt x="1107" y="828"/>
                    <a:pt x="1200" y="847"/>
                  </a:cubicBezTo>
                  <a:cubicBezTo>
                    <a:pt x="1222" y="854"/>
                    <a:pt x="1244" y="857"/>
                    <a:pt x="1267" y="857"/>
                  </a:cubicBezTo>
                  <a:cubicBezTo>
                    <a:pt x="1330" y="857"/>
                    <a:pt x="1393" y="830"/>
                    <a:pt x="1441" y="782"/>
                  </a:cubicBezTo>
                  <a:cubicBezTo>
                    <a:pt x="1451" y="763"/>
                    <a:pt x="1451" y="754"/>
                    <a:pt x="1451" y="735"/>
                  </a:cubicBezTo>
                  <a:lnTo>
                    <a:pt x="1451" y="633"/>
                  </a:lnTo>
                  <a:cubicBezTo>
                    <a:pt x="1497" y="633"/>
                    <a:pt x="1544" y="605"/>
                    <a:pt x="1572" y="568"/>
                  </a:cubicBezTo>
                  <a:cubicBezTo>
                    <a:pt x="1581" y="558"/>
                    <a:pt x="1581" y="54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9"/>
                    <a:pt x="1479" y="419"/>
                  </a:cubicBezTo>
                  <a:cubicBezTo>
                    <a:pt x="1418" y="405"/>
                    <a:pt x="1358" y="398"/>
                    <a:pt x="1297" y="398"/>
                  </a:cubicBezTo>
                  <a:cubicBezTo>
                    <a:pt x="1237" y="398"/>
                    <a:pt x="1176" y="405"/>
                    <a:pt x="1116" y="419"/>
                  </a:cubicBezTo>
                  <a:cubicBezTo>
                    <a:pt x="1209" y="382"/>
                    <a:pt x="1293" y="326"/>
                    <a:pt x="1358" y="251"/>
                  </a:cubicBezTo>
                  <a:cubicBezTo>
                    <a:pt x="1367" y="233"/>
                    <a:pt x="1376" y="214"/>
                    <a:pt x="1367" y="196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3" y="103"/>
                    <a:pt x="1255" y="93"/>
                  </a:cubicBezTo>
                  <a:cubicBezTo>
                    <a:pt x="1234" y="86"/>
                    <a:pt x="1211" y="83"/>
                    <a:pt x="1189" y="83"/>
                  </a:cubicBezTo>
                  <a:cubicBezTo>
                    <a:pt x="1125" y="83"/>
                    <a:pt x="1062" y="110"/>
                    <a:pt x="1014" y="158"/>
                  </a:cubicBezTo>
                  <a:cubicBezTo>
                    <a:pt x="1051" y="103"/>
                    <a:pt x="1004" y="28"/>
                    <a:pt x="911" y="10"/>
                  </a:cubicBezTo>
                  <a:cubicBezTo>
                    <a:pt x="888" y="4"/>
                    <a:pt x="864" y="1"/>
                    <a:pt x="841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1723884" y="3071389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8" y="0"/>
                  </a:moveTo>
                  <a:cubicBezTo>
                    <a:pt x="791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8"/>
                  </a:cubicBezTo>
                  <a:cubicBezTo>
                    <a:pt x="614" y="234"/>
                    <a:pt x="521" y="178"/>
                    <a:pt x="419" y="160"/>
                  </a:cubicBezTo>
                  <a:cubicBezTo>
                    <a:pt x="395" y="152"/>
                    <a:pt x="370" y="149"/>
                    <a:pt x="347" y="149"/>
                  </a:cubicBezTo>
                  <a:cubicBezTo>
                    <a:pt x="280" y="149"/>
                    <a:pt x="218" y="177"/>
                    <a:pt x="177" y="225"/>
                  </a:cubicBezTo>
                  <a:cubicBezTo>
                    <a:pt x="141" y="279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3" y="365"/>
                    <a:pt x="233" y="363"/>
                    <a:pt x="213" y="363"/>
                  </a:cubicBezTo>
                  <a:cubicBezTo>
                    <a:pt x="149" y="363"/>
                    <a:pt x="86" y="390"/>
                    <a:pt x="38" y="439"/>
                  </a:cubicBezTo>
                  <a:cubicBezTo>
                    <a:pt x="0" y="494"/>
                    <a:pt x="56" y="559"/>
                    <a:pt x="149" y="587"/>
                  </a:cubicBezTo>
                  <a:cubicBezTo>
                    <a:pt x="210" y="597"/>
                    <a:pt x="270" y="601"/>
                    <a:pt x="331" y="601"/>
                  </a:cubicBezTo>
                  <a:cubicBezTo>
                    <a:pt x="391" y="601"/>
                    <a:pt x="451" y="597"/>
                    <a:pt x="512" y="587"/>
                  </a:cubicBezTo>
                  <a:lnTo>
                    <a:pt x="512" y="587"/>
                  </a:lnTo>
                  <a:cubicBezTo>
                    <a:pt x="410" y="615"/>
                    <a:pt x="326" y="671"/>
                    <a:pt x="270" y="755"/>
                  </a:cubicBezTo>
                  <a:cubicBezTo>
                    <a:pt x="233" y="811"/>
                    <a:pt x="279" y="876"/>
                    <a:pt x="372" y="904"/>
                  </a:cubicBezTo>
                  <a:cubicBezTo>
                    <a:pt x="392" y="908"/>
                    <a:pt x="412" y="910"/>
                    <a:pt x="433" y="910"/>
                  </a:cubicBezTo>
                  <a:cubicBezTo>
                    <a:pt x="498" y="910"/>
                    <a:pt x="564" y="886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3" y="959"/>
                    <a:pt x="716" y="978"/>
                  </a:cubicBezTo>
                  <a:cubicBezTo>
                    <a:pt x="746" y="991"/>
                    <a:pt x="775" y="997"/>
                    <a:pt x="803" y="997"/>
                  </a:cubicBezTo>
                  <a:cubicBezTo>
                    <a:pt x="949" y="997"/>
                    <a:pt x="1052" y="830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50" y="855"/>
                    <a:pt x="1272" y="859"/>
                    <a:pt x="1295" y="859"/>
                  </a:cubicBezTo>
                  <a:cubicBezTo>
                    <a:pt x="1358" y="859"/>
                    <a:pt x="1422" y="831"/>
                    <a:pt x="1470" y="783"/>
                  </a:cubicBezTo>
                  <a:cubicBezTo>
                    <a:pt x="1506" y="719"/>
                    <a:pt x="1462" y="655"/>
                    <a:pt x="1373" y="635"/>
                  </a:cubicBezTo>
                  <a:lnTo>
                    <a:pt x="1373" y="635"/>
                  </a:lnTo>
                  <a:cubicBezTo>
                    <a:pt x="1391" y="639"/>
                    <a:pt x="1409" y="641"/>
                    <a:pt x="1428" y="641"/>
                  </a:cubicBezTo>
                  <a:cubicBezTo>
                    <a:pt x="1493" y="641"/>
                    <a:pt x="1557" y="616"/>
                    <a:pt x="1600" y="55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1"/>
                    <a:pt x="1377" y="397"/>
                    <a:pt x="1316" y="397"/>
                  </a:cubicBezTo>
                  <a:cubicBezTo>
                    <a:pt x="1256" y="397"/>
                    <a:pt x="1195" y="401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7"/>
                    <a:pt x="1367" y="122"/>
                    <a:pt x="1274" y="94"/>
                  </a:cubicBezTo>
                  <a:cubicBezTo>
                    <a:pt x="1253" y="87"/>
                    <a:pt x="1229" y="84"/>
                    <a:pt x="1206" y="84"/>
                  </a:cubicBezTo>
                  <a:cubicBezTo>
                    <a:pt x="1140" y="84"/>
                    <a:pt x="1074" y="112"/>
                    <a:pt x="1033" y="160"/>
                  </a:cubicBezTo>
                  <a:cubicBezTo>
                    <a:pt x="1070" y="104"/>
                    <a:pt x="1023" y="29"/>
                    <a:pt x="930" y="11"/>
                  </a:cubicBezTo>
                  <a:cubicBezTo>
                    <a:pt x="906" y="4"/>
                    <a:pt x="882" y="0"/>
                    <a:pt x="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988781" y="4345175"/>
              <a:ext cx="663932" cy="399301"/>
            </a:xfrm>
            <a:custGeom>
              <a:avLst/>
              <a:gdLst/>
              <a:ahLst/>
              <a:cxnLst/>
              <a:rect l="l" t="t" r="r" b="b"/>
              <a:pathLst>
                <a:path w="6064" h="3647" extrusionOk="0">
                  <a:moveTo>
                    <a:pt x="2325" y="1"/>
                  </a:moveTo>
                  <a:lnTo>
                    <a:pt x="0" y="1452"/>
                  </a:lnTo>
                  <a:lnTo>
                    <a:pt x="3711" y="3609"/>
                  </a:lnTo>
                  <a:cubicBezTo>
                    <a:pt x="3753" y="3635"/>
                    <a:pt x="3802" y="3647"/>
                    <a:pt x="3852" y="3647"/>
                  </a:cubicBezTo>
                  <a:cubicBezTo>
                    <a:pt x="3911" y="3647"/>
                    <a:pt x="3972" y="3630"/>
                    <a:pt x="4027" y="3600"/>
                  </a:cubicBezTo>
                  <a:lnTo>
                    <a:pt x="5961" y="2382"/>
                  </a:lnTo>
                  <a:cubicBezTo>
                    <a:pt x="6063" y="2316"/>
                    <a:pt x="6063" y="2168"/>
                    <a:pt x="5952" y="2103"/>
                  </a:cubicBezTo>
                  <a:lnTo>
                    <a:pt x="2325" y="1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>
              <a:off x="988781" y="4311671"/>
              <a:ext cx="442001" cy="378060"/>
            </a:xfrm>
            <a:custGeom>
              <a:avLst/>
              <a:gdLst/>
              <a:ahLst/>
              <a:cxnLst/>
              <a:rect l="l" t="t" r="r" b="b"/>
              <a:pathLst>
                <a:path w="4037" h="3453" extrusionOk="0">
                  <a:moveTo>
                    <a:pt x="475" y="0"/>
                  </a:moveTo>
                  <a:lnTo>
                    <a:pt x="38" y="1423"/>
                  </a:lnTo>
                  <a:cubicBezTo>
                    <a:pt x="0" y="1534"/>
                    <a:pt x="47" y="1655"/>
                    <a:pt x="149" y="1711"/>
                  </a:cubicBezTo>
                  <a:lnTo>
                    <a:pt x="3032" y="3376"/>
                  </a:lnTo>
                  <a:cubicBezTo>
                    <a:pt x="3125" y="3427"/>
                    <a:pt x="3230" y="3452"/>
                    <a:pt x="3334" y="3452"/>
                  </a:cubicBezTo>
                  <a:cubicBezTo>
                    <a:pt x="3439" y="3452"/>
                    <a:pt x="3543" y="3427"/>
                    <a:pt x="3636" y="3376"/>
                  </a:cubicBezTo>
                  <a:lnTo>
                    <a:pt x="4036" y="3152"/>
                  </a:lnTo>
                  <a:lnTo>
                    <a:pt x="3534" y="2874"/>
                  </a:lnTo>
                  <a:lnTo>
                    <a:pt x="3832" y="193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1156407" y="4285175"/>
              <a:ext cx="376637" cy="228719"/>
            </a:xfrm>
            <a:custGeom>
              <a:avLst/>
              <a:gdLst/>
              <a:ahLst/>
              <a:cxnLst/>
              <a:rect l="l" t="t" r="r" b="b"/>
              <a:pathLst>
                <a:path w="3440" h="2089" extrusionOk="0">
                  <a:moveTo>
                    <a:pt x="231" y="1"/>
                  </a:moveTo>
                  <a:cubicBezTo>
                    <a:pt x="106" y="1"/>
                    <a:pt x="0" y="128"/>
                    <a:pt x="60" y="261"/>
                  </a:cubicBezTo>
                  <a:lnTo>
                    <a:pt x="69" y="298"/>
                  </a:lnTo>
                  <a:lnTo>
                    <a:pt x="3175" y="2074"/>
                  </a:lnTo>
                  <a:cubicBezTo>
                    <a:pt x="3196" y="2084"/>
                    <a:pt x="3218" y="2089"/>
                    <a:pt x="3238" y="2089"/>
                  </a:cubicBezTo>
                  <a:cubicBezTo>
                    <a:pt x="3352" y="2089"/>
                    <a:pt x="3439" y="1952"/>
                    <a:pt x="3361" y="1842"/>
                  </a:cubicBezTo>
                  <a:lnTo>
                    <a:pt x="3221" y="1693"/>
                  </a:lnTo>
                  <a:lnTo>
                    <a:pt x="329" y="28"/>
                  </a:lnTo>
                  <a:cubicBezTo>
                    <a:pt x="297" y="9"/>
                    <a:pt x="263" y="1"/>
                    <a:pt x="231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1358960" y="4470429"/>
              <a:ext cx="227625" cy="217552"/>
            </a:xfrm>
            <a:custGeom>
              <a:avLst/>
              <a:gdLst/>
              <a:ahLst/>
              <a:cxnLst/>
              <a:rect l="l" t="t" r="r" b="b"/>
              <a:pathLst>
                <a:path w="2079" h="1987" extrusionOk="0">
                  <a:moveTo>
                    <a:pt x="1371" y="1"/>
                  </a:moveTo>
                  <a:lnTo>
                    <a:pt x="460" y="484"/>
                  </a:lnTo>
                  <a:lnTo>
                    <a:pt x="23" y="1851"/>
                  </a:lnTo>
                  <a:cubicBezTo>
                    <a:pt x="1" y="1925"/>
                    <a:pt x="54" y="1986"/>
                    <a:pt x="119" y="1986"/>
                  </a:cubicBezTo>
                  <a:cubicBezTo>
                    <a:pt x="136" y="1986"/>
                    <a:pt x="154" y="1982"/>
                    <a:pt x="172" y="1972"/>
                  </a:cubicBezTo>
                  <a:lnTo>
                    <a:pt x="1976" y="949"/>
                  </a:lnTo>
                  <a:cubicBezTo>
                    <a:pt x="2059" y="903"/>
                    <a:pt x="2078" y="782"/>
                    <a:pt x="2013" y="717"/>
                  </a:cubicBezTo>
                  <a:lnTo>
                    <a:pt x="1371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>
              <a:off x="1041664" y="4262730"/>
              <a:ext cx="467512" cy="260799"/>
            </a:xfrm>
            <a:custGeom>
              <a:avLst/>
              <a:gdLst/>
              <a:ahLst/>
              <a:cxnLst/>
              <a:rect l="l" t="t" r="r" b="b"/>
              <a:pathLst>
                <a:path w="4270" h="2382" extrusionOk="0">
                  <a:moveTo>
                    <a:pt x="926" y="1"/>
                  </a:moveTo>
                  <a:cubicBezTo>
                    <a:pt x="896" y="1"/>
                    <a:pt x="866" y="10"/>
                    <a:pt x="838" y="29"/>
                  </a:cubicBezTo>
                  <a:lnTo>
                    <a:pt x="1" y="456"/>
                  </a:lnTo>
                  <a:lnTo>
                    <a:pt x="3358" y="2381"/>
                  </a:lnTo>
                  <a:lnTo>
                    <a:pt x="4269" y="1898"/>
                  </a:lnTo>
                  <a:lnTo>
                    <a:pt x="1015" y="29"/>
                  </a:lnTo>
                  <a:cubicBezTo>
                    <a:pt x="987" y="10"/>
                    <a:pt x="956" y="1"/>
                    <a:pt x="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>
              <a:off x="1104838" y="4291306"/>
              <a:ext cx="342258" cy="193464"/>
            </a:xfrm>
            <a:custGeom>
              <a:avLst/>
              <a:gdLst/>
              <a:ahLst/>
              <a:cxnLst/>
              <a:rect l="l" t="t" r="r" b="b"/>
              <a:pathLst>
                <a:path w="3126" h="1767" extrusionOk="0">
                  <a:moveTo>
                    <a:pt x="596" y="0"/>
                  </a:moveTo>
                  <a:lnTo>
                    <a:pt x="0" y="307"/>
                  </a:lnTo>
                  <a:lnTo>
                    <a:pt x="2539" y="1767"/>
                  </a:lnTo>
                  <a:lnTo>
                    <a:pt x="3125" y="146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1104838" y="4291306"/>
              <a:ext cx="342258" cy="169049"/>
            </a:xfrm>
            <a:custGeom>
              <a:avLst/>
              <a:gdLst/>
              <a:ahLst/>
              <a:cxnLst/>
              <a:rect l="l" t="t" r="r" b="b"/>
              <a:pathLst>
                <a:path w="3126" h="1544" extrusionOk="0">
                  <a:moveTo>
                    <a:pt x="596" y="0"/>
                  </a:moveTo>
                  <a:lnTo>
                    <a:pt x="0" y="307"/>
                  </a:lnTo>
                  <a:lnTo>
                    <a:pt x="168" y="400"/>
                  </a:lnTo>
                  <a:lnTo>
                    <a:pt x="596" y="186"/>
                  </a:lnTo>
                  <a:lnTo>
                    <a:pt x="2967" y="1544"/>
                  </a:lnTo>
                  <a:lnTo>
                    <a:pt x="3125" y="146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>
              <a:off x="3611568" y="4350321"/>
              <a:ext cx="664918" cy="399520"/>
            </a:xfrm>
            <a:custGeom>
              <a:avLst/>
              <a:gdLst/>
              <a:ahLst/>
              <a:cxnLst/>
              <a:rect l="l" t="t" r="r" b="b"/>
              <a:pathLst>
                <a:path w="6073" h="3649" extrusionOk="0">
                  <a:moveTo>
                    <a:pt x="2325" y="0"/>
                  </a:moveTo>
                  <a:lnTo>
                    <a:pt x="0" y="1451"/>
                  </a:lnTo>
                  <a:lnTo>
                    <a:pt x="3711" y="3599"/>
                  </a:lnTo>
                  <a:cubicBezTo>
                    <a:pt x="3757" y="3632"/>
                    <a:pt x="3813" y="3648"/>
                    <a:pt x="3869" y="3648"/>
                  </a:cubicBezTo>
                  <a:cubicBezTo>
                    <a:pt x="3925" y="3648"/>
                    <a:pt x="3980" y="3632"/>
                    <a:pt x="4027" y="3599"/>
                  </a:cubicBezTo>
                  <a:lnTo>
                    <a:pt x="5961" y="2381"/>
                  </a:lnTo>
                  <a:cubicBezTo>
                    <a:pt x="6073" y="2325"/>
                    <a:pt x="6063" y="2167"/>
                    <a:pt x="5961" y="2102"/>
                  </a:cubicBezTo>
                  <a:lnTo>
                    <a:pt x="2325" y="0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>
              <a:off x="3611568" y="4316708"/>
              <a:ext cx="442001" cy="378060"/>
            </a:xfrm>
            <a:custGeom>
              <a:avLst/>
              <a:gdLst/>
              <a:ahLst/>
              <a:cxnLst/>
              <a:rect l="l" t="t" r="r" b="b"/>
              <a:pathLst>
                <a:path w="4037" h="3453" extrusionOk="0">
                  <a:moveTo>
                    <a:pt x="484" y="1"/>
                  </a:moveTo>
                  <a:lnTo>
                    <a:pt x="37" y="1414"/>
                  </a:lnTo>
                  <a:cubicBezTo>
                    <a:pt x="0" y="1526"/>
                    <a:pt x="47" y="1656"/>
                    <a:pt x="149" y="1712"/>
                  </a:cubicBezTo>
                  <a:lnTo>
                    <a:pt x="3032" y="3376"/>
                  </a:lnTo>
                  <a:cubicBezTo>
                    <a:pt x="3125" y="3427"/>
                    <a:pt x="3229" y="3453"/>
                    <a:pt x="3334" y="3453"/>
                  </a:cubicBezTo>
                  <a:cubicBezTo>
                    <a:pt x="3439" y="3453"/>
                    <a:pt x="3543" y="3427"/>
                    <a:pt x="3636" y="3376"/>
                  </a:cubicBezTo>
                  <a:lnTo>
                    <a:pt x="4036" y="3144"/>
                  </a:lnTo>
                  <a:lnTo>
                    <a:pt x="3534" y="2874"/>
                  </a:lnTo>
                  <a:lnTo>
                    <a:pt x="3841" y="1925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>
              <a:off x="3981747" y="4475575"/>
              <a:ext cx="227515" cy="217333"/>
            </a:xfrm>
            <a:custGeom>
              <a:avLst/>
              <a:gdLst/>
              <a:ahLst/>
              <a:cxnLst/>
              <a:rect l="l" t="t" r="r" b="b"/>
              <a:pathLst>
                <a:path w="2078" h="1985" extrusionOk="0">
                  <a:moveTo>
                    <a:pt x="1381" y="0"/>
                  </a:moveTo>
                  <a:lnTo>
                    <a:pt x="460" y="474"/>
                  </a:lnTo>
                  <a:lnTo>
                    <a:pt x="23" y="1841"/>
                  </a:lnTo>
                  <a:cubicBezTo>
                    <a:pt x="0" y="1916"/>
                    <a:pt x="56" y="1985"/>
                    <a:pt x="122" y="1985"/>
                  </a:cubicBezTo>
                  <a:cubicBezTo>
                    <a:pt x="138" y="1985"/>
                    <a:pt x="155" y="1981"/>
                    <a:pt x="172" y="1972"/>
                  </a:cubicBezTo>
                  <a:lnTo>
                    <a:pt x="1976" y="939"/>
                  </a:lnTo>
                  <a:cubicBezTo>
                    <a:pt x="2059" y="893"/>
                    <a:pt x="2078" y="781"/>
                    <a:pt x="2013" y="707"/>
                  </a:cubicBezTo>
                  <a:lnTo>
                    <a:pt x="1381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-887465" y="1866025"/>
              <a:ext cx="2393706" cy="1353801"/>
            </a:xfrm>
            <a:custGeom>
              <a:avLst/>
              <a:gdLst/>
              <a:ahLst/>
              <a:cxnLst/>
              <a:rect l="l" t="t" r="r" b="b"/>
              <a:pathLst>
                <a:path w="25621" h="14490" extrusionOk="0">
                  <a:moveTo>
                    <a:pt x="11895" y="1"/>
                  </a:moveTo>
                  <a:cubicBezTo>
                    <a:pt x="11727" y="1"/>
                    <a:pt x="159" y="1"/>
                    <a:pt x="1" y="10"/>
                  </a:cubicBezTo>
                  <a:lnTo>
                    <a:pt x="1" y="2354"/>
                  </a:lnTo>
                  <a:cubicBezTo>
                    <a:pt x="159" y="2354"/>
                    <a:pt x="11736" y="2344"/>
                    <a:pt x="11895" y="2344"/>
                  </a:cubicBezTo>
                  <a:cubicBezTo>
                    <a:pt x="17679" y="2354"/>
                    <a:pt x="22356" y="7040"/>
                    <a:pt x="22365" y="12815"/>
                  </a:cubicBezTo>
                  <a:cubicBezTo>
                    <a:pt x="22365" y="13038"/>
                    <a:pt x="22356" y="13252"/>
                    <a:pt x="22347" y="13475"/>
                  </a:cubicBezTo>
                  <a:cubicBezTo>
                    <a:pt x="22923" y="13689"/>
                    <a:pt x="23481" y="13940"/>
                    <a:pt x="24021" y="14229"/>
                  </a:cubicBezTo>
                  <a:lnTo>
                    <a:pt x="24607" y="14489"/>
                  </a:lnTo>
                  <a:cubicBezTo>
                    <a:pt x="25620" y="6808"/>
                    <a:pt x="19641" y="1"/>
                    <a:pt x="11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0" name="Google Shape;1110;p30"/>
            <p:cNvGrpSpPr/>
            <p:nvPr/>
          </p:nvGrpSpPr>
          <p:grpSpPr>
            <a:xfrm>
              <a:off x="1119079" y="2817943"/>
              <a:ext cx="580504" cy="577440"/>
              <a:chOff x="3062069" y="5349068"/>
              <a:chExt cx="580504" cy="577440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3062069" y="5706437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1"/>
                    </a:moveTo>
                    <a:lnTo>
                      <a:pt x="1" y="373"/>
                    </a:lnTo>
                    <a:cubicBezTo>
                      <a:pt x="1" y="931"/>
                      <a:pt x="661" y="1182"/>
                      <a:pt x="1256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3062069" y="5619942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0"/>
                    </a:moveTo>
                    <a:cubicBezTo>
                      <a:pt x="698" y="0"/>
                      <a:pt x="1" y="233"/>
                      <a:pt x="1" y="791"/>
                    </a:cubicBezTo>
                    <a:cubicBezTo>
                      <a:pt x="1" y="1349"/>
                      <a:pt x="661" y="1609"/>
                      <a:pt x="1256" y="1609"/>
                    </a:cubicBezTo>
                    <a:cubicBezTo>
                      <a:pt x="1851" y="1609"/>
                      <a:pt x="2539" y="1358"/>
                      <a:pt x="2539" y="791"/>
                    </a:cubicBezTo>
                    <a:cubicBezTo>
                      <a:pt x="2539" y="233"/>
                      <a:pt x="1823" y="0"/>
                      <a:pt x="1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3" name="Google Shape;1113;p30"/>
              <p:cNvSpPr/>
              <p:nvPr/>
            </p:nvSpPr>
            <p:spPr>
              <a:xfrm>
                <a:off x="3077397" y="5627058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0"/>
                    </a:moveTo>
                    <a:cubicBezTo>
                      <a:pt x="623" y="0"/>
                      <a:pt x="0" y="205"/>
                      <a:pt x="0" y="698"/>
                    </a:cubicBezTo>
                    <a:cubicBezTo>
                      <a:pt x="0" y="1200"/>
                      <a:pt x="586" y="1423"/>
                      <a:pt x="1116" y="1423"/>
                    </a:cubicBezTo>
                    <a:cubicBezTo>
                      <a:pt x="1646" y="1423"/>
                      <a:pt x="2251" y="1200"/>
                      <a:pt x="2251" y="707"/>
                    </a:cubicBezTo>
                    <a:cubicBezTo>
                      <a:pt x="2251" y="205"/>
                      <a:pt x="1618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3076302" y="5627058"/>
                <a:ext cx="24656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782" extrusionOk="0">
                    <a:moveTo>
                      <a:pt x="1117" y="0"/>
                    </a:moveTo>
                    <a:cubicBezTo>
                      <a:pt x="615" y="0"/>
                      <a:pt x="1" y="205"/>
                      <a:pt x="1" y="698"/>
                    </a:cubicBezTo>
                    <a:lnTo>
                      <a:pt x="1" y="772"/>
                    </a:lnTo>
                    <a:cubicBezTo>
                      <a:pt x="66" y="335"/>
                      <a:pt x="652" y="140"/>
                      <a:pt x="1126" y="140"/>
                    </a:cubicBezTo>
                    <a:cubicBezTo>
                      <a:pt x="1610" y="140"/>
                      <a:pt x="2196" y="335"/>
                      <a:pt x="2251" y="781"/>
                    </a:cubicBezTo>
                    <a:cubicBezTo>
                      <a:pt x="2251" y="754"/>
                      <a:pt x="2251" y="726"/>
                      <a:pt x="2251" y="707"/>
                    </a:cubicBezTo>
                    <a:cubicBezTo>
                      <a:pt x="2251" y="214"/>
                      <a:pt x="1628" y="0"/>
                      <a:pt x="1117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3115061" y="5661657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39" y="624"/>
                    </a:moveTo>
                    <a:lnTo>
                      <a:pt x="1339" y="624"/>
                    </a:lnTo>
                    <a:cubicBezTo>
                      <a:pt x="1367" y="633"/>
                      <a:pt x="1395" y="633"/>
                      <a:pt x="1432" y="633"/>
                    </a:cubicBezTo>
                    <a:lnTo>
                      <a:pt x="1405" y="661"/>
                    </a:lnTo>
                    <a:cubicBezTo>
                      <a:pt x="1386" y="642"/>
                      <a:pt x="1367" y="633"/>
                      <a:pt x="1339" y="624"/>
                    </a:cubicBezTo>
                    <a:close/>
                    <a:moveTo>
                      <a:pt x="940" y="689"/>
                    </a:moveTo>
                    <a:lnTo>
                      <a:pt x="949" y="698"/>
                    </a:lnTo>
                    <a:lnTo>
                      <a:pt x="940" y="707"/>
                    </a:lnTo>
                    <a:lnTo>
                      <a:pt x="940" y="689"/>
                    </a:lnTo>
                    <a:close/>
                    <a:moveTo>
                      <a:pt x="829" y="1"/>
                    </a:moveTo>
                    <a:cubicBezTo>
                      <a:pt x="780" y="1"/>
                      <a:pt x="735" y="13"/>
                      <a:pt x="698" y="38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23" y="205"/>
                      <a:pt x="633" y="252"/>
                      <a:pt x="661" y="298"/>
                    </a:cubicBezTo>
                    <a:cubicBezTo>
                      <a:pt x="586" y="224"/>
                      <a:pt x="493" y="177"/>
                      <a:pt x="391" y="149"/>
                    </a:cubicBezTo>
                    <a:cubicBezTo>
                      <a:pt x="369" y="143"/>
                      <a:pt x="346" y="140"/>
                      <a:pt x="323" y="140"/>
                    </a:cubicBezTo>
                    <a:cubicBezTo>
                      <a:pt x="277" y="140"/>
                      <a:pt x="230" y="152"/>
                      <a:pt x="186" y="177"/>
                    </a:cubicBezTo>
                    <a:lnTo>
                      <a:pt x="131" y="131"/>
                    </a:lnTo>
                    <a:lnTo>
                      <a:pt x="131" y="252"/>
                    </a:lnTo>
                    <a:cubicBezTo>
                      <a:pt x="131" y="298"/>
                      <a:pt x="177" y="345"/>
                      <a:pt x="251" y="363"/>
                    </a:cubicBezTo>
                    <a:cubicBezTo>
                      <a:pt x="228" y="360"/>
                      <a:pt x="204" y="358"/>
                      <a:pt x="180" y="358"/>
                    </a:cubicBezTo>
                    <a:cubicBezTo>
                      <a:pt x="139" y="358"/>
                      <a:pt x="97" y="364"/>
                      <a:pt x="56" y="382"/>
                    </a:cubicBezTo>
                    <a:lnTo>
                      <a:pt x="0" y="345"/>
                    </a:lnTo>
                    <a:lnTo>
                      <a:pt x="0" y="475"/>
                    </a:lnTo>
                    <a:cubicBezTo>
                      <a:pt x="0" y="521"/>
                      <a:pt x="38" y="558"/>
                      <a:pt x="112" y="577"/>
                    </a:cubicBezTo>
                    <a:cubicBezTo>
                      <a:pt x="172" y="591"/>
                      <a:pt x="233" y="598"/>
                      <a:pt x="293" y="598"/>
                    </a:cubicBezTo>
                    <a:cubicBezTo>
                      <a:pt x="354" y="598"/>
                      <a:pt x="414" y="591"/>
                      <a:pt x="475" y="577"/>
                    </a:cubicBezTo>
                    <a:lnTo>
                      <a:pt x="475" y="577"/>
                    </a:lnTo>
                    <a:cubicBezTo>
                      <a:pt x="410" y="605"/>
                      <a:pt x="344" y="642"/>
                      <a:pt x="279" y="689"/>
                    </a:cubicBezTo>
                    <a:lnTo>
                      <a:pt x="224" y="661"/>
                    </a:lnTo>
                    <a:lnTo>
                      <a:pt x="224" y="782"/>
                    </a:lnTo>
                    <a:cubicBezTo>
                      <a:pt x="224" y="828"/>
                      <a:pt x="261" y="875"/>
                      <a:pt x="335" y="893"/>
                    </a:cubicBezTo>
                    <a:cubicBezTo>
                      <a:pt x="357" y="901"/>
                      <a:pt x="380" y="904"/>
                      <a:pt x="402" y="904"/>
                    </a:cubicBezTo>
                    <a:cubicBezTo>
                      <a:pt x="466" y="904"/>
                      <a:pt x="529" y="876"/>
                      <a:pt x="577" y="828"/>
                    </a:cubicBezTo>
                    <a:lnTo>
                      <a:pt x="577" y="828"/>
                    </a:lnTo>
                    <a:cubicBezTo>
                      <a:pt x="540" y="884"/>
                      <a:pt x="586" y="958"/>
                      <a:pt x="679" y="977"/>
                    </a:cubicBezTo>
                    <a:cubicBezTo>
                      <a:pt x="704" y="984"/>
                      <a:pt x="728" y="988"/>
                      <a:pt x="751" y="988"/>
                    </a:cubicBezTo>
                    <a:cubicBezTo>
                      <a:pt x="818" y="988"/>
                      <a:pt x="880" y="960"/>
                      <a:pt x="921" y="912"/>
                    </a:cubicBezTo>
                    <a:cubicBezTo>
                      <a:pt x="940" y="884"/>
                      <a:pt x="949" y="856"/>
                      <a:pt x="949" y="828"/>
                    </a:cubicBezTo>
                    <a:lnTo>
                      <a:pt x="949" y="707"/>
                    </a:lnTo>
                    <a:cubicBezTo>
                      <a:pt x="1023" y="772"/>
                      <a:pt x="1107" y="819"/>
                      <a:pt x="1191" y="837"/>
                    </a:cubicBezTo>
                    <a:cubicBezTo>
                      <a:pt x="1213" y="845"/>
                      <a:pt x="1236" y="848"/>
                      <a:pt x="1259" y="848"/>
                    </a:cubicBezTo>
                    <a:cubicBezTo>
                      <a:pt x="1325" y="848"/>
                      <a:pt x="1391" y="820"/>
                      <a:pt x="1432" y="772"/>
                    </a:cubicBezTo>
                    <a:cubicBezTo>
                      <a:pt x="1442" y="763"/>
                      <a:pt x="1442" y="744"/>
                      <a:pt x="1442" y="735"/>
                    </a:cubicBezTo>
                    <a:lnTo>
                      <a:pt x="1442" y="633"/>
                    </a:lnTo>
                    <a:cubicBezTo>
                      <a:pt x="1498" y="624"/>
                      <a:pt x="1535" y="605"/>
                      <a:pt x="1563" y="558"/>
                    </a:cubicBezTo>
                    <a:cubicBezTo>
                      <a:pt x="1572" y="549"/>
                      <a:pt x="1581" y="540"/>
                      <a:pt x="1581" y="531"/>
                    </a:cubicBezTo>
                    <a:lnTo>
                      <a:pt x="1581" y="400"/>
                    </a:lnTo>
                    <a:lnTo>
                      <a:pt x="1535" y="438"/>
                    </a:lnTo>
                    <a:cubicBezTo>
                      <a:pt x="1516" y="428"/>
                      <a:pt x="1498" y="419"/>
                      <a:pt x="1470" y="410"/>
                    </a:cubicBezTo>
                    <a:cubicBezTo>
                      <a:pt x="1409" y="400"/>
                      <a:pt x="1349" y="396"/>
                      <a:pt x="1288" y="396"/>
                    </a:cubicBezTo>
                    <a:cubicBezTo>
                      <a:pt x="1228" y="396"/>
                      <a:pt x="1167" y="400"/>
                      <a:pt x="1107" y="410"/>
                    </a:cubicBezTo>
                    <a:cubicBezTo>
                      <a:pt x="1209" y="382"/>
                      <a:pt x="1293" y="326"/>
                      <a:pt x="1358" y="242"/>
                    </a:cubicBezTo>
                    <a:cubicBezTo>
                      <a:pt x="1367" y="233"/>
                      <a:pt x="1367" y="214"/>
                      <a:pt x="1367" y="196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3"/>
                      <a:pt x="1246" y="94"/>
                    </a:cubicBezTo>
                    <a:cubicBezTo>
                      <a:pt x="1225" y="86"/>
                      <a:pt x="1202" y="83"/>
                      <a:pt x="1180" y="83"/>
                    </a:cubicBezTo>
                    <a:cubicBezTo>
                      <a:pt x="1116" y="83"/>
                      <a:pt x="1053" y="111"/>
                      <a:pt x="1005" y="159"/>
                    </a:cubicBezTo>
                    <a:cubicBezTo>
                      <a:pt x="1042" y="94"/>
                      <a:pt x="995" y="28"/>
                      <a:pt x="902" y="10"/>
                    </a:cubicBezTo>
                    <a:cubicBezTo>
                      <a:pt x="878" y="4"/>
                      <a:pt x="853" y="1"/>
                      <a:pt x="829" y="1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6" name="Google Shape;1116;p30"/>
              <p:cNvSpPr/>
              <p:nvPr/>
            </p:nvSpPr>
            <p:spPr>
              <a:xfrm>
                <a:off x="3112981" y="5647423"/>
                <a:ext cx="179341" cy="11003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005" extrusionOk="0">
                    <a:moveTo>
                      <a:pt x="840" y="0"/>
                    </a:moveTo>
                    <a:cubicBezTo>
                      <a:pt x="697" y="0"/>
                      <a:pt x="585" y="174"/>
                      <a:pt x="680" y="307"/>
                    </a:cubicBezTo>
                    <a:cubicBezTo>
                      <a:pt x="605" y="233"/>
                      <a:pt x="512" y="186"/>
                      <a:pt x="410" y="158"/>
                    </a:cubicBezTo>
                    <a:cubicBezTo>
                      <a:pt x="388" y="151"/>
                      <a:pt x="366" y="148"/>
                      <a:pt x="343" y="148"/>
                    </a:cubicBezTo>
                    <a:cubicBezTo>
                      <a:pt x="280" y="148"/>
                      <a:pt x="216" y="175"/>
                      <a:pt x="168" y="224"/>
                    </a:cubicBezTo>
                    <a:cubicBezTo>
                      <a:pt x="134" y="274"/>
                      <a:pt x="170" y="340"/>
                      <a:pt x="253" y="366"/>
                    </a:cubicBezTo>
                    <a:lnTo>
                      <a:pt x="253" y="366"/>
                    </a:lnTo>
                    <a:cubicBezTo>
                      <a:pt x="238" y="363"/>
                      <a:pt x="222" y="362"/>
                      <a:pt x="207" y="362"/>
                    </a:cubicBezTo>
                    <a:cubicBezTo>
                      <a:pt x="141" y="362"/>
                      <a:pt x="79" y="389"/>
                      <a:pt x="38" y="437"/>
                    </a:cubicBezTo>
                    <a:cubicBezTo>
                      <a:pt x="1" y="493"/>
                      <a:pt x="47" y="568"/>
                      <a:pt x="140" y="586"/>
                    </a:cubicBezTo>
                    <a:cubicBezTo>
                      <a:pt x="201" y="600"/>
                      <a:pt x="261" y="607"/>
                      <a:pt x="322" y="607"/>
                    </a:cubicBezTo>
                    <a:cubicBezTo>
                      <a:pt x="382" y="607"/>
                      <a:pt x="442" y="600"/>
                      <a:pt x="503" y="586"/>
                    </a:cubicBezTo>
                    <a:lnTo>
                      <a:pt x="503" y="586"/>
                    </a:lnTo>
                    <a:cubicBezTo>
                      <a:pt x="410" y="614"/>
                      <a:pt x="326" y="679"/>
                      <a:pt x="261" y="754"/>
                    </a:cubicBezTo>
                    <a:cubicBezTo>
                      <a:pt x="224" y="809"/>
                      <a:pt x="270" y="884"/>
                      <a:pt x="363" y="902"/>
                    </a:cubicBezTo>
                    <a:cubicBezTo>
                      <a:pt x="388" y="910"/>
                      <a:pt x="412" y="913"/>
                      <a:pt x="436" y="913"/>
                    </a:cubicBezTo>
                    <a:cubicBezTo>
                      <a:pt x="502" y="913"/>
                      <a:pt x="564" y="885"/>
                      <a:pt x="605" y="837"/>
                    </a:cubicBezTo>
                    <a:lnTo>
                      <a:pt x="605" y="837"/>
                    </a:lnTo>
                    <a:cubicBezTo>
                      <a:pt x="568" y="893"/>
                      <a:pt x="615" y="967"/>
                      <a:pt x="717" y="986"/>
                    </a:cubicBezTo>
                    <a:cubicBezTo>
                      <a:pt x="744" y="999"/>
                      <a:pt x="772" y="1005"/>
                      <a:pt x="798" y="1005"/>
                    </a:cubicBezTo>
                    <a:cubicBezTo>
                      <a:pt x="941" y="1005"/>
                      <a:pt x="1053" y="831"/>
                      <a:pt x="959" y="698"/>
                    </a:cubicBezTo>
                    <a:lnTo>
                      <a:pt x="959" y="698"/>
                    </a:lnTo>
                    <a:cubicBezTo>
                      <a:pt x="1033" y="772"/>
                      <a:pt x="1126" y="819"/>
                      <a:pt x="1228" y="847"/>
                    </a:cubicBezTo>
                    <a:cubicBezTo>
                      <a:pt x="1250" y="854"/>
                      <a:pt x="1273" y="857"/>
                      <a:pt x="1295" y="857"/>
                    </a:cubicBezTo>
                    <a:cubicBezTo>
                      <a:pt x="1358" y="857"/>
                      <a:pt x="1420" y="830"/>
                      <a:pt x="1461" y="781"/>
                    </a:cubicBezTo>
                    <a:cubicBezTo>
                      <a:pt x="1497" y="727"/>
                      <a:pt x="1454" y="664"/>
                      <a:pt x="1365" y="635"/>
                    </a:cubicBezTo>
                    <a:lnTo>
                      <a:pt x="1365" y="635"/>
                    </a:lnTo>
                    <a:cubicBezTo>
                      <a:pt x="1385" y="641"/>
                      <a:pt x="1405" y="643"/>
                      <a:pt x="1425" y="643"/>
                    </a:cubicBezTo>
                    <a:cubicBezTo>
                      <a:pt x="1489" y="643"/>
                      <a:pt x="1552" y="616"/>
                      <a:pt x="1600" y="568"/>
                    </a:cubicBezTo>
                    <a:cubicBezTo>
                      <a:pt x="1637" y="512"/>
                      <a:pt x="1591" y="447"/>
                      <a:pt x="1489" y="419"/>
                    </a:cubicBezTo>
                    <a:cubicBezTo>
                      <a:pt x="1428" y="405"/>
                      <a:pt x="1368" y="398"/>
                      <a:pt x="1307" y="398"/>
                    </a:cubicBezTo>
                    <a:cubicBezTo>
                      <a:pt x="1247" y="398"/>
                      <a:pt x="1186" y="405"/>
                      <a:pt x="1126" y="419"/>
                    </a:cubicBezTo>
                    <a:cubicBezTo>
                      <a:pt x="1228" y="391"/>
                      <a:pt x="1312" y="335"/>
                      <a:pt x="1377" y="251"/>
                    </a:cubicBezTo>
                    <a:cubicBezTo>
                      <a:pt x="1414" y="196"/>
                      <a:pt x="1368" y="131"/>
                      <a:pt x="1265" y="103"/>
                    </a:cubicBezTo>
                    <a:cubicBezTo>
                      <a:pt x="1244" y="95"/>
                      <a:pt x="1221" y="92"/>
                      <a:pt x="1199" y="92"/>
                    </a:cubicBezTo>
                    <a:cubicBezTo>
                      <a:pt x="1135" y="92"/>
                      <a:pt x="1072" y="120"/>
                      <a:pt x="1024" y="168"/>
                    </a:cubicBezTo>
                    <a:cubicBezTo>
                      <a:pt x="1061" y="112"/>
                      <a:pt x="1014" y="47"/>
                      <a:pt x="921" y="19"/>
                    </a:cubicBezTo>
                    <a:cubicBezTo>
                      <a:pt x="894" y="6"/>
                      <a:pt x="867" y="0"/>
                      <a:pt x="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0"/>
              <p:cNvSpPr/>
              <p:nvPr/>
            </p:nvSpPr>
            <p:spPr>
              <a:xfrm>
                <a:off x="3254549" y="5797094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0" y="0"/>
                    </a:moveTo>
                    <a:lnTo>
                      <a:pt x="0" y="372"/>
                    </a:lnTo>
                    <a:cubicBezTo>
                      <a:pt x="0" y="930"/>
                      <a:pt x="670" y="1181"/>
                      <a:pt x="1265" y="1181"/>
                    </a:cubicBezTo>
                    <a:cubicBezTo>
                      <a:pt x="1860" y="1181"/>
                      <a:pt x="2539" y="930"/>
                      <a:pt x="2539" y="372"/>
                    </a:cubicBezTo>
                    <a:lnTo>
                      <a:pt x="2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30"/>
              <p:cNvSpPr/>
              <p:nvPr/>
            </p:nvSpPr>
            <p:spPr>
              <a:xfrm>
                <a:off x="3254549" y="5710488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0" y="233"/>
                      <a:pt x="0" y="791"/>
                    </a:cubicBezTo>
                    <a:cubicBezTo>
                      <a:pt x="0" y="1359"/>
                      <a:pt x="670" y="1610"/>
                      <a:pt x="1265" y="1610"/>
                    </a:cubicBezTo>
                    <a:cubicBezTo>
                      <a:pt x="1851" y="1610"/>
                      <a:pt x="2539" y="1359"/>
                      <a:pt x="2539" y="791"/>
                    </a:cubicBezTo>
                    <a:cubicBezTo>
                      <a:pt x="2539" y="233"/>
                      <a:pt x="1832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3269768" y="5717605"/>
                <a:ext cx="24656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424" extrusionOk="0">
                    <a:moveTo>
                      <a:pt x="1117" y="1"/>
                    </a:moveTo>
                    <a:cubicBezTo>
                      <a:pt x="624" y="1"/>
                      <a:pt x="1" y="206"/>
                      <a:pt x="1" y="698"/>
                    </a:cubicBezTo>
                    <a:cubicBezTo>
                      <a:pt x="1" y="1191"/>
                      <a:pt x="596" y="1424"/>
                      <a:pt x="1126" y="1424"/>
                    </a:cubicBezTo>
                    <a:cubicBezTo>
                      <a:pt x="1647" y="1424"/>
                      <a:pt x="2251" y="1201"/>
                      <a:pt x="2251" y="698"/>
                    </a:cubicBezTo>
                    <a:cubicBezTo>
                      <a:pt x="2251" y="206"/>
                      <a:pt x="1628" y="1"/>
                      <a:pt x="1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0" name="Google Shape;1120;p30"/>
              <p:cNvSpPr/>
              <p:nvPr/>
            </p:nvSpPr>
            <p:spPr>
              <a:xfrm>
                <a:off x="3268782" y="5717605"/>
                <a:ext cx="247551" cy="85729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783" extrusionOk="0">
                    <a:moveTo>
                      <a:pt x="1126" y="1"/>
                    </a:moveTo>
                    <a:cubicBezTo>
                      <a:pt x="614" y="1"/>
                      <a:pt x="10" y="206"/>
                      <a:pt x="10" y="698"/>
                    </a:cubicBezTo>
                    <a:cubicBezTo>
                      <a:pt x="1" y="726"/>
                      <a:pt x="1" y="745"/>
                      <a:pt x="10" y="773"/>
                    </a:cubicBezTo>
                    <a:cubicBezTo>
                      <a:pt x="75" y="336"/>
                      <a:pt x="661" y="140"/>
                      <a:pt x="1126" y="140"/>
                    </a:cubicBezTo>
                    <a:cubicBezTo>
                      <a:pt x="1609" y="140"/>
                      <a:pt x="2204" y="336"/>
                      <a:pt x="2260" y="782"/>
                    </a:cubicBezTo>
                    <a:cubicBezTo>
                      <a:pt x="2260" y="754"/>
                      <a:pt x="2260" y="736"/>
                      <a:pt x="2260" y="708"/>
                    </a:cubicBezTo>
                    <a:cubicBezTo>
                      <a:pt x="2260" y="215"/>
                      <a:pt x="1628" y="1"/>
                      <a:pt x="112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1" name="Google Shape;1121;p30"/>
              <p:cNvSpPr/>
              <p:nvPr/>
            </p:nvSpPr>
            <p:spPr>
              <a:xfrm>
                <a:off x="3307432" y="5752313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49" y="633"/>
                    </a:moveTo>
                    <a:cubicBezTo>
                      <a:pt x="1368" y="633"/>
                      <a:pt x="1387" y="637"/>
                      <a:pt x="1405" y="637"/>
                    </a:cubicBezTo>
                    <a:cubicBezTo>
                      <a:pt x="1414" y="637"/>
                      <a:pt x="1424" y="636"/>
                      <a:pt x="1433" y="633"/>
                    </a:cubicBezTo>
                    <a:lnTo>
                      <a:pt x="1433" y="633"/>
                    </a:lnTo>
                    <a:lnTo>
                      <a:pt x="1414" y="660"/>
                    </a:lnTo>
                    <a:cubicBezTo>
                      <a:pt x="1396" y="642"/>
                      <a:pt x="1368" y="633"/>
                      <a:pt x="1349" y="633"/>
                    </a:cubicBezTo>
                    <a:close/>
                    <a:moveTo>
                      <a:pt x="839" y="0"/>
                    </a:moveTo>
                    <a:cubicBezTo>
                      <a:pt x="792" y="0"/>
                      <a:pt x="743" y="15"/>
                      <a:pt x="698" y="4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3" y="251"/>
                      <a:pt x="661" y="298"/>
                    </a:cubicBezTo>
                    <a:cubicBezTo>
                      <a:pt x="587" y="223"/>
                      <a:pt x="494" y="177"/>
                      <a:pt x="391" y="149"/>
                    </a:cubicBezTo>
                    <a:cubicBezTo>
                      <a:pt x="370" y="143"/>
                      <a:pt x="347" y="140"/>
                      <a:pt x="324" y="140"/>
                    </a:cubicBezTo>
                    <a:cubicBezTo>
                      <a:pt x="279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307"/>
                      <a:pt x="187" y="344"/>
                      <a:pt x="252" y="363"/>
                    </a:cubicBezTo>
                    <a:cubicBezTo>
                      <a:pt x="232" y="359"/>
                      <a:pt x="209" y="357"/>
                      <a:pt x="185" y="357"/>
                    </a:cubicBezTo>
                    <a:cubicBezTo>
                      <a:pt x="144" y="357"/>
                      <a:pt x="101" y="364"/>
                      <a:pt x="66" y="381"/>
                    </a:cubicBezTo>
                    <a:lnTo>
                      <a:pt x="1" y="344"/>
                    </a:lnTo>
                    <a:lnTo>
                      <a:pt x="1" y="474"/>
                    </a:lnTo>
                    <a:cubicBezTo>
                      <a:pt x="1" y="521"/>
                      <a:pt x="47" y="558"/>
                      <a:pt x="122" y="577"/>
                    </a:cubicBezTo>
                    <a:cubicBezTo>
                      <a:pt x="182" y="591"/>
                      <a:pt x="243" y="598"/>
                      <a:pt x="303" y="598"/>
                    </a:cubicBezTo>
                    <a:cubicBezTo>
                      <a:pt x="364" y="598"/>
                      <a:pt x="424" y="591"/>
                      <a:pt x="484" y="577"/>
                    </a:cubicBezTo>
                    <a:lnTo>
                      <a:pt x="484" y="577"/>
                    </a:lnTo>
                    <a:cubicBezTo>
                      <a:pt x="410" y="605"/>
                      <a:pt x="345" y="642"/>
                      <a:pt x="289" y="688"/>
                    </a:cubicBezTo>
                    <a:lnTo>
                      <a:pt x="224" y="660"/>
                    </a:lnTo>
                    <a:lnTo>
                      <a:pt x="224" y="781"/>
                    </a:lnTo>
                    <a:cubicBezTo>
                      <a:pt x="224" y="828"/>
                      <a:pt x="271" y="874"/>
                      <a:pt x="345" y="893"/>
                    </a:cubicBezTo>
                    <a:cubicBezTo>
                      <a:pt x="367" y="900"/>
                      <a:pt x="389" y="904"/>
                      <a:pt x="412" y="904"/>
                    </a:cubicBezTo>
                    <a:cubicBezTo>
                      <a:pt x="475" y="904"/>
                      <a:pt x="539" y="876"/>
                      <a:pt x="587" y="828"/>
                    </a:cubicBezTo>
                    <a:lnTo>
                      <a:pt x="587" y="828"/>
                    </a:lnTo>
                    <a:cubicBezTo>
                      <a:pt x="550" y="884"/>
                      <a:pt x="596" y="958"/>
                      <a:pt x="689" y="977"/>
                    </a:cubicBezTo>
                    <a:cubicBezTo>
                      <a:pt x="711" y="984"/>
                      <a:pt x="733" y="987"/>
                      <a:pt x="756" y="987"/>
                    </a:cubicBezTo>
                    <a:cubicBezTo>
                      <a:pt x="819" y="987"/>
                      <a:pt x="883" y="960"/>
                      <a:pt x="931" y="911"/>
                    </a:cubicBezTo>
                    <a:cubicBezTo>
                      <a:pt x="949" y="884"/>
                      <a:pt x="959" y="856"/>
                      <a:pt x="959" y="828"/>
                    </a:cubicBezTo>
                    <a:lnTo>
                      <a:pt x="959" y="819"/>
                    </a:lnTo>
                    <a:cubicBezTo>
                      <a:pt x="959" y="809"/>
                      <a:pt x="959" y="800"/>
                      <a:pt x="959" y="791"/>
                    </a:cubicBezTo>
                    <a:lnTo>
                      <a:pt x="959" y="707"/>
                    </a:lnTo>
                    <a:cubicBezTo>
                      <a:pt x="1024" y="772"/>
                      <a:pt x="1108" y="819"/>
                      <a:pt x="1201" y="837"/>
                    </a:cubicBezTo>
                    <a:cubicBezTo>
                      <a:pt x="1222" y="844"/>
                      <a:pt x="1245" y="848"/>
                      <a:pt x="1267" y="848"/>
                    </a:cubicBezTo>
                    <a:cubicBezTo>
                      <a:pt x="1331" y="848"/>
                      <a:pt x="1394" y="820"/>
                      <a:pt x="1442" y="772"/>
                    </a:cubicBezTo>
                    <a:cubicBezTo>
                      <a:pt x="1452" y="763"/>
                      <a:pt x="1452" y="744"/>
                      <a:pt x="1452" y="735"/>
                    </a:cubicBezTo>
                    <a:lnTo>
                      <a:pt x="1452" y="633"/>
                    </a:lnTo>
                    <a:cubicBezTo>
                      <a:pt x="1498" y="623"/>
                      <a:pt x="1545" y="595"/>
                      <a:pt x="1572" y="558"/>
                    </a:cubicBezTo>
                    <a:cubicBezTo>
                      <a:pt x="1572" y="549"/>
                      <a:pt x="1582" y="540"/>
                      <a:pt x="1582" y="521"/>
                    </a:cubicBezTo>
                    <a:lnTo>
                      <a:pt x="1582" y="391"/>
                    </a:lnTo>
                    <a:lnTo>
                      <a:pt x="1545" y="437"/>
                    </a:lnTo>
                    <a:cubicBezTo>
                      <a:pt x="1526" y="428"/>
                      <a:pt x="1498" y="419"/>
                      <a:pt x="1480" y="419"/>
                    </a:cubicBezTo>
                    <a:cubicBezTo>
                      <a:pt x="1419" y="405"/>
                      <a:pt x="1359" y="398"/>
                      <a:pt x="1298" y="398"/>
                    </a:cubicBezTo>
                    <a:cubicBezTo>
                      <a:pt x="1238" y="398"/>
                      <a:pt x="1177" y="405"/>
                      <a:pt x="1117" y="419"/>
                    </a:cubicBezTo>
                    <a:cubicBezTo>
                      <a:pt x="1210" y="381"/>
                      <a:pt x="1294" y="326"/>
                      <a:pt x="1359" y="251"/>
                    </a:cubicBezTo>
                    <a:cubicBezTo>
                      <a:pt x="1368" y="233"/>
                      <a:pt x="1377" y="214"/>
                      <a:pt x="1368" y="195"/>
                    </a:cubicBezTo>
                    <a:lnTo>
                      <a:pt x="1368" y="84"/>
                    </a:lnTo>
                    <a:lnTo>
                      <a:pt x="1331" y="121"/>
                    </a:lnTo>
                    <a:cubicBezTo>
                      <a:pt x="1303" y="112"/>
                      <a:pt x="1275" y="102"/>
                      <a:pt x="1256" y="93"/>
                    </a:cubicBezTo>
                    <a:cubicBezTo>
                      <a:pt x="1232" y="86"/>
                      <a:pt x="1208" y="82"/>
                      <a:pt x="1184" y="82"/>
                    </a:cubicBezTo>
                    <a:cubicBezTo>
                      <a:pt x="1117" y="82"/>
                      <a:pt x="1056" y="110"/>
                      <a:pt x="1015" y="158"/>
                    </a:cubicBezTo>
                    <a:cubicBezTo>
                      <a:pt x="1052" y="102"/>
                      <a:pt x="1005" y="28"/>
                      <a:pt x="903" y="9"/>
                    </a:cubicBezTo>
                    <a:cubicBezTo>
                      <a:pt x="882" y="4"/>
                      <a:pt x="861" y="0"/>
                      <a:pt x="839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30"/>
              <p:cNvSpPr/>
              <p:nvPr/>
            </p:nvSpPr>
            <p:spPr>
              <a:xfrm>
                <a:off x="3306446" y="5738846"/>
                <a:ext cx="178246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004" extrusionOk="0">
                    <a:moveTo>
                      <a:pt x="845" y="1"/>
                    </a:moveTo>
                    <a:cubicBezTo>
                      <a:pt x="782" y="1"/>
                      <a:pt x="721" y="29"/>
                      <a:pt x="679" y="77"/>
                    </a:cubicBezTo>
                    <a:cubicBezTo>
                      <a:pt x="633" y="151"/>
                      <a:pt x="633" y="244"/>
                      <a:pt x="679" y="309"/>
                    </a:cubicBezTo>
                    <a:cubicBezTo>
                      <a:pt x="605" y="235"/>
                      <a:pt x="512" y="188"/>
                      <a:pt x="410" y="160"/>
                    </a:cubicBezTo>
                    <a:cubicBezTo>
                      <a:pt x="385" y="153"/>
                      <a:pt x="361" y="150"/>
                      <a:pt x="338" y="150"/>
                    </a:cubicBezTo>
                    <a:cubicBezTo>
                      <a:pt x="271" y="150"/>
                      <a:pt x="209" y="177"/>
                      <a:pt x="168" y="225"/>
                    </a:cubicBezTo>
                    <a:cubicBezTo>
                      <a:pt x="132" y="280"/>
                      <a:pt x="175" y="343"/>
                      <a:pt x="263" y="372"/>
                    </a:cubicBezTo>
                    <a:lnTo>
                      <a:pt x="263" y="372"/>
                    </a:lnTo>
                    <a:cubicBezTo>
                      <a:pt x="244" y="366"/>
                      <a:pt x="224" y="363"/>
                      <a:pt x="204" y="363"/>
                    </a:cubicBezTo>
                    <a:cubicBezTo>
                      <a:pt x="141" y="363"/>
                      <a:pt x="79" y="391"/>
                      <a:pt x="38" y="439"/>
                    </a:cubicBezTo>
                    <a:cubicBezTo>
                      <a:pt x="1" y="495"/>
                      <a:pt x="47" y="560"/>
                      <a:pt x="140" y="588"/>
                    </a:cubicBezTo>
                    <a:cubicBezTo>
                      <a:pt x="201" y="597"/>
                      <a:pt x="261" y="602"/>
                      <a:pt x="321" y="602"/>
                    </a:cubicBezTo>
                    <a:cubicBezTo>
                      <a:pt x="382" y="602"/>
                      <a:pt x="442" y="597"/>
                      <a:pt x="503" y="588"/>
                    </a:cubicBezTo>
                    <a:lnTo>
                      <a:pt x="503" y="588"/>
                    </a:lnTo>
                    <a:cubicBezTo>
                      <a:pt x="400" y="616"/>
                      <a:pt x="317" y="672"/>
                      <a:pt x="261" y="756"/>
                    </a:cubicBezTo>
                    <a:cubicBezTo>
                      <a:pt x="224" y="811"/>
                      <a:pt x="270" y="876"/>
                      <a:pt x="363" y="904"/>
                    </a:cubicBezTo>
                    <a:cubicBezTo>
                      <a:pt x="385" y="912"/>
                      <a:pt x="408" y="915"/>
                      <a:pt x="430" y="915"/>
                    </a:cubicBezTo>
                    <a:cubicBezTo>
                      <a:pt x="494" y="915"/>
                      <a:pt x="557" y="887"/>
                      <a:pt x="605" y="839"/>
                    </a:cubicBezTo>
                    <a:lnTo>
                      <a:pt x="605" y="839"/>
                    </a:lnTo>
                    <a:cubicBezTo>
                      <a:pt x="568" y="895"/>
                      <a:pt x="614" y="960"/>
                      <a:pt x="707" y="988"/>
                    </a:cubicBezTo>
                    <a:cubicBezTo>
                      <a:pt x="734" y="999"/>
                      <a:pt x="761" y="1004"/>
                      <a:pt x="786" y="1004"/>
                    </a:cubicBezTo>
                    <a:cubicBezTo>
                      <a:pt x="936" y="1004"/>
                      <a:pt x="1045" y="833"/>
                      <a:pt x="949" y="690"/>
                    </a:cubicBezTo>
                    <a:lnTo>
                      <a:pt x="949" y="690"/>
                    </a:lnTo>
                    <a:cubicBezTo>
                      <a:pt x="1024" y="765"/>
                      <a:pt x="1117" y="821"/>
                      <a:pt x="1219" y="849"/>
                    </a:cubicBezTo>
                    <a:cubicBezTo>
                      <a:pt x="1241" y="856"/>
                      <a:pt x="1263" y="859"/>
                      <a:pt x="1286" y="859"/>
                    </a:cubicBezTo>
                    <a:cubicBezTo>
                      <a:pt x="1349" y="859"/>
                      <a:pt x="1413" y="831"/>
                      <a:pt x="1461" y="783"/>
                    </a:cubicBezTo>
                    <a:cubicBezTo>
                      <a:pt x="1494" y="725"/>
                      <a:pt x="1460" y="666"/>
                      <a:pt x="1385" y="642"/>
                    </a:cubicBezTo>
                    <a:lnTo>
                      <a:pt x="1385" y="642"/>
                    </a:lnTo>
                    <a:cubicBezTo>
                      <a:pt x="1398" y="644"/>
                      <a:pt x="1412" y="645"/>
                      <a:pt x="1425" y="645"/>
                    </a:cubicBezTo>
                    <a:cubicBezTo>
                      <a:pt x="1489" y="645"/>
                      <a:pt x="1552" y="618"/>
                      <a:pt x="1600" y="570"/>
                    </a:cubicBezTo>
                    <a:cubicBezTo>
                      <a:pt x="1628" y="504"/>
                      <a:pt x="1581" y="439"/>
                      <a:pt x="1489" y="411"/>
                    </a:cubicBezTo>
                    <a:cubicBezTo>
                      <a:pt x="1428" y="402"/>
                      <a:pt x="1368" y="397"/>
                      <a:pt x="1307" y="397"/>
                    </a:cubicBezTo>
                    <a:cubicBezTo>
                      <a:pt x="1247" y="397"/>
                      <a:pt x="1186" y="402"/>
                      <a:pt x="1126" y="411"/>
                    </a:cubicBezTo>
                    <a:cubicBezTo>
                      <a:pt x="1219" y="384"/>
                      <a:pt x="1303" y="328"/>
                      <a:pt x="1368" y="244"/>
                    </a:cubicBezTo>
                    <a:cubicBezTo>
                      <a:pt x="1405" y="188"/>
                      <a:pt x="1358" y="123"/>
                      <a:pt x="1265" y="95"/>
                    </a:cubicBezTo>
                    <a:cubicBezTo>
                      <a:pt x="1241" y="88"/>
                      <a:pt x="1217" y="84"/>
                      <a:pt x="1193" y="84"/>
                    </a:cubicBezTo>
                    <a:cubicBezTo>
                      <a:pt x="1126" y="84"/>
                      <a:pt x="1065" y="112"/>
                      <a:pt x="1024" y="160"/>
                    </a:cubicBezTo>
                    <a:cubicBezTo>
                      <a:pt x="1061" y="105"/>
                      <a:pt x="1014" y="39"/>
                      <a:pt x="912" y="12"/>
                    </a:cubicBezTo>
                    <a:cubicBezTo>
                      <a:pt x="890" y="4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3" name="Google Shape;1123;p30"/>
              <p:cNvSpPr/>
              <p:nvPr/>
            </p:nvSpPr>
            <p:spPr>
              <a:xfrm>
                <a:off x="3247432" y="5529285"/>
                <a:ext cx="277989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182" extrusionOk="0">
                    <a:moveTo>
                      <a:pt x="0" y="1"/>
                    </a:moveTo>
                    <a:lnTo>
                      <a:pt x="0" y="373"/>
                    </a:lnTo>
                    <a:cubicBezTo>
                      <a:pt x="0" y="931"/>
                      <a:pt x="661" y="1182"/>
                      <a:pt x="1256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4" name="Google Shape;1124;p30"/>
              <p:cNvSpPr/>
              <p:nvPr/>
            </p:nvSpPr>
            <p:spPr>
              <a:xfrm>
                <a:off x="3246337" y="5442790"/>
                <a:ext cx="278098" cy="17616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09" extrusionOk="0">
                    <a:moveTo>
                      <a:pt x="1256" y="0"/>
                    </a:moveTo>
                    <a:cubicBezTo>
                      <a:pt x="708" y="0"/>
                      <a:pt x="1" y="233"/>
                      <a:pt x="1" y="800"/>
                    </a:cubicBezTo>
                    <a:cubicBezTo>
                      <a:pt x="1" y="1358"/>
                      <a:pt x="671" y="1609"/>
                      <a:pt x="1266" y="1609"/>
                    </a:cubicBezTo>
                    <a:cubicBezTo>
                      <a:pt x="1861" y="1609"/>
                      <a:pt x="2540" y="1358"/>
                      <a:pt x="2540" y="800"/>
                    </a:cubicBezTo>
                    <a:cubicBezTo>
                      <a:pt x="2540" y="233"/>
                      <a:pt x="1833" y="0"/>
                      <a:pt x="1256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5" name="Google Shape;1125;p30"/>
              <p:cNvSpPr/>
              <p:nvPr/>
            </p:nvSpPr>
            <p:spPr>
              <a:xfrm>
                <a:off x="3262651" y="5449906"/>
                <a:ext cx="24656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424" extrusionOk="0">
                    <a:moveTo>
                      <a:pt x="1107" y="0"/>
                    </a:moveTo>
                    <a:cubicBezTo>
                      <a:pt x="624" y="0"/>
                      <a:pt x="1" y="205"/>
                      <a:pt x="1" y="698"/>
                    </a:cubicBezTo>
                    <a:cubicBezTo>
                      <a:pt x="1" y="1191"/>
                      <a:pt x="587" y="1423"/>
                      <a:pt x="1117" y="1423"/>
                    </a:cubicBezTo>
                    <a:cubicBezTo>
                      <a:pt x="1647" y="1423"/>
                      <a:pt x="2251" y="1200"/>
                      <a:pt x="2251" y="707"/>
                    </a:cubicBezTo>
                    <a:cubicBezTo>
                      <a:pt x="2251" y="205"/>
                      <a:pt x="1619" y="0"/>
                      <a:pt x="1107" y="0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30"/>
              <p:cNvSpPr/>
              <p:nvPr/>
            </p:nvSpPr>
            <p:spPr>
              <a:xfrm>
                <a:off x="3261666" y="5449906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0"/>
                    </a:moveTo>
                    <a:cubicBezTo>
                      <a:pt x="605" y="0"/>
                      <a:pt x="0" y="205"/>
                      <a:pt x="0" y="698"/>
                    </a:cubicBezTo>
                    <a:cubicBezTo>
                      <a:pt x="0" y="726"/>
                      <a:pt x="0" y="744"/>
                      <a:pt x="0" y="772"/>
                    </a:cubicBezTo>
                    <a:cubicBezTo>
                      <a:pt x="66" y="335"/>
                      <a:pt x="651" y="149"/>
                      <a:pt x="1116" y="149"/>
                    </a:cubicBezTo>
                    <a:cubicBezTo>
                      <a:pt x="1600" y="149"/>
                      <a:pt x="2195" y="335"/>
                      <a:pt x="2251" y="781"/>
                    </a:cubicBezTo>
                    <a:cubicBezTo>
                      <a:pt x="2251" y="754"/>
                      <a:pt x="2251" y="735"/>
                      <a:pt x="2251" y="707"/>
                    </a:cubicBezTo>
                    <a:cubicBezTo>
                      <a:pt x="2251" y="214"/>
                      <a:pt x="1628" y="0"/>
                      <a:pt x="1116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30"/>
              <p:cNvSpPr/>
              <p:nvPr/>
            </p:nvSpPr>
            <p:spPr>
              <a:xfrm>
                <a:off x="3300315" y="5484505"/>
                <a:ext cx="172224" cy="108831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994" extrusionOk="0">
                    <a:moveTo>
                      <a:pt x="1340" y="633"/>
                    </a:moveTo>
                    <a:cubicBezTo>
                      <a:pt x="1359" y="633"/>
                      <a:pt x="1377" y="637"/>
                      <a:pt x="1398" y="637"/>
                    </a:cubicBezTo>
                    <a:cubicBezTo>
                      <a:pt x="1409" y="637"/>
                      <a:pt x="1421" y="636"/>
                      <a:pt x="1433" y="633"/>
                    </a:cubicBezTo>
                    <a:lnTo>
                      <a:pt x="1433" y="633"/>
                    </a:lnTo>
                    <a:lnTo>
                      <a:pt x="1405" y="661"/>
                    </a:lnTo>
                    <a:cubicBezTo>
                      <a:pt x="1386" y="642"/>
                      <a:pt x="1359" y="633"/>
                      <a:pt x="1340" y="633"/>
                    </a:cubicBezTo>
                    <a:close/>
                    <a:moveTo>
                      <a:pt x="940" y="698"/>
                    </a:moveTo>
                    <a:lnTo>
                      <a:pt x="949" y="707"/>
                    </a:lnTo>
                    <a:lnTo>
                      <a:pt x="940" y="707"/>
                    </a:lnTo>
                    <a:cubicBezTo>
                      <a:pt x="940" y="707"/>
                      <a:pt x="940" y="698"/>
                      <a:pt x="940" y="698"/>
                    </a:cubicBezTo>
                    <a:close/>
                    <a:moveTo>
                      <a:pt x="832" y="1"/>
                    </a:moveTo>
                    <a:cubicBezTo>
                      <a:pt x="782" y="1"/>
                      <a:pt x="733" y="15"/>
                      <a:pt x="689" y="4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24" y="205"/>
                      <a:pt x="633" y="261"/>
                      <a:pt x="652" y="307"/>
                    </a:cubicBezTo>
                    <a:cubicBezTo>
                      <a:pt x="587" y="233"/>
                      <a:pt x="484" y="177"/>
                      <a:pt x="382" y="149"/>
                    </a:cubicBezTo>
                    <a:cubicBezTo>
                      <a:pt x="360" y="143"/>
                      <a:pt x="339" y="140"/>
                      <a:pt x="317" y="140"/>
                    </a:cubicBezTo>
                    <a:cubicBezTo>
                      <a:pt x="274" y="140"/>
                      <a:pt x="230" y="152"/>
                      <a:pt x="187" y="177"/>
                    </a:cubicBezTo>
                    <a:lnTo>
                      <a:pt x="131" y="131"/>
                    </a:lnTo>
                    <a:lnTo>
                      <a:pt x="131" y="261"/>
                    </a:lnTo>
                    <a:cubicBezTo>
                      <a:pt x="131" y="307"/>
                      <a:pt x="178" y="345"/>
                      <a:pt x="252" y="363"/>
                    </a:cubicBezTo>
                    <a:cubicBezTo>
                      <a:pt x="236" y="361"/>
                      <a:pt x="219" y="360"/>
                      <a:pt x="203" y="360"/>
                    </a:cubicBezTo>
                    <a:cubicBezTo>
                      <a:pt x="154" y="360"/>
                      <a:pt x="105" y="370"/>
                      <a:pt x="57" y="391"/>
                    </a:cubicBezTo>
                    <a:lnTo>
                      <a:pt x="1" y="345"/>
                    </a:lnTo>
                    <a:lnTo>
                      <a:pt x="1" y="475"/>
                    </a:lnTo>
                    <a:cubicBezTo>
                      <a:pt x="1" y="521"/>
                      <a:pt x="38" y="568"/>
                      <a:pt x="112" y="586"/>
                    </a:cubicBezTo>
                    <a:cubicBezTo>
                      <a:pt x="173" y="596"/>
                      <a:pt x="233" y="600"/>
                      <a:pt x="294" y="600"/>
                    </a:cubicBezTo>
                    <a:cubicBezTo>
                      <a:pt x="354" y="600"/>
                      <a:pt x="415" y="596"/>
                      <a:pt x="475" y="586"/>
                    </a:cubicBezTo>
                    <a:lnTo>
                      <a:pt x="475" y="586"/>
                    </a:lnTo>
                    <a:cubicBezTo>
                      <a:pt x="401" y="605"/>
                      <a:pt x="345" y="642"/>
                      <a:pt x="280" y="698"/>
                    </a:cubicBezTo>
                    <a:lnTo>
                      <a:pt x="224" y="670"/>
                    </a:lnTo>
                    <a:lnTo>
                      <a:pt x="224" y="782"/>
                    </a:lnTo>
                    <a:cubicBezTo>
                      <a:pt x="224" y="828"/>
                      <a:pt x="261" y="875"/>
                      <a:pt x="336" y="902"/>
                    </a:cubicBezTo>
                    <a:cubicBezTo>
                      <a:pt x="356" y="907"/>
                      <a:pt x="377" y="909"/>
                      <a:pt x="398" y="909"/>
                    </a:cubicBezTo>
                    <a:cubicBezTo>
                      <a:pt x="463" y="909"/>
                      <a:pt x="528" y="887"/>
                      <a:pt x="577" y="837"/>
                    </a:cubicBezTo>
                    <a:lnTo>
                      <a:pt x="577" y="837"/>
                    </a:lnTo>
                    <a:cubicBezTo>
                      <a:pt x="540" y="893"/>
                      <a:pt x="587" y="958"/>
                      <a:pt x="680" y="986"/>
                    </a:cubicBezTo>
                    <a:cubicBezTo>
                      <a:pt x="702" y="991"/>
                      <a:pt x="725" y="993"/>
                      <a:pt x="747" y="993"/>
                    </a:cubicBezTo>
                    <a:cubicBezTo>
                      <a:pt x="816" y="993"/>
                      <a:pt x="879" y="970"/>
                      <a:pt x="921" y="921"/>
                    </a:cubicBezTo>
                    <a:cubicBezTo>
                      <a:pt x="940" y="893"/>
                      <a:pt x="949" y="865"/>
                      <a:pt x="949" y="828"/>
                    </a:cubicBezTo>
                    <a:lnTo>
                      <a:pt x="949" y="717"/>
                    </a:lnTo>
                    <a:cubicBezTo>
                      <a:pt x="1024" y="772"/>
                      <a:pt x="1098" y="819"/>
                      <a:pt x="1191" y="847"/>
                    </a:cubicBezTo>
                    <a:cubicBezTo>
                      <a:pt x="1211" y="851"/>
                      <a:pt x="1231" y="853"/>
                      <a:pt x="1251" y="853"/>
                    </a:cubicBezTo>
                    <a:cubicBezTo>
                      <a:pt x="1317" y="853"/>
                      <a:pt x="1383" y="829"/>
                      <a:pt x="1433" y="772"/>
                    </a:cubicBezTo>
                    <a:cubicBezTo>
                      <a:pt x="1442" y="763"/>
                      <a:pt x="1442" y="754"/>
                      <a:pt x="1442" y="735"/>
                    </a:cubicBezTo>
                    <a:lnTo>
                      <a:pt x="1442" y="633"/>
                    </a:lnTo>
                    <a:cubicBezTo>
                      <a:pt x="1489" y="633"/>
                      <a:pt x="1535" y="605"/>
                      <a:pt x="1563" y="568"/>
                    </a:cubicBezTo>
                    <a:cubicBezTo>
                      <a:pt x="1572" y="558"/>
                      <a:pt x="1572" y="540"/>
                      <a:pt x="1572" y="531"/>
                    </a:cubicBezTo>
                    <a:lnTo>
                      <a:pt x="1572" y="400"/>
                    </a:lnTo>
                    <a:lnTo>
                      <a:pt x="1535" y="447"/>
                    </a:lnTo>
                    <a:cubicBezTo>
                      <a:pt x="1517" y="428"/>
                      <a:pt x="1498" y="419"/>
                      <a:pt x="1470" y="419"/>
                    </a:cubicBezTo>
                    <a:cubicBezTo>
                      <a:pt x="1410" y="405"/>
                      <a:pt x="1349" y="398"/>
                      <a:pt x="1289" y="398"/>
                    </a:cubicBezTo>
                    <a:cubicBezTo>
                      <a:pt x="1228" y="398"/>
                      <a:pt x="1168" y="405"/>
                      <a:pt x="1107" y="419"/>
                    </a:cubicBezTo>
                    <a:cubicBezTo>
                      <a:pt x="1200" y="391"/>
                      <a:pt x="1293" y="326"/>
                      <a:pt x="1349" y="252"/>
                    </a:cubicBezTo>
                    <a:cubicBezTo>
                      <a:pt x="1359" y="233"/>
                      <a:pt x="1368" y="214"/>
                      <a:pt x="1368" y="196"/>
                    </a:cubicBezTo>
                    <a:lnTo>
                      <a:pt x="1368" y="84"/>
                    </a:lnTo>
                    <a:lnTo>
                      <a:pt x="1321" y="131"/>
                    </a:lnTo>
                    <a:cubicBezTo>
                      <a:pt x="1303" y="112"/>
                      <a:pt x="1275" y="103"/>
                      <a:pt x="1247" y="93"/>
                    </a:cubicBezTo>
                    <a:cubicBezTo>
                      <a:pt x="1225" y="86"/>
                      <a:pt x="1203" y="83"/>
                      <a:pt x="1180" y="83"/>
                    </a:cubicBezTo>
                    <a:cubicBezTo>
                      <a:pt x="1117" y="83"/>
                      <a:pt x="1053" y="110"/>
                      <a:pt x="1005" y="159"/>
                    </a:cubicBezTo>
                    <a:cubicBezTo>
                      <a:pt x="1042" y="103"/>
                      <a:pt x="996" y="38"/>
                      <a:pt x="903" y="10"/>
                    </a:cubicBezTo>
                    <a:cubicBezTo>
                      <a:pt x="879" y="4"/>
                      <a:pt x="856" y="1"/>
                      <a:pt x="832" y="1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8" name="Google Shape;1128;p30"/>
              <p:cNvSpPr/>
              <p:nvPr/>
            </p:nvSpPr>
            <p:spPr>
              <a:xfrm>
                <a:off x="3298344" y="5471585"/>
                <a:ext cx="179231" cy="10894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995" extrusionOk="0">
                    <a:moveTo>
                      <a:pt x="859" y="0"/>
                    </a:moveTo>
                    <a:cubicBezTo>
                      <a:pt x="794" y="0"/>
                      <a:pt x="728" y="23"/>
                      <a:pt x="679" y="72"/>
                    </a:cubicBezTo>
                    <a:cubicBezTo>
                      <a:pt x="642" y="146"/>
                      <a:pt x="642" y="239"/>
                      <a:pt x="679" y="304"/>
                    </a:cubicBezTo>
                    <a:cubicBezTo>
                      <a:pt x="605" y="230"/>
                      <a:pt x="512" y="184"/>
                      <a:pt x="409" y="156"/>
                    </a:cubicBezTo>
                    <a:cubicBezTo>
                      <a:pt x="388" y="148"/>
                      <a:pt x="365" y="145"/>
                      <a:pt x="343" y="145"/>
                    </a:cubicBezTo>
                    <a:cubicBezTo>
                      <a:pt x="279" y="145"/>
                      <a:pt x="216" y="173"/>
                      <a:pt x="168" y="221"/>
                    </a:cubicBezTo>
                    <a:cubicBezTo>
                      <a:pt x="131" y="275"/>
                      <a:pt x="175" y="339"/>
                      <a:pt x="272" y="368"/>
                    </a:cubicBezTo>
                    <a:lnTo>
                      <a:pt x="272" y="368"/>
                    </a:lnTo>
                    <a:cubicBezTo>
                      <a:pt x="250" y="362"/>
                      <a:pt x="228" y="359"/>
                      <a:pt x="207" y="359"/>
                    </a:cubicBezTo>
                    <a:cubicBezTo>
                      <a:pt x="140" y="359"/>
                      <a:pt x="79" y="387"/>
                      <a:pt x="37" y="435"/>
                    </a:cubicBezTo>
                    <a:cubicBezTo>
                      <a:pt x="0" y="490"/>
                      <a:pt x="47" y="556"/>
                      <a:pt x="140" y="583"/>
                    </a:cubicBezTo>
                    <a:cubicBezTo>
                      <a:pt x="200" y="597"/>
                      <a:pt x="261" y="604"/>
                      <a:pt x="321" y="604"/>
                    </a:cubicBezTo>
                    <a:cubicBezTo>
                      <a:pt x="381" y="604"/>
                      <a:pt x="442" y="597"/>
                      <a:pt x="502" y="583"/>
                    </a:cubicBezTo>
                    <a:lnTo>
                      <a:pt x="502" y="583"/>
                    </a:lnTo>
                    <a:cubicBezTo>
                      <a:pt x="409" y="611"/>
                      <a:pt x="326" y="676"/>
                      <a:pt x="261" y="751"/>
                    </a:cubicBezTo>
                    <a:cubicBezTo>
                      <a:pt x="223" y="807"/>
                      <a:pt x="270" y="872"/>
                      <a:pt x="363" y="900"/>
                    </a:cubicBezTo>
                    <a:cubicBezTo>
                      <a:pt x="387" y="907"/>
                      <a:pt x="412" y="910"/>
                      <a:pt x="435" y="910"/>
                    </a:cubicBezTo>
                    <a:cubicBezTo>
                      <a:pt x="502" y="910"/>
                      <a:pt x="563" y="883"/>
                      <a:pt x="605" y="835"/>
                    </a:cubicBezTo>
                    <a:lnTo>
                      <a:pt x="605" y="835"/>
                    </a:lnTo>
                    <a:cubicBezTo>
                      <a:pt x="567" y="890"/>
                      <a:pt x="614" y="955"/>
                      <a:pt x="716" y="983"/>
                    </a:cubicBezTo>
                    <a:cubicBezTo>
                      <a:pt x="738" y="991"/>
                      <a:pt x="761" y="994"/>
                      <a:pt x="783" y="994"/>
                    </a:cubicBezTo>
                    <a:cubicBezTo>
                      <a:pt x="846" y="994"/>
                      <a:pt x="908" y="966"/>
                      <a:pt x="949" y="918"/>
                    </a:cubicBezTo>
                    <a:cubicBezTo>
                      <a:pt x="986" y="844"/>
                      <a:pt x="986" y="760"/>
                      <a:pt x="949" y="695"/>
                    </a:cubicBezTo>
                    <a:lnTo>
                      <a:pt x="949" y="695"/>
                    </a:lnTo>
                    <a:cubicBezTo>
                      <a:pt x="1023" y="769"/>
                      <a:pt x="1116" y="816"/>
                      <a:pt x="1218" y="844"/>
                    </a:cubicBezTo>
                    <a:cubicBezTo>
                      <a:pt x="1240" y="851"/>
                      <a:pt x="1263" y="855"/>
                      <a:pt x="1285" y="855"/>
                    </a:cubicBezTo>
                    <a:cubicBezTo>
                      <a:pt x="1349" y="855"/>
                      <a:pt x="1412" y="827"/>
                      <a:pt x="1460" y="779"/>
                    </a:cubicBezTo>
                    <a:cubicBezTo>
                      <a:pt x="1496" y="724"/>
                      <a:pt x="1453" y="661"/>
                      <a:pt x="1365" y="632"/>
                    </a:cubicBezTo>
                    <a:lnTo>
                      <a:pt x="1365" y="632"/>
                    </a:lnTo>
                    <a:cubicBezTo>
                      <a:pt x="1385" y="638"/>
                      <a:pt x="1405" y="641"/>
                      <a:pt x="1425" y="641"/>
                    </a:cubicBezTo>
                    <a:cubicBezTo>
                      <a:pt x="1488" y="641"/>
                      <a:pt x="1549" y="613"/>
                      <a:pt x="1590" y="565"/>
                    </a:cubicBezTo>
                    <a:cubicBezTo>
                      <a:pt x="1637" y="500"/>
                      <a:pt x="1581" y="435"/>
                      <a:pt x="1488" y="407"/>
                    </a:cubicBezTo>
                    <a:cubicBezTo>
                      <a:pt x="1428" y="397"/>
                      <a:pt x="1367" y="393"/>
                      <a:pt x="1307" y="393"/>
                    </a:cubicBezTo>
                    <a:cubicBezTo>
                      <a:pt x="1246" y="393"/>
                      <a:pt x="1186" y="397"/>
                      <a:pt x="1125" y="407"/>
                    </a:cubicBezTo>
                    <a:cubicBezTo>
                      <a:pt x="1218" y="379"/>
                      <a:pt x="1311" y="323"/>
                      <a:pt x="1367" y="239"/>
                    </a:cubicBezTo>
                    <a:cubicBezTo>
                      <a:pt x="1404" y="184"/>
                      <a:pt x="1358" y="118"/>
                      <a:pt x="1265" y="91"/>
                    </a:cubicBezTo>
                    <a:cubicBezTo>
                      <a:pt x="1243" y="83"/>
                      <a:pt x="1221" y="80"/>
                      <a:pt x="1198" y="80"/>
                    </a:cubicBezTo>
                    <a:cubicBezTo>
                      <a:pt x="1135" y="80"/>
                      <a:pt x="1071" y="108"/>
                      <a:pt x="1023" y="156"/>
                    </a:cubicBezTo>
                    <a:cubicBezTo>
                      <a:pt x="1060" y="100"/>
                      <a:pt x="1014" y="35"/>
                      <a:pt x="921" y="7"/>
                    </a:cubicBezTo>
                    <a:cubicBezTo>
                      <a:pt x="901" y="2"/>
                      <a:pt x="880" y="0"/>
                      <a:pt x="859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9" name="Google Shape;1129;p30"/>
              <p:cNvSpPr/>
              <p:nvPr/>
            </p:nvSpPr>
            <p:spPr>
              <a:xfrm>
                <a:off x="3364475" y="5598482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1"/>
                    </a:moveTo>
                    <a:lnTo>
                      <a:pt x="1" y="373"/>
                    </a:lnTo>
                    <a:cubicBezTo>
                      <a:pt x="1" y="931"/>
                      <a:pt x="670" y="1182"/>
                      <a:pt x="1265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30"/>
              <p:cNvSpPr/>
              <p:nvPr/>
            </p:nvSpPr>
            <p:spPr>
              <a:xfrm>
                <a:off x="3364475" y="5511986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1" y="233"/>
                      <a:pt x="1" y="800"/>
                    </a:cubicBezTo>
                    <a:cubicBezTo>
                      <a:pt x="1" y="1358"/>
                      <a:pt x="661" y="1609"/>
                      <a:pt x="1256" y="1609"/>
                    </a:cubicBezTo>
                    <a:cubicBezTo>
                      <a:pt x="1851" y="1609"/>
                      <a:pt x="2539" y="1358"/>
                      <a:pt x="2539" y="800"/>
                    </a:cubicBezTo>
                    <a:cubicBezTo>
                      <a:pt x="2539" y="233"/>
                      <a:pt x="1823" y="1"/>
                      <a:pt x="1256" y="1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1" name="Google Shape;1131;p30"/>
              <p:cNvSpPr/>
              <p:nvPr/>
            </p:nvSpPr>
            <p:spPr>
              <a:xfrm>
                <a:off x="3379803" y="5519103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15"/>
                      <a:pt x="0" y="698"/>
                    </a:cubicBezTo>
                    <a:cubicBezTo>
                      <a:pt x="0" y="1191"/>
                      <a:pt x="595" y="1423"/>
                      <a:pt x="1116" y="1423"/>
                    </a:cubicBezTo>
                    <a:cubicBezTo>
                      <a:pt x="1646" y="1423"/>
                      <a:pt x="2251" y="1200"/>
                      <a:pt x="2251" y="707"/>
                    </a:cubicBezTo>
                    <a:cubicBezTo>
                      <a:pt x="2251" y="20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2" name="Google Shape;1132;p30"/>
              <p:cNvSpPr/>
              <p:nvPr/>
            </p:nvSpPr>
            <p:spPr>
              <a:xfrm>
                <a:off x="3379803" y="5519103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1"/>
                    </a:moveTo>
                    <a:cubicBezTo>
                      <a:pt x="605" y="1"/>
                      <a:pt x="0" y="215"/>
                      <a:pt x="0" y="698"/>
                    </a:cubicBezTo>
                    <a:lnTo>
                      <a:pt x="0" y="772"/>
                    </a:lnTo>
                    <a:cubicBezTo>
                      <a:pt x="65" y="335"/>
                      <a:pt x="651" y="149"/>
                      <a:pt x="1116" y="149"/>
                    </a:cubicBezTo>
                    <a:cubicBezTo>
                      <a:pt x="1600" y="149"/>
                      <a:pt x="2185" y="335"/>
                      <a:pt x="2251" y="782"/>
                    </a:cubicBezTo>
                    <a:cubicBezTo>
                      <a:pt x="2251" y="763"/>
                      <a:pt x="2251" y="735"/>
                      <a:pt x="2251" y="707"/>
                    </a:cubicBezTo>
                    <a:cubicBezTo>
                      <a:pt x="2251" y="215"/>
                      <a:pt x="1618" y="1"/>
                      <a:pt x="111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30"/>
              <p:cNvSpPr/>
              <p:nvPr/>
            </p:nvSpPr>
            <p:spPr>
              <a:xfrm>
                <a:off x="3417467" y="5554796"/>
                <a:ext cx="173209" cy="108283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9" extrusionOk="0">
                    <a:moveTo>
                      <a:pt x="1368" y="629"/>
                    </a:moveTo>
                    <a:cubicBezTo>
                      <a:pt x="1389" y="632"/>
                      <a:pt x="1413" y="632"/>
                      <a:pt x="1432" y="632"/>
                    </a:cubicBezTo>
                    <a:lnTo>
                      <a:pt x="1414" y="651"/>
                    </a:lnTo>
                    <a:cubicBezTo>
                      <a:pt x="1396" y="645"/>
                      <a:pt x="1382" y="636"/>
                      <a:pt x="1368" y="629"/>
                    </a:cubicBezTo>
                    <a:close/>
                    <a:moveTo>
                      <a:pt x="949" y="688"/>
                    </a:moveTo>
                    <a:lnTo>
                      <a:pt x="958" y="698"/>
                    </a:lnTo>
                    <a:lnTo>
                      <a:pt x="949" y="698"/>
                    </a:lnTo>
                    <a:cubicBezTo>
                      <a:pt x="949" y="698"/>
                      <a:pt x="949" y="688"/>
                      <a:pt x="949" y="688"/>
                    </a:cubicBezTo>
                    <a:close/>
                    <a:moveTo>
                      <a:pt x="835" y="0"/>
                    </a:moveTo>
                    <a:cubicBezTo>
                      <a:pt x="789" y="0"/>
                      <a:pt x="741" y="13"/>
                      <a:pt x="698" y="3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0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6" y="140"/>
                      <a:pt x="324" y="140"/>
                    </a:cubicBezTo>
                    <a:cubicBezTo>
                      <a:pt x="278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86" y="344"/>
                      <a:pt x="251" y="372"/>
                    </a:cubicBezTo>
                    <a:cubicBezTo>
                      <a:pt x="232" y="365"/>
                      <a:pt x="209" y="362"/>
                      <a:pt x="187" y="362"/>
                    </a:cubicBezTo>
                    <a:cubicBezTo>
                      <a:pt x="145" y="362"/>
                      <a:pt x="101" y="373"/>
                      <a:pt x="65" y="391"/>
                    </a:cubicBezTo>
                    <a:lnTo>
                      <a:pt x="0" y="353"/>
                    </a:lnTo>
                    <a:lnTo>
                      <a:pt x="0" y="474"/>
                    </a:lnTo>
                    <a:cubicBezTo>
                      <a:pt x="0" y="521"/>
                      <a:pt x="47" y="567"/>
                      <a:pt x="121" y="586"/>
                    </a:cubicBezTo>
                    <a:cubicBezTo>
                      <a:pt x="177" y="595"/>
                      <a:pt x="237" y="600"/>
                      <a:pt x="299" y="600"/>
                    </a:cubicBezTo>
                    <a:cubicBezTo>
                      <a:pt x="361" y="600"/>
                      <a:pt x="423" y="595"/>
                      <a:pt x="484" y="586"/>
                    </a:cubicBezTo>
                    <a:lnTo>
                      <a:pt x="484" y="586"/>
                    </a:lnTo>
                    <a:cubicBezTo>
                      <a:pt x="409" y="614"/>
                      <a:pt x="344" y="651"/>
                      <a:pt x="289" y="688"/>
                    </a:cubicBezTo>
                    <a:lnTo>
                      <a:pt x="223" y="660"/>
                    </a:lnTo>
                    <a:lnTo>
                      <a:pt x="223" y="781"/>
                    </a:lnTo>
                    <a:cubicBezTo>
                      <a:pt x="223" y="828"/>
                      <a:pt x="270" y="874"/>
                      <a:pt x="344" y="893"/>
                    </a:cubicBezTo>
                    <a:cubicBezTo>
                      <a:pt x="369" y="901"/>
                      <a:pt x="394" y="905"/>
                      <a:pt x="419" y="905"/>
                    </a:cubicBezTo>
                    <a:cubicBezTo>
                      <a:pt x="479" y="905"/>
                      <a:pt x="537" y="880"/>
                      <a:pt x="577" y="828"/>
                    </a:cubicBezTo>
                    <a:lnTo>
                      <a:pt x="577" y="828"/>
                    </a:lnTo>
                    <a:cubicBezTo>
                      <a:pt x="540" y="893"/>
                      <a:pt x="586" y="958"/>
                      <a:pt x="688" y="977"/>
                    </a:cubicBezTo>
                    <a:cubicBezTo>
                      <a:pt x="713" y="985"/>
                      <a:pt x="738" y="989"/>
                      <a:pt x="763" y="989"/>
                    </a:cubicBezTo>
                    <a:cubicBezTo>
                      <a:pt x="824" y="989"/>
                      <a:pt x="884" y="964"/>
                      <a:pt x="930" y="911"/>
                    </a:cubicBezTo>
                    <a:cubicBezTo>
                      <a:pt x="939" y="893"/>
                      <a:pt x="949" y="865"/>
                      <a:pt x="958" y="828"/>
                    </a:cubicBezTo>
                    <a:cubicBezTo>
                      <a:pt x="958" y="818"/>
                      <a:pt x="958" y="809"/>
                      <a:pt x="958" y="800"/>
                    </a:cubicBezTo>
                    <a:lnTo>
                      <a:pt x="958" y="716"/>
                    </a:lnTo>
                    <a:cubicBezTo>
                      <a:pt x="1023" y="781"/>
                      <a:pt x="1107" y="828"/>
                      <a:pt x="1200" y="846"/>
                    </a:cubicBezTo>
                    <a:cubicBezTo>
                      <a:pt x="1222" y="854"/>
                      <a:pt x="1244" y="857"/>
                      <a:pt x="1267" y="857"/>
                    </a:cubicBezTo>
                    <a:cubicBezTo>
                      <a:pt x="1330" y="857"/>
                      <a:pt x="1394" y="829"/>
                      <a:pt x="1442" y="781"/>
                    </a:cubicBezTo>
                    <a:cubicBezTo>
                      <a:pt x="1442" y="772"/>
                      <a:pt x="1451" y="753"/>
                      <a:pt x="1451" y="744"/>
                    </a:cubicBezTo>
                    <a:lnTo>
                      <a:pt x="1451" y="642"/>
                    </a:lnTo>
                    <a:cubicBezTo>
                      <a:pt x="1497" y="632"/>
                      <a:pt x="1535" y="605"/>
                      <a:pt x="1563" y="567"/>
                    </a:cubicBezTo>
                    <a:cubicBezTo>
                      <a:pt x="1572" y="558"/>
                      <a:pt x="1581" y="549"/>
                      <a:pt x="1581" y="539"/>
                    </a:cubicBezTo>
                    <a:lnTo>
                      <a:pt x="1581" y="409"/>
                    </a:lnTo>
                    <a:lnTo>
                      <a:pt x="1544" y="437"/>
                    </a:lnTo>
                    <a:cubicBezTo>
                      <a:pt x="1516" y="419"/>
                      <a:pt x="1497" y="409"/>
                      <a:pt x="1479" y="409"/>
                    </a:cubicBezTo>
                    <a:cubicBezTo>
                      <a:pt x="1418" y="395"/>
                      <a:pt x="1356" y="388"/>
                      <a:pt x="1294" y="388"/>
                    </a:cubicBezTo>
                    <a:cubicBezTo>
                      <a:pt x="1232" y="388"/>
                      <a:pt x="1172" y="395"/>
                      <a:pt x="1116" y="409"/>
                    </a:cubicBezTo>
                    <a:cubicBezTo>
                      <a:pt x="1209" y="381"/>
                      <a:pt x="1293" y="316"/>
                      <a:pt x="1358" y="242"/>
                    </a:cubicBezTo>
                    <a:cubicBezTo>
                      <a:pt x="1367" y="223"/>
                      <a:pt x="1367" y="205"/>
                      <a:pt x="1367" y="195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2"/>
                      <a:pt x="1246" y="93"/>
                    </a:cubicBezTo>
                    <a:cubicBezTo>
                      <a:pt x="1224" y="86"/>
                      <a:pt x="1202" y="82"/>
                      <a:pt x="1180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93"/>
                      <a:pt x="1005" y="28"/>
                      <a:pt x="902" y="9"/>
                    </a:cubicBezTo>
                    <a:cubicBezTo>
                      <a:pt x="881" y="3"/>
                      <a:pt x="858" y="0"/>
                      <a:pt x="835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30"/>
              <p:cNvSpPr/>
              <p:nvPr/>
            </p:nvSpPr>
            <p:spPr>
              <a:xfrm>
                <a:off x="3415387" y="5540344"/>
                <a:ext cx="179341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004" extrusionOk="0">
                    <a:moveTo>
                      <a:pt x="854" y="0"/>
                    </a:moveTo>
                    <a:cubicBezTo>
                      <a:pt x="791" y="0"/>
                      <a:pt x="728" y="28"/>
                      <a:pt x="679" y="76"/>
                    </a:cubicBezTo>
                    <a:cubicBezTo>
                      <a:pt x="642" y="151"/>
                      <a:pt x="642" y="244"/>
                      <a:pt x="679" y="309"/>
                    </a:cubicBezTo>
                    <a:cubicBezTo>
                      <a:pt x="614" y="234"/>
                      <a:pt x="521" y="188"/>
                      <a:pt x="410" y="160"/>
                    </a:cubicBezTo>
                    <a:cubicBezTo>
                      <a:pt x="388" y="153"/>
                      <a:pt x="365" y="149"/>
                      <a:pt x="343" y="149"/>
                    </a:cubicBezTo>
                    <a:cubicBezTo>
                      <a:pt x="280" y="149"/>
                      <a:pt x="219" y="177"/>
                      <a:pt x="177" y="225"/>
                    </a:cubicBezTo>
                    <a:cubicBezTo>
                      <a:pt x="141" y="279"/>
                      <a:pt x="184" y="343"/>
                      <a:pt x="273" y="372"/>
                    </a:cubicBezTo>
                    <a:lnTo>
                      <a:pt x="273" y="372"/>
                    </a:lnTo>
                    <a:cubicBezTo>
                      <a:pt x="253" y="366"/>
                      <a:pt x="233" y="363"/>
                      <a:pt x="213" y="363"/>
                    </a:cubicBezTo>
                    <a:cubicBezTo>
                      <a:pt x="149" y="363"/>
                      <a:pt x="86" y="391"/>
                      <a:pt x="38" y="439"/>
                    </a:cubicBezTo>
                    <a:cubicBezTo>
                      <a:pt x="1" y="495"/>
                      <a:pt x="47" y="569"/>
                      <a:pt x="149" y="588"/>
                    </a:cubicBezTo>
                    <a:cubicBezTo>
                      <a:pt x="205" y="602"/>
                      <a:pt x="266" y="609"/>
                      <a:pt x="327" y="609"/>
                    </a:cubicBezTo>
                    <a:cubicBezTo>
                      <a:pt x="389" y="609"/>
                      <a:pt x="452" y="602"/>
                      <a:pt x="512" y="588"/>
                    </a:cubicBezTo>
                    <a:lnTo>
                      <a:pt x="512" y="588"/>
                    </a:lnTo>
                    <a:cubicBezTo>
                      <a:pt x="410" y="616"/>
                      <a:pt x="326" y="671"/>
                      <a:pt x="261" y="755"/>
                    </a:cubicBezTo>
                    <a:cubicBezTo>
                      <a:pt x="224" y="811"/>
                      <a:pt x="280" y="876"/>
                      <a:pt x="373" y="904"/>
                    </a:cubicBezTo>
                    <a:cubicBezTo>
                      <a:pt x="394" y="911"/>
                      <a:pt x="417" y="915"/>
                      <a:pt x="439" y="915"/>
                    </a:cubicBezTo>
                    <a:cubicBezTo>
                      <a:pt x="503" y="915"/>
                      <a:pt x="566" y="887"/>
                      <a:pt x="614" y="839"/>
                    </a:cubicBezTo>
                    <a:lnTo>
                      <a:pt x="614" y="839"/>
                    </a:lnTo>
                    <a:cubicBezTo>
                      <a:pt x="577" y="895"/>
                      <a:pt x="624" y="960"/>
                      <a:pt x="717" y="988"/>
                    </a:cubicBezTo>
                    <a:cubicBezTo>
                      <a:pt x="742" y="998"/>
                      <a:pt x="768" y="1003"/>
                      <a:pt x="793" y="1003"/>
                    </a:cubicBezTo>
                    <a:cubicBezTo>
                      <a:pt x="939" y="1003"/>
                      <a:pt x="1054" y="834"/>
                      <a:pt x="958" y="699"/>
                    </a:cubicBezTo>
                    <a:lnTo>
                      <a:pt x="958" y="699"/>
                    </a:lnTo>
                    <a:cubicBezTo>
                      <a:pt x="1033" y="774"/>
                      <a:pt x="1126" y="820"/>
                      <a:pt x="1228" y="848"/>
                    </a:cubicBezTo>
                    <a:cubicBezTo>
                      <a:pt x="1250" y="855"/>
                      <a:pt x="1273" y="859"/>
                      <a:pt x="1295" y="859"/>
                    </a:cubicBezTo>
                    <a:cubicBezTo>
                      <a:pt x="1359" y="859"/>
                      <a:pt x="1422" y="831"/>
                      <a:pt x="1470" y="783"/>
                    </a:cubicBezTo>
                    <a:cubicBezTo>
                      <a:pt x="1503" y="724"/>
                      <a:pt x="1469" y="666"/>
                      <a:pt x="1387" y="641"/>
                    </a:cubicBezTo>
                    <a:lnTo>
                      <a:pt x="1387" y="641"/>
                    </a:lnTo>
                    <a:cubicBezTo>
                      <a:pt x="1402" y="644"/>
                      <a:pt x="1416" y="645"/>
                      <a:pt x="1431" y="645"/>
                    </a:cubicBezTo>
                    <a:cubicBezTo>
                      <a:pt x="1497" y="645"/>
                      <a:pt x="1559" y="617"/>
                      <a:pt x="1600" y="569"/>
                    </a:cubicBezTo>
                    <a:cubicBezTo>
                      <a:pt x="1637" y="504"/>
                      <a:pt x="1591" y="439"/>
                      <a:pt x="1498" y="411"/>
                    </a:cubicBezTo>
                    <a:cubicBezTo>
                      <a:pt x="1437" y="402"/>
                      <a:pt x="1375" y="397"/>
                      <a:pt x="1313" y="397"/>
                    </a:cubicBezTo>
                    <a:cubicBezTo>
                      <a:pt x="1251" y="397"/>
                      <a:pt x="1191" y="402"/>
                      <a:pt x="1135" y="411"/>
                    </a:cubicBezTo>
                    <a:cubicBezTo>
                      <a:pt x="1228" y="383"/>
                      <a:pt x="1312" y="327"/>
                      <a:pt x="1377" y="244"/>
                    </a:cubicBezTo>
                    <a:cubicBezTo>
                      <a:pt x="1414" y="188"/>
                      <a:pt x="1368" y="123"/>
                      <a:pt x="1265" y="95"/>
                    </a:cubicBezTo>
                    <a:cubicBezTo>
                      <a:pt x="1243" y="88"/>
                      <a:pt x="1221" y="84"/>
                      <a:pt x="1199" y="84"/>
                    </a:cubicBezTo>
                    <a:cubicBezTo>
                      <a:pt x="1136" y="84"/>
                      <a:pt x="1074" y="112"/>
                      <a:pt x="1033" y="160"/>
                    </a:cubicBezTo>
                    <a:cubicBezTo>
                      <a:pt x="1070" y="104"/>
                      <a:pt x="1024" y="39"/>
                      <a:pt x="921" y="11"/>
                    </a:cubicBezTo>
                    <a:cubicBezTo>
                      <a:pt x="899" y="4"/>
                      <a:pt x="877" y="0"/>
                      <a:pt x="854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30"/>
              <p:cNvSpPr/>
              <p:nvPr/>
            </p:nvSpPr>
            <p:spPr>
              <a:xfrm>
                <a:off x="3300315" y="5435673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0"/>
                    </a:moveTo>
                    <a:lnTo>
                      <a:pt x="1" y="372"/>
                    </a:lnTo>
                    <a:cubicBezTo>
                      <a:pt x="1" y="930"/>
                      <a:pt x="670" y="1181"/>
                      <a:pt x="1266" y="1181"/>
                    </a:cubicBezTo>
                    <a:cubicBezTo>
                      <a:pt x="1861" y="1181"/>
                      <a:pt x="2540" y="930"/>
                      <a:pt x="2540" y="372"/>
                    </a:cubicBezTo>
                    <a:lnTo>
                      <a:pt x="2540" y="0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30"/>
              <p:cNvSpPr/>
              <p:nvPr/>
            </p:nvSpPr>
            <p:spPr>
              <a:xfrm>
                <a:off x="3300315" y="5349068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1" y="233"/>
                      <a:pt x="1" y="791"/>
                    </a:cubicBezTo>
                    <a:cubicBezTo>
                      <a:pt x="1" y="1358"/>
                      <a:pt x="670" y="1609"/>
                      <a:pt x="1256" y="1609"/>
                    </a:cubicBezTo>
                    <a:cubicBezTo>
                      <a:pt x="1851" y="1609"/>
                      <a:pt x="2540" y="1358"/>
                      <a:pt x="2540" y="791"/>
                    </a:cubicBezTo>
                    <a:cubicBezTo>
                      <a:pt x="2540" y="233"/>
                      <a:pt x="1823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0"/>
              <p:cNvSpPr/>
              <p:nvPr/>
            </p:nvSpPr>
            <p:spPr>
              <a:xfrm>
                <a:off x="3315643" y="5356185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05"/>
                      <a:pt x="0" y="707"/>
                    </a:cubicBezTo>
                    <a:cubicBezTo>
                      <a:pt x="0" y="1200"/>
                      <a:pt x="595" y="1424"/>
                      <a:pt x="1126" y="1424"/>
                    </a:cubicBezTo>
                    <a:cubicBezTo>
                      <a:pt x="1646" y="1424"/>
                      <a:pt x="2251" y="1200"/>
                      <a:pt x="2251" y="707"/>
                    </a:cubicBezTo>
                    <a:cubicBezTo>
                      <a:pt x="2251" y="21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0"/>
              <p:cNvSpPr/>
              <p:nvPr/>
            </p:nvSpPr>
            <p:spPr>
              <a:xfrm>
                <a:off x="3353307" y="5390892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39" y="632"/>
                    </a:moveTo>
                    <a:cubicBezTo>
                      <a:pt x="1364" y="632"/>
                      <a:pt x="1385" y="636"/>
                      <a:pt x="1404" y="636"/>
                    </a:cubicBezTo>
                    <a:cubicBezTo>
                      <a:pt x="1414" y="636"/>
                      <a:pt x="1423" y="635"/>
                      <a:pt x="1432" y="632"/>
                    </a:cubicBezTo>
                    <a:lnTo>
                      <a:pt x="1432" y="632"/>
                    </a:lnTo>
                    <a:lnTo>
                      <a:pt x="1414" y="660"/>
                    </a:lnTo>
                    <a:cubicBezTo>
                      <a:pt x="1386" y="642"/>
                      <a:pt x="1367" y="632"/>
                      <a:pt x="1339" y="632"/>
                    </a:cubicBezTo>
                    <a:close/>
                    <a:moveTo>
                      <a:pt x="838" y="0"/>
                    </a:moveTo>
                    <a:cubicBezTo>
                      <a:pt x="791" y="0"/>
                      <a:pt x="742" y="15"/>
                      <a:pt x="698" y="46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39"/>
                      <a:pt x="324" y="139"/>
                    </a:cubicBezTo>
                    <a:cubicBezTo>
                      <a:pt x="278" y="139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77" y="344"/>
                      <a:pt x="251" y="363"/>
                    </a:cubicBezTo>
                    <a:cubicBezTo>
                      <a:pt x="231" y="359"/>
                      <a:pt x="208" y="357"/>
                      <a:pt x="185" y="357"/>
                    </a:cubicBezTo>
                    <a:cubicBezTo>
                      <a:pt x="144" y="357"/>
                      <a:pt x="101" y="364"/>
                      <a:pt x="65" y="381"/>
                    </a:cubicBezTo>
                    <a:lnTo>
                      <a:pt x="0" y="344"/>
                    </a:lnTo>
                    <a:lnTo>
                      <a:pt x="0" y="474"/>
                    </a:lnTo>
                    <a:cubicBezTo>
                      <a:pt x="0" y="521"/>
                      <a:pt x="47" y="558"/>
                      <a:pt x="121" y="576"/>
                    </a:cubicBezTo>
                    <a:cubicBezTo>
                      <a:pt x="182" y="590"/>
                      <a:pt x="242" y="597"/>
                      <a:pt x="303" y="597"/>
                    </a:cubicBezTo>
                    <a:cubicBezTo>
                      <a:pt x="363" y="597"/>
                      <a:pt x="424" y="590"/>
                      <a:pt x="484" y="576"/>
                    </a:cubicBezTo>
                    <a:lnTo>
                      <a:pt x="484" y="576"/>
                    </a:lnTo>
                    <a:cubicBezTo>
                      <a:pt x="410" y="604"/>
                      <a:pt x="344" y="642"/>
                      <a:pt x="289" y="688"/>
                    </a:cubicBezTo>
                    <a:lnTo>
                      <a:pt x="224" y="660"/>
                    </a:lnTo>
                    <a:lnTo>
                      <a:pt x="224" y="772"/>
                    </a:lnTo>
                    <a:cubicBezTo>
                      <a:pt x="224" y="828"/>
                      <a:pt x="270" y="874"/>
                      <a:pt x="344" y="893"/>
                    </a:cubicBezTo>
                    <a:cubicBezTo>
                      <a:pt x="366" y="900"/>
                      <a:pt x="389" y="903"/>
                      <a:pt x="411" y="903"/>
                    </a:cubicBezTo>
                    <a:cubicBezTo>
                      <a:pt x="474" y="903"/>
                      <a:pt x="536" y="876"/>
                      <a:pt x="577" y="828"/>
                    </a:cubicBezTo>
                    <a:lnTo>
                      <a:pt x="577" y="828"/>
                    </a:lnTo>
                    <a:cubicBezTo>
                      <a:pt x="540" y="883"/>
                      <a:pt x="596" y="948"/>
                      <a:pt x="689" y="976"/>
                    </a:cubicBezTo>
                    <a:cubicBezTo>
                      <a:pt x="710" y="984"/>
                      <a:pt x="733" y="987"/>
                      <a:pt x="755" y="987"/>
                    </a:cubicBezTo>
                    <a:cubicBezTo>
                      <a:pt x="819" y="987"/>
                      <a:pt x="882" y="959"/>
                      <a:pt x="930" y="911"/>
                    </a:cubicBezTo>
                    <a:cubicBezTo>
                      <a:pt x="940" y="883"/>
                      <a:pt x="949" y="855"/>
                      <a:pt x="958" y="828"/>
                    </a:cubicBezTo>
                    <a:lnTo>
                      <a:pt x="958" y="707"/>
                    </a:lnTo>
                    <a:lnTo>
                      <a:pt x="949" y="707"/>
                    </a:lnTo>
                    <a:lnTo>
                      <a:pt x="949" y="688"/>
                    </a:lnTo>
                    <a:lnTo>
                      <a:pt x="958" y="707"/>
                    </a:lnTo>
                    <a:cubicBezTo>
                      <a:pt x="1023" y="772"/>
                      <a:pt x="1107" y="818"/>
                      <a:pt x="1200" y="837"/>
                    </a:cubicBezTo>
                    <a:cubicBezTo>
                      <a:pt x="1222" y="844"/>
                      <a:pt x="1244" y="848"/>
                      <a:pt x="1267" y="848"/>
                    </a:cubicBezTo>
                    <a:cubicBezTo>
                      <a:pt x="1330" y="848"/>
                      <a:pt x="1391" y="820"/>
                      <a:pt x="1432" y="772"/>
                    </a:cubicBezTo>
                    <a:cubicBezTo>
                      <a:pt x="1442" y="762"/>
                      <a:pt x="1451" y="744"/>
                      <a:pt x="1451" y="725"/>
                    </a:cubicBezTo>
                    <a:lnTo>
                      <a:pt x="1451" y="632"/>
                    </a:lnTo>
                    <a:cubicBezTo>
                      <a:pt x="1498" y="623"/>
                      <a:pt x="1544" y="604"/>
                      <a:pt x="1572" y="567"/>
                    </a:cubicBezTo>
                    <a:cubicBezTo>
                      <a:pt x="1581" y="549"/>
                      <a:pt x="1581" y="539"/>
                      <a:pt x="1581" y="530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16" y="428"/>
                      <a:pt x="1498" y="418"/>
                      <a:pt x="1479" y="418"/>
                    </a:cubicBezTo>
                    <a:cubicBezTo>
                      <a:pt x="1419" y="404"/>
                      <a:pt x="1356" y="397"/>
                      <a:pt x="1294" y="397"/>
                    </a:cubicBezTo>
                    <a:cubicBezTo>
                      <a:pt x="1233" y="397"/>
                      <a:pt x="1172" y="404"/>
                      <a:pt x="1116" y="418"/>
                    </a:cubicBezTo>
                    <a:cubicBezTo>
                      <a:pt x="1209" y="381"/>
                      <a:pt x="1293" y="325"/>
                      <a:pt x="1358" y="251"/>
                    </a:cubicBezTo>
                    <a:cubicBezTo>
                      <a:pt x="1367" y="232"/>
                      <a:pt x="1367" y="214"/>
                      <a:pt x="1367" y="195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2"/>
                      <a:pt x="1256" y="93"/>
                    </a:cubicBezTo>
                    <a:cubicBezTo>
                      <a:pt x="1231" y="86"/>
                      <a:pt x="1207" y="82"/>
                      <a:pt x="1184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102"/>
                      <a:pt x="1005" y="37"/>
                      <a:pt x="902" y="9"/>
                    </a:cubicBezTo>
                    <a:cubicBezTo>
                      <a:pt x="882" y="3"/>
                      <a:pt x="860" y="0"/>
                      <a:pt x="838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0"/>
              <p:cNvSpPr/>
              <p:nvPr/>
            </p:nvSpPr>
            <p:spPr>
              <a:xfrm>
                <a:off x="3351227" y="5376878"/>
                <a:ext cx="179341" cy="108940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995" extrusionOk="0">
                    <a:moveTo>
                      <a:pt x="845" y="1"/>
                    </a:moveTo>
                    <a:cubicBezTo>
                      <a:pt x="699" y="1"/>
                      <a:pt x="584" y="171"/>
                      <a:pt x="680" y="314"/>
                    </a:cubicBezTo>
                    <a:cubicBezTo>
                      <a:pt x="605" y="240"/>
                      <a:pt x="512" y="184"/>
                      <a:pt x="410" y="156"/>
                    </a:cubicBezTo>
                    <a:cubicBezTo>
                      <a:pt x="388" y="149"/>
                      <a:pt x="366" y="145"/>
                      <a:pt x="343" y="145"/>
                    </a:cubicBezTo>
                    <a:cubicBezTo>
                      <a:pt x="280" y="145"/>
                      <a:pt x="219" y="173"/>
                      <a:pt x="177" y="221"/>
                    </a:cubicBezTo>
                    <a:cubicBezTo>
                      <a:pt x="141" y="285"/>
                      <a:pt x="185" y="349"/>
                      <a:pt x="274" y="369"/>
                    </a:cubicBezTo>
                    <a:lnTo>
                      <a:pt x="274" y="369"/>
                    </a:lnTo>
                    <a:cubicBezTo>
                      <a:pt x="256" y="365"/>
                      <a:pt x="237" y="363"/>
                      <a:pt x="218" y="363"/>
                    </a:cubicBezTo>
                    <a:cubicBezTo>
                      <a:pt x="153" y="363"/>
                      <a:pt x="87" y="385"/>
                      <a:pt x="38" y="435"/>
                    </a:cubicBezTo>
                    <a:cubicBezTo>
                      <a:pt x="1" y="500"/>
                      <a:pt x="47" y="565"/>
                      <a:pt x="150" y="584"/>
                    </a:cubicBezTo>
                    <a:cubicBezTo>
                      <a:pt x="205" y="598"/>
                      <a:pt x="266" y="605"/>
                      <a:pt x="326" y="605"/>
                    </a:cubicBezTo>
                    <a:cubicBezTo>
                      <a:pt x="387" y="605"/>
                      <a:pt x="447" y="598"/>
                      <a:pt x="503" y="584"/>
                    </a:cubicBezTo>
                    <a:lnTo>
                      <a:pt x="503" y="584"/>
                    </a:lnTo>
                    <a:cubicBezTo>
                      <a:pt x="410" y="621"/>
                      <a:pt x="326" y="677"/>
                      <a:pt x="261" y="751"/>
                    </a:cubicBezTo>
                    <a:cubicBezTo>
                      <a:pt x="224" y="816"/>
                      <a:pt x="270" y="881"/>
                      <a:pt x="373" y="900"/>
                    </a:cubicBezTo>
                    <a:cubicBezTo>
                      <a:pt x="395" y="907"/>
                      <a:pt x="417" y="911"/>
                      <a:pt x="440" y="911"/>
                    </a:cubicBezTo>
                    <a:cubicBezTo>
                      <a:pt x="503" y="911"/>
                      <a:pt x="566" y="883"/>
                      <a:pt x="615" y="835"/>
                    </a:cubicBezTo>
                    <a:lnTo>
                      <a:pt x="615" y="835"/>
                    </a:lnTo>
                    <a:cubicBezTo>
                      <a:pt x="577" y="900"/>
                      <a:pt x="624" y="965"/>
                      <a:pt x="717" y="983"/>
                    </a:cubicBezTo>
                    <a:cubicBezTo>
                      <a:pt x="739" y="991"/>
                      <a:pt x="761" y="994"/>
                      <a:pt x="784" y="994"/>
                    </a:cubicBezTo>
                    <a:cubicBezTo>
                      <a:pt x="847" y="994"/>
                      <a:pt x="911" y="966"/>
                      <a:pt x="959" y="918"/>
                    </a:cubicBezTo>
                    <a:cubicBezTo>
                      <a:pt x="996" y="853"/>
                      <a:pt x="996" y="770"/>
                      <a:pt x="959" y="695"/>
                    </a:cubicBezTo>
                    <a:lnTo>
                      <a:pt x="959" y="695"/>
                    </a:lnTo>
                    <a:cubicBezTo>
                      <a:pt x="1033" y="770"/>
                      <a:pt x="1126" y="825"/>
                      <a:pt x="1228" y="844"/>
                    </a:cubicBezTo>
                    <a:cubicBezTo>
                      <a:pt x="1250" y="851"/>
                      <a:pt x="1273" y="855"/>
                      <a:pt x="1295" y="855"/>
                    </a:cubicBezTo>
                    <a:cubicBezTo>
                      <a:pt x="1358" y="855"/>
                      <a:pt x="1420" y="827"/>
                      <a:pt x="1461" y="779"/>
                    </a:cubicBezTo>
                    <a:cubicBezTo>
                      <a:pt x="1497" y="724"/>
                      <a:pt x="1454" y="661"/>
                      <a:pt x="1365" y="632"/>
                    </a:cubicBezTo>
                    <a:lnTo>
                      <a:pt x="1365" y="632"/>
                    </a:lnTo>
                    <a:cubicBezTo>
                      <a:pt x="1385" y="638"/>
                      <a:pt x="1405" y="641"/>
                      <a:pt x="1425" y="641"/>
                    </a:cubicBezTo>
                    <a:cubicBezTo>
                      <a:pt x="1489" y="641"/>
                      <a:pt x="1552" y="613"/>
                      <a:pt x="1600" y="565"/>
                    </a:cubicBezTo>
                    <a:cubicBezTo>
                      <a:pt x="1637" y="509"/>
                      <a:pt x="1591" y="444"/>
                      <a:pt x="1498" y="416"/>
                    </a:cubicBezTo>
                    <a:cubicBezTo>
                      <a:pt x="1438" y="407"/>
                      <a:pt x="1375" y="402"/>
                      <a:pt x="1313" y="402"/>
                    </a:cubicBezTo>
                    <a:cubicBezTo>
                      <a:pt x="1252" y="402"/>
                      <a:pt x="1191" y="407"/>
                      <a:pt x="1135" y="416"/>
                    </a:cubicBezTo>
                    <a:cubicBezTo>
                      <a:pt x="1228" y="388"/>
                      <a:pt x="1312" y="333"/>
                      <a:pt x="1377" y="249"/>
                    </a:cubicBezTo>
                    <a:cubicBezTo>
                      <a:pt x="1414" y="193"/>
                      <a:pt x="1368" y="128"/>
                      <a:pt x="1275" y="100"/>
                    </a:cubicBezTo>
                    <a:cubicBezTo>
                      <a:pt x="1250" y="93"/>
                      <a:pt x="1226" y="89"/>
                      <a:pt x="1203" y="89"/>
                    </a:cubicBezTo>
                    <a:cubicBezTo>
                      <a:pt x="1136" y="89"/>
                      <a:pt x="1074" y="117"/>
                      <a:pt x="1033" y="165"/>
                    </a:cubicBezTo>
                    <a:cubicBezTo>
                      <a:pt x="1070" y="109"/>
                      <a:pt x="1024" y="44"/>
                      <a:pt x="921" y="16"/>
                    </a:cubicBezTo>
                    <a:cubicBezTo>
                      <a:pt x="896" y="6"/>
                      <a:pt x="870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0"/>
              <p:cNvSpPr/>
              <p:nvPr/>
            </p:nvSpPr>
            <p:spPr>
              <a:xfrm>
                <a:off x="3134441" y="5606694"/>
                <a:ext cx="277989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182" extrusionOk="0">
                    <a:moveTo>
                      <a:pt x="0" y="0"/>
                    </a:moveTo>
                    <a:lnTo>
                      <a:pt x="0" y="372"/>
                    </a:lnTo>
                    <a:cubicBezTo>
                      <a:pt x="0" y="930"/>
                      <a:pt x="660" y="1181"/>
                      <a:pt x="1255" y="1181"/>
                    </a:cubicBezTo>
                    <a:cubicBezTo>
                      <a:pt x="1851" y="1181"/>
                      <a:pt x="2539" y="930"/>
                      <a:pt x="2539" y="372"/>
                    </a:cubicBezTo>
                    <a:lnTo>
                      <a:pt x="2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0"/>
              <p:cNvSpPr/>
              <p:nvPr/>
            </p:nvSpPr>
            <p:spPr>
              <a:xfrm>
                <a:off x="3134441" y="5520088"/>
                <a:ext cx="277989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610" extrusionOk="0">
                    <a:moveTo>
                      <a:pt x="1255" y="1"/>
                    </a:moveTo>
                    <a:cubicBezTo>
                      <a:pt x="697" y="1"/>
                      <a:pt x="0" y="233"/>
                      <a:pt x="0" y="801"/>
                    </a:cubicBezTo>
                    <a:cubicBezTo>
                      <a:pt x="0" y="1359"/>
                      <a:pt x="660" y="1610"/>
                      <a:pt x="1255" y="1610"/>
                    </a:cubicBezTo>
                    <a:cubicBezTo>
                      <a:pt x="1851" y="1610"/>
                      <a:pt x="2539" y="1359"/>
                      <a:pt x="2539" y="801"/>
                    </a:cubicBezTo>
                    <a:cubicBezTo>
                      <a:pt x="2539" y="233"/>
                      <a:pt x="1823" y="1"/>
                      <a:pt x="1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0"/>
              <p:cNvSpPr/>
              <p:nvPr/>
            </p:nvSpPr>
            <p:spPr>
              <a:xfrm>
                <a:off x="3149659" y="5527315"/>
                <a:ext cx="246456" cy="155801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3" extrusionOk="0">
                    <a:moveTo>
                      <a:pt x="1116" y="0"/>
                    </a:moveTo>
                    <a:cubicBezTo>
                      <a:pt x="624" y="0"/>
                      <a:pt x="1" y="205"/>
                      <a:pt x="1" y="697"/>
                    </a:cubicBezTo>
                    <a:cubicBezTo>
                      <a:pt x="1" y="1190"/>
                      <a:pt x="586" y="1423"/>
                      <a:pt x="1116" y="1423"/>
                    </a:cubicBezTo>
                    <a:cubicBezTo>
                      <a:pt x="1647" y="1423"/>
                      <a:pt x="2251" y="1200"/>
                      <a:pt x="2251" y="707"/>
                    </a:cubicBezTo>
                    <a:cubicBezTo>
                      <a:pt x="2251" y="205"/>
                      <a:pt x="1619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0"/>
              <p:cNvSpPr/>
              <p:nvPr/>
            </p:nvSpPr>
            <p:spPr>
              <a:xfrm>
                <a:off x="3148674" y="5527315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0"/>
                    </a:moveTo>
                    <a:cubicBezTo>
                      <a:pt x="623" y="0"/>
                      <a:pt x="0" y="205"/>
                      <a:pt x="0" y="697"/>
                    </a:cubicBezTo>
                    <a:cubicBezTo>
                      <a:pt x="0" y="725"/>
                      <a:pt x="0" y="744"/>
                      <a:pt x="0" y="772"/>
                    </a:cubicBezTo>
                    <a:cubicBezTo>
                      <a:pt x="65" y="335"/>
                      <a:pt x="651" y="149"/>
                      <a:pt x="1125" y="149"/>
                    </a:cubicBezTo>
                    <a:cubicBezTo>
                      <a:pt x="1609" y="149"/>
                      <a:pt x="2195" y="335"/>
                      <a:pt x="2251" y="781"/>
                    </a:cubicBezTo>
                    <a:lnTo>
                      <a:pt x="2251" y="707"/>
                    </a:lnTo>
                    <a:cubicBezTo>
                      <a:pt x="2251" y="214"/>
                      <a:pt x="1628" y="0"/>
                      <a:pt x="1116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0"/>
              <p:cNvSpPr/>
              <p:nvPr/>
            </p:nvSpPr>
            <p:spPr>
              <a:xfrm>
                <a:off x="3187323" y="5561913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433" y="633"/>
                    </a:moveTo>
                    <a:lnTo>
                      <a:pt x="1414" y="660"/>
                    </a:lnTo>
                    <a:cubicBezTo>
                      <a:pt x="1400" y="651"/>
                      <a:pt x="1388" y="644"/>
                      <a:pt x="1376" y="639"/>
                    </a:cubicBezTo>
                    <a:lnTo>
                      <a:pt x="1376" y="639"/>
                    </a:lnTo>
                    <a:cubicBezTo>
                      <a:pt x="1379" y="639"/>
                      <a:pt x="1383" y="640"/>
                      <a:pt x="1386" y="640"/>
                    </a:cubicBezTo>
                    <a:cubicBezTo>
                      <a:pt x="1402" y="640"/>
                      <a:pt x="1419" y="637"/>
                      <a:pt x="1433" y="633"/>
                    </a:cubicBezTo>
                    <a:close/>
                    <a:moveTo>
                      <a:pt x="949" y="688"/>
                    </a:moveTo>
                    <a:lnTo>
                      <a:pt x="958" y="707"/>
                    </a:lnTo>
                    <a:lnTo>
                      <a:pt x="949" y="707"/>
                    </a:lnTo>
                    <a:cubicBezTo>
                      <a:pt x="949" y="707"/>
                      <a:pt x="949" y="698"/>
                      <a:pt x="949" y="688"/>
                    </a:cubicBezTo>
                    <a:close/>
                    <a:moveTo>
                      <a:pt x="835" y="0"/>
                    </a:moveTo>
                    <a:cubicBezTo>
                      <a:pt x="789" y="0"/>
                      <a:pt x="741" y="13"/>
                      <a:pt x="698" y="3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40"/>
                      <a:pt x="324" y="140"/>
                    </a:cubicBezTo>
                    <a:cubicBezTo>
                      <a:pt x="279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6"/>
                      <a:pt x="183" y="341"/>
                      <a:pt x="244" y="361"/>
                    </a:cubicBezTo>
                    <a:lnTo>
                      <a:pt x="244" y="361"/>
                    </a:lnTo>
                    <a:cubicBezTo>
                      <a:pt x="226" y="356"/>
                      <a:pt x="207" y="353"/>
                      <a:pt x="187" y="353"/>
                    </a:cubicBezTo>
                    <a:cubicBezTo>
                      <a:pt x="146" y="353"/>
                      <a:pt x="102" y="363"/>
                      <a:pt x="66" y="381"/>
                    </a:cubicBezTo>
                    <a:lnTo>
                      <a:pt x="1" y="344"/>
                    </a:lnTo>
                    <a:lnTo>
                      <a:pt x="1" y="465"/>
                    </a:lnTo>
                    <a:cubicBezTo>
                      <a:pt x="1" y="512"/>
                      <a:pt x="47" y="558"/>
                      <a:pt x="121" y="577"/>
                    </a:cubicBezTo>
                    <a:cubicBezTo>
                      <a:pt x="177" y="591"/>
                      <a:pt x="238" y="598"/>
                      <a:pt x="299" y="598"/>
                    </a:cubicBezTo>
                    <a:cubicBezTo>
                      <a:pt x="361" y="598"/>
                      <a:pt x="424" y="591"/>
                      <a:pt x="484" y="577"/>
                    </a:cubicBezTo>
                    <a:lnTo>
                      <a:pt x="484" y="577"/>
                    </a:lnTo>
                    <a:cubicBezTo>
                      <a:pt x="410" y="605"/>
                      <a:pt x="345" y="642"/>
                      <a:pt x="289" y="688"/>
                    </a:cubicBezTo>
                    <a:lnTo>
                      <a:pt x="224" y="660"/>
                    </a:lnTo>
                    <a:lnTo>
                      <a:pt x="224" y="772"/>
                    </a:lnTo>
                    <a:cubicBezTo>
                      <a:pt x="224" y="819"/>
                      <a:pt x="270" y="865"/>
                      <a:pt x="345" y="893"/>
                    </a:cubicBezTo>
                    <a:cubicBezTo>
                      <a:pt x="367" y="900"/>
                      <a:pt x="389" y="904"/>
                      <a:pt x="411" y="904"/>
                    </a:cubicBezTo>
                    <a:cubicBezTo>
                      <a:pt x="474" y="904"/>
                      <a:pt x="536" y="876"/>
                      <a:pt x="577" y="828"/>
                    </a:cubicBezTo>
                    <a:lnTo>
                      <a:pt x="577" y="828"/>
                    </a:lnTo>
                    <a:cubicBezTo>
                      <a:pt x="540" y="884"/>
                      <a:pt x="586" y="949"/>
                      <a:pt x="689" y="977"/>
                    </a:cubicBezTo>
                    <a:cubicBezTo>
                      <a:pt x="711" y="984"/>
                      <a:pt x="733" y="987"/>
                      <a:pt x="756" y="987"/>
                    </a:cubicBezTo>
                    <a:cubicBezTo>
                      <a:pt x="819" y="987"/>
                      <a:pt x="882" y="960"/>
                      <a:pt x="931" y="912"/>
                    </a:cubicBezTo>
                    <a:cubicBezTo>
                      <a:pt x="940" y="884"/>
                      <a:pt x="949" y="856"/>
                      <a:pt x="958" y="828"/>
                    </a:cubicBezTo>
                    <a:cubicBezTo>
                      <a:pt x="958" y="819"/>
                      <a:pt x="958" y="800"/>
                      <a:pt x="958" y="791"/>
                    </a:cubicBezTo>
                    <a:lnTo>
                      <a:pt x="958" y="716"/>
                    </a:lnTo>
                    <a:cubicBezTo>
                      <a:pt x="1024" y="772"/>
                      <a:pt x="1107" y="819"/>
                      <a:pt x="1200" y="837"/>
                    </a:cubicBezTo>
                    <a:cubicBezTo>
                      <a:pt x="1225" y="845"/>
                      <a:pt x="1250" y="849"/>
                      <a:pt x="1275" y="849"/>
                    </a:cubicBezTo>
                    <a:cubicBezTo>
                      <a:pt x="1336" y="849"/>
                      <a:pt x="1396" y="825"/>
                      <a:pt x="1442" y="772"/>
                    </a:cubicBezTo>
                    <a:cubicBezTo>
                      <a:pt x="1442" y="763"/>
                      <a:pt x="1451" y="744"/>
                      <a:pt x="1451" y="735"/>
                    </a:cubicBezTo>
                    <a:lnTo>
                      <a:pt x="1451" y="633"/>
                    </a:lnTo>
                    <a:cubicBezTo>
                      <a:pt x="1498" y="623"/>
                      <a:pt x="1535" y="605"/>
                      <a:pt x="1563" y="567"/>
                    </a:cubicBezTo>
                    <a:cubicBezTo>
                      <a:pt x="1572" y="558"/>
                      <a:pt x="1581" y="540"/>
                      <a:pt x="1581" y="530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16" y="428"/>
                      <a:pt x="1498" y="419"/>
                      <a:pt x="1479" y="419"/>
                    </a:cubicBezTo>
                    <a:cubicBezTo>
                      <a:pt x="1419" y="405"/>
                      <a:pt x="1356" y="398"/>
                      <a:pt x="1294" y="398"/>
                    </a:cubicBezTo>
                    <a:cubicBezTo>
                      <a:pt x="1233" y="398"/>
                      <a:pt x="1172" y="405"/>
                      <a:pt x="1117" y="419"/>
                    </a:cubicBezTo>
                    <a:cubicBezTo>
                      <a:pt x="1210" y="381"/>
                      <a:pt x="1293" y="326"/>
                      <a:pt x="1358" y="251"/>
                    </a:cubicBezTo>
                    <a:cubicBezTo>
                      <a:pt x="1368" y="233"/>
                      <a:pt x="1368" y="214"/>
                      <a:pt x="1368" y="195"/>
                    </a:cubicBezTo>
                    <a:lnTo>
                      <a:pt x="1368" y="84"/>
                    </a:lnTo>
                    <a:lnTo>
                      <a:pt x="1321" y="121"/>
                    </a:lnTo>
                    <a:cubicBezTo>
                      <a:pt x="1303" y="112"/>
                      <a:pt x="1275" y="102"/>
                      <a:pt x="1247" y="93"/>
                    </a:cubicBezTo>
                    <a:cubicBezTo>
                      <a:pt x="1225" y="86"/>
                      <a:pt x="1202" y="82"/>
                      <a:pt x="1180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102"/>
                      <a:pt x="1005" y="28"/>
                      <a:pt x="903" y="10"/>
                    </a:cubicBezTo>
                    <a:cubicBezTo>
                      <a:pt x="881" y="3"/>
                      <a:pt x="858" y="0"/>
                      <a:pt x="835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0"/>
              <p:cNvSpPr/>
              <p:nvPr/>
            </p:nvSpPr>
            <p:spPr>
              <a:xfrm>
                <a:off x="3185352" y="5547570"/>
                <a:ext cx="179231" cy="110254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007" extrusionOk="0">
                    <a:moveTo>
                      <a:pt x="840" y="1"/>
                    </a:moveTo>
                    <a:cubicBezTo>
                      <a:pt x="696" y="1"/>
                      <a:pt x="584" y="176"/>
                      <a:pt x="679" y="317"/>
                    </a:cubicBezTo>
                    <a:cubicBezTo>
                      <a:pt x="604" y="243"/>
                      <a:pt x="511" y="187"/>
                      <a:pt x="409" y="159"/>
                    </a:cubicBezTo>
                    <a:cubicBezTo>
                      <a:pt x="387" y="152"/>
                      <a:pt x="365" y="148"/>
                      <a:pt x="342" y="148"/>
                    </a:cubicBezTo>
                    <a:cubicBezTo>
                      <a:pt x="279" y="148"/>
                      <a:pt x="215" y="176"/>
                      <a:pt x="167" y="224"/>
                    </a:cubicBezTo>
                    <a:cubicBezTo>
                      <a:pt x="134" y="283"/>
                      <a:pt x="168" y="341"/>
                      <a:pt x="250" y="366"/>
                    </a:cubicBezTo>
                    <a:lnTo>
                      <a:pt x="250" y="366"/>
                    </a:lnTo>
                    <a:cubicBezTo>
                      <a:pt x="235" y="363"/>
                      <a:pt x="221" y="362"/>
                      <a:pt x="207" y="362"/>
                    </a:cubicBezTo>
                    <a:cubicBezTo>
                      <a:pt x="140" y="362"/>
                      <a:pt x="78" y="390"/>
                      <a:pt x="37" y="438"/>
                    </a:cubicBezTo>
                    <a:cubicBezTo>
                      <a:pt x="0" y="503"/>
                      <a:pt x="47" y="568"/>
                      <a:pt x="139" y="587"/>
                    </a:cubicBezTo>
                    <a:cubicBezTo>
                      <a:pt x="200" y="601"/>
                      <a:pt x="260" y="608"/>
                      <a:pt x="321" y="608"/>
                    </a:cubicBezTo>
                    <a:cubicBezTo>
                      <a:pt x="381" y="608"/>
                      <a:pt x="442" y="601"/>
                      <a:pt x="502" y="587"/>
                    </a:cubicBezTo>
                    <a:lnTo>
                      <a:pt x="502" y="587"/>
                    </a:lnTo>
                    <a:cubicBezTo>
                      <a:pt x="409" y="624"/>
                      <a:pt x="325" y="680"/>
                      <a:pt x="260" y="754"/>
                    </a:cubicBezTo>
                    <a:cubicBezTo>
                      <a:pt x="223" y="819"/>
                      <a:pt x="270" y="884"/>
                      <a:pt x="363" y="903"/>
                    </a:cubicBezTo>
                    <a:cubicBezTo>
                      <a:pt x="387" y="910"/>
                      <a:pt x="411" y="914"/>
                      <a:pt x="435" y="914"/>
                    </a:cubicBezTo>
                    <a:cubicBezTo>
                      <a:pt x="502" y="914"/>
                      <a:pt x="563" y="886"/>
                      <a:pt x="604" y="838"/>
                    </a:cubicBezTo>
                    <a:lnTo>
                      <a:pt x="604" y="838"/>
                    </a:lnTo>
                    <a:cubicBezTo>
                      <a:pt x="567" y="903"/>
                      <a:pt x="614" y="968"/>
                      <a:pt x="716" y="987"/>
                    </a:cubicBezTo>
                    <a:cubicBezTo>
                      <a:pt x="744" y="1000"/>
                      <a:pt x="772" y="1006"/>
                      <a:pt x="799" y="1006"/>
                    </a:cubicBezTo>
                    <a:cubicBezTo>
                      <a:pt x="942" y="1006"/>
                      <a:pt x="1052" y="839"/>
                      <a:pt x="958" y="698"/>
                    </a:cubicBezTo>
                    <a:lnTo>
                      <a:pt x="958" y="698"/>
                    </a:lnTo>
                    <a:cubicBezTo>
                      <a:pt x="1032" y="773"/>
                      <a:pt x="1125" y="829"/>
                      <a:pt x="1228" y="847"/>
                    </a:cubicBezTo>
                    <a:cubicBezTo>
                      <a:pt x="1249" y="855"/>
                      <a:pt x="1272" y="858"/>
                      <a:pt x="1294" y="858"/>
                    </a:cubicBezTo>
                    <a:cubicBezTo>
                      <a:pt x="1357" y="858"/>
                      <a:pt x="1419" y="830"/>
                      <a:pt x="1460" y="782"/>
                    </a:cubicBezTo>
                    <a:cubicBezTo>
                      <a:pt x="1496" y="728"/>
                      <a:pt x="1453" y="665"/>
                      <a:pt x="1365" y="636"/>
                    </a:cubicBezTo>
                    <a:lnTo>
                      <a:pt x="1365" y="636"/>
                    </a:lnTo>
                    <a:cubicBezTo>
                      <a:pt x="1384" y="641"/>
                      <a:pt x="1404" y="644"/>
                      <a:pt x="1425" y="644"/>
                    </a:cubicBezTo>
                    <a:cubicBezTo>
                      <a:pt x="1488" y="644"/>
                      <a:pt x="1551" y="616"/>
                      <a:pt x="1599" y="568"/>
                    </a:cubicBezTo>
                    <a:cubicBezTo>
                      <a:pt x="1637" y="512"/>
                      <a:pt x="1590" y="447"/>
                      <a:pt x="1497" y="419"/>
                    </a:cubicBezTo>
                    <a:cubicBezTo>
                      <a:pt x="1437" y="410"/>
                      <a:pt x="1374" y="406"/>
                      <a:pt x="1311" y="406"/>
                    </a:cubicBezTo>
                    <a:cubicBezTo>
                      <a:pt x="1248" y="406"/>
                      <a:pt x="1186" y="410"/>
                      <a:pt x="1125" y="419"/>
                    </a:cubicBezTo>
                    <a:cubicBezTo>
                      <a:pt x="1228" y="392"/>
                      <a:pt x="1311" y="336"/>
                      <a:pt x="1376" y="252"/>
                    </a:cubicBezTo>
                    <a:cubicBezTo>
                      <a:pt x="1413" y="196"/>
                      <a:pt x="1367" y="131"/>
                      <a:pt x="1265" y="103"/>
                    </a:cubicBezTo>
                    <a:cubicBezTo>
                      <a:pt x="1243" y="96"/>
                      <a:pt x="1220" y="93"/>
                      <a:pt x="1198" y="93"/>
                    </a:cubicBezTo>
                    <a:cubicBezTo>
                      <a:pt x="1134" y="93"/>
                      <a:pt x="1071" y="120"/>
                      <a:pt x="1023" y="168"/>
                    </a:cubicBezTo>
                    <a:cubicBezTo>
                      <a:pt x="1060" y="113"/>
                      <a:pt x="1014" y="48"/>
                      <a:pt x="921" y="20"/>
                    </a:cubicBezTo>
                    <a:cubicBezTo>
                      <a:pt x="893" y="7"/>
                      <a:pt x="866" y="1"/>
                      <a:pt x="8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0"/>
              <p:cNvSpPr/>
              <p:nvPr/>
            </p:nvSpPr>
            <p:spPr>
              <a:xfrm>
                <a:off x="3283016" y="5632095"/>
                <a:ext cx="278098" cy="130509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92" extrusionOk="0">
                    <a:moveTo>
                      <a:pt x="2539" y="1"/>
                    </a:moveTo>
                    <a:lnTo>
                      <a:pt x="1" y="10"/>
                    </a:lnTo>
                    <a:lnTo>
                      <a:pt x="1" y="382"/>
                    </a:lnTo>
                    <a:cubicBezTo>
                      <a:pt x="1" y="940"/>
                      <a:pt x="670" y="1191"/>
                      <a:pt x="1265" y="1191"/>
                    </a:cubicBezTo>
                    <a:cubicBezTo>
                      <a:pt x="1861" y="1191"/>
                      <a:pt x="2539" y="940"/>
                      <a:pt x="2539" y="382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0"/>
              <p:cNvSpPr/>
              <p:nvPr/>
            </p:nvSpPr>
            <p:spPr>
              <a:xfrm>
                <a:off x="3283016" y="5546585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707" y="1"/>
                      <a:pt x="1" y="233"/>
                      <a:pt x="1" y="791"/>
                    </a:cubicBezTo>
                    <a:cubicBezTo>
                      <a:pt x="1" y="1349"/>
                      <a:pt x="670" y="1609"/>
                      <a:pt x="1265" y="1609"/>
                    </a:cubicBezTo>
                    <a:cubicBezTo>
                      <a:pt x="1851" y="1609"/>
                      <a:pt x="2539" y="1358"/>
                      <a:pt x="2539" y="791"/>
                    </a:cubicBezTo>
                    <a:cubicBezTo>
                      <a:pt x="2539" y="233"/>
                      <a:pt x="1833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0"/>
              <p:cNvSpPr/>
              <p:nvPr/>
            </p:nvSpPr>
            <p:spPr>
              <a:xfrm>
                <a:off x="3298344" y="5553701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05"/>
                      <a:pt x="0" y="698"/>
                    </a:cubicBezTo>
                    <a:cubicBezTo>
                      <a:pt x="0" y="1200"/>
                      <a:pt x="595" y="1424"/>
                      <a:pt x="1125" y="1424"/>
                    </a:cubicBezTo>
                    <a:cubicBezTo>
                      <a:pt x="1655" y="1424"/>
                      <a:pt x="2251" y="1200"/>
                      <a:pt x="2251" y="708"/>
                    </a:cubicBezTo>
                    <a:cubicBezTo>
                      <a:pt x="2251" y="21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0"/>
              <p:cNvSpPr/>
              <p:nvPr/>
            </p:nvSpPr>
            <p:spPr>
              <a:xfrm>
                <a:off x="3298344" y="5553701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1"/>
                    </a:moveTo>
                    <a:cubicBezTo>
                      <a:pt x="605" y="1"/>
                      <a:pt x="0" y="205"/>
                      <a:pt x="0" y="708"/>
                    </a:cubicBezTo>
                    <a:cubicBezTo>
                      <a:pt x="0" y="726"/>
                      <a:pt x="0" y="754"/>
                      <a:pt x="0" y="773"/>
                    </a:cubicBezTo>
                    <a:cubicBezTo>
                      <a:pt x="65" y="336"/>
                      <a:pt x="651" y="140"/>
                      <a:pt x="1116" y="140"/>
                    </a:cubicBezTo>
                    <a:cubicBezTo>
                      <a:pt x="1600" y="140"/>
                      <a:pt x="2195" y="336"/>
                      <a:pt x="2251" y="782"/>
                    </a:cubicBezTo>
                    <a:lnTo>
                      <a:pt x="2251" y="708"/>
                    </a:lnTo>
                    <a:cubicBezTo>
                      <a:pt x="2251" y="215"/>
                      <a:pt x="1618" y="1"/>
                      <a:pt x="111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0"/>
              <p:cNvSpPr/>
              <p:nvPr/>
            </p:nvSpPr>
            <p:spPr>
              <a:xfrm>
                <a:off x="3336008" y="5588409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49" y="632"/>
                    </a:moveTo>
                    <a:cubicBezTo>
                      <a:pt x="1367" y="632"/>
                      <a:pt x="1386" y="636"/>
                      <a:pt x="1404" y="636"/>
                    </a:cubicBezTo>
                    <a:cubicBezTo>
                      <a:pt x="1414" y="636"/>
                      <a:pt x="1423" y="635"/>
                      <a:pt x="1432" y="632"/>
                    </a:cubicBezTo>
                    <a:lnTo>
                      <a:pt x="1432" y="632"/>
                    </a:lnTo>
                    <a:lnTo>
                      <a:pt x="1414" y="660"/>
                    </a:lnTo>
                    <a:cubicBezTo>
                      <a:pt x="1395" y="642"/>
                      <a:pt x="1367" y="632"/>
                      <a:pt x="1349" y="632"/>
                    </a:cubicBezTo>
                    <a:close/>
                    <a:moveTo>
                      <a:pt x="949" y="688"/>
                    </a:moveTo>
                    <a:lnTo>
                      <a:pt x="958" y="697"/>
                    </a:lnTo>
                    <a:lnTo>
                      <a:pt x="949" y="707"/>
                    </a:lnTo>
                    <a:lnTo>
                      <a:pt x="949" y="688"/>
                    </a:lnTo>
                    <a:close/>
                    <a:moveTo>
                      <a:pt x="841" y="0"/>
                    </a:moveTo>
                    <a:cubicBezTo>
                      <a:pt x="791" y="0"/>
                      <a:pt x="742" y="15"/>
                      <a:pt x="698" y="46"/>
                    </a:cubicBezTo>
                    <a:lnTo>
                      <a:pt x="642" y="56"/>
                    </a:lnTo>
                    <a:lnTo>
                      <a:pt x="642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39"/>
                      <a:pt x="326" y="139"/>
                    </a:cubicBezTo>
                    <a:cubicBezTo>
                      <a:pt x="282" y="139"/>
                      <a:pt x="239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86" y="344"/>
                      <a:pt x="261" y="363"/>
                    </a:cubicBezTo>
                    <a:cubicBezTo>
                      <a:pt x="237" y="359"/>
                      <a:pt x="213" y="357"/>
                      <a:pt x="189" y="357"/>
                    </a:cubicBezTo>
                    <a:cubicBezTo>
                      <a:pt x="148" y="357"/>
                      <a:pt x="107" y="364"/>
                      <a:pt x="65" y="381"/>
                    </a:cubicBezTo>
                    <a:lnTo>
                      <a:pt x="0" y="344"/>
                    </a:lnTo>
                    <a:lnTo>
                      <a:pt x="0" y="474"/>
                    </a:lnTo>
                    <a:cubicBezTo>
                      <a:pt x="0" y="521"/>
                      <a:pt x="47" y="558"/>
                      <a:pt x="121" y="577"/>
                    </a:cubicBezTo>
                    <a:cubicBezTo>
                      <a:pt x="182" y="590"/>
                      <a:pt x="242" y="597"/>
                      <a:pt x="303" y="597"/>
                    </a:cubicBezTo>
                    <a:cubicBezTo>
                      <a:pt x="363" y="597"/>
                      <a:pt x="423" y="590"/>
                      <a:pt x="484" y="577"/>
                    </a:cubicBezTo>
                    <a:lnTo>
                      <a:pt x="484" y="577"/>
                    </a:lnTo>
                    <a:cubicBezTo>
                      <a:pt x="409" y="604"/>
                      <a:pt x="344" y="642"/>
                      <a:pt x="289" y="688"/>
                    </a:cubicBezTo>
                    <a:lnTo>
                      <a:pt x="223" y="660"/>
                    </a:lnTo>
                    <a:lnTo>
                      <a:pt x="223" y="772"/>
                    </a:lnTo>
                    <a:cubicBezTo>
                      <a:pt x="223" y="828"/>
                      <a:pt x="270" y="874"/>
                      <a:pt x="344" y="893"/>
                    </a:cubicBezTo>
                    <a:cubicBezTo>
                      <a:pt x="366" y="900"/>
                      <a:pt x="389" y="903"/>
                      <a:pt x="411" y="903"/>
                    </a:cubicBezTo>
                    <a:cubicBezTo>
                      <a:pt x="475" y="903"/>
                      <a:pt x="538" y="876"/>
                      <a:pt x="586" y="828"/>
                    </a:cubicBezTo>
                    <a:lnTo>
                      <a:pt x="586" y="828"/>
                    </a:lnTo>
                    <a:cubicBezTo>
                      <a:pt x="549" y="883"/>
                      <a:pt x="595" y="949"/>
                      <a:pt x="688" y="976"/>
                    </a:cubicBezTo>
                    <a:cubicBezTo>
                      <a:pt x="710" y="984"/>
                      <a:pt x="733" y="987"/>
                      <a:pt x="755" y="987"/>
                    </a:cubicBezTo>
                    <a:cubicBezTo>
                      <a:pt x="819" y="987"/>
                      <a:pt x="882" y="959"/>
                      <a:pt x="930" y="911"/>
                    </a:cubicBezTo>
                    <a:cubicBezTo>
                      <a:pt x="949" y="883"/>
                      <a:pt x="958" y="856"/>
                      <a:pt x="958" y="828"/>
                    </a:cubicBezTo>
                    <a:lnTo>
                      <a:pt x="958" y="707"/>
                    </a:lnTo>
                    <a:cubicBezTo>
                      <a:pt x="1023" y="772"/>
                      <a:pt x="1107" y="818"/>
                      <a:pt x="1200" y="837"/>
                    </a:cubicBezTo>
                    <a:cubicBezTo>
                      <a:pt x="1222" y="844"/>
                      <a:pt x="1244" y="848"/>
                      <a:pt x="1267" y="848"/>
                    </a:cubicBezTo>
                    <a:cubicBezTo>
                      <a:pt x="1330" y="848"/>
                      <a:pt x="1394" y="820"/>
                      <a:pt x="1442" y="772"/>
                    </a:cubicBezTo>
                    <a:cubicBezTo>
                      <a:pt x="1451" y="763"/>
                      <a:pt x="1451" y="744"/>
                      <a:pt x="1451" y="735"/>
                    </a:cubicBezTo>
                    <a:lnTo>
                      <a:pt x="1451" y="632"/>
                    </a:lnTo>
                    <a:cubicBezTo>
                      <a:pt x="1497" y="623"/>
                      <a:pt x="1544" y="595"/>
                      <a:pt x="1572" y="558"/>
                    </a:cubicBezTo>
                    <a:cubicBezTo>
                      <a:pt x="1572" y="549"/>
                      <a:pt x="1581" y="539"/>
                      <a:pt x="1581" y="521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25" y="428"/>
                      <a:pt x="1497" y="418"/>
                      <a:pt x="1479" y="409"/>
                    </a:cubicBezTo>
                    <a:cubicBezTo>
                      <a:pt x="1418" y="400"/>
                      <a:pt x="1358" y="395"/>
                      <a:pt x="1298" y="395"/>
                    </a:cubicBezTo>
                    <a:cubicBezTo>
                      <a:pt x="1237" y="395"/>
                      <a:pt x="1177" y="400"/>
                      <a:pt x="1116" y="409"/>
                    </a:cubicBezTo>
                    <a:cubicBezTo>
                      <a:pt x="1209" y="381"/>
                      <a:pt x="1293" y="325"/>
                      <a:pt x="1358" y="242"/>
                    </a:cubicBezTo>
                    <a:cubicBezTo>
                      <a:pt x="1367" y="232"/>
                      <a:pt x="1377" y="214"/>
                      <a:pt x="1367" y="195"/>
                    </a:cubicBezTo>
                    <a:lnTo>
                      <a:pt x="1367" y="84"/>
                    </a:lnTo>
                    <a:lnTo>
                      <a:pt x="1330" y="121"/>
                    </a:lnTo>
                    <a:cubicBezTo>
                      <a:pt x="1302" y="112"/>
                      <a:pt x="1284" y="102"/>
                      <a:pt x="1256" y="93"/>
                    </a:cubicBezTo>
                    <a:cubicBezTo>
                      <a:pt x="1234" y="86"/>
                      <a:pt x="1211" y="82"/>
                      <a:pt x="1189" y="82"/>
                    </a:cubicBezTo>
                    <a:cubicBezTo>
                      <a:pt x="1125" y="82"/>
                      <a:pt x="1062" y="110"/>
                      <a:pt x="1014" y="158"/>
                    </a:cubicBezTo>
                    <a:cubicBezTo>
                      <a:pt x="1051" y="102"/>
                      <a:pt x="1005" y="28"/>
                      <a:pt x="912" y="9"/>
                    </a:cubicBezTo>
                    <a:cubicBezTo>
                      <a:pt x="888" y="3"/>
                      <a:pt x="865" y="0"/>
                      <a:pt x="841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0"/>
              <p:cNvSpPr/>
              <p:nvPr/>
            </p:nvSpPr>
            <p:spPr>
              <a:xfrm>
                <a:off x="3335023" y="5574942"/>
                <a:ext cx="178246" cy="109378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999" extrusionOk="0">
                    <a:moveTo>
                      <a:pt x="848" y="1"/>
                    </a:moveTo>
                    <a:cubicBezTo>
                      <a:pt x="782" y="1"/>
                      <a:pt x="720" y="28"/>
                      <a:pt x="679" y="76"/>
                    </a:cubicBezTo>
                    <a:cubicBezTo>
                      <a:pt x="632" y="151"/>
                      <a:pt x="632" y="235"/>
                      <a:pt x="679" y="309"/>
                    </a:cubicBezTo>
                    <a:cubicBezTo>
                      <a:pt x="604" y="235"/>
                      <a:pt x="511" y="179"/>
                      <a:pt x="409" y="160"/>
                    </a:cubicBezTo>
                    <a:cubicBezTo>
                      <a:pt x="387" y="153"/>
                      <a:pt x="365" y="149"/>
                      <a:pt x="342" y="149"/>
                    </a:cubicBezTo>
                    <a:cubicBezTo>
                      <a:pt x="279" y="149"/>
                      <a:pt x="215" y="177"/>
                      <a:pt x="167" y="225"/>
                    </a:cubicBezTo>
                    <a:cubicBezTo>
                      <a:pt x="131" y="280"/>
                      <a:pt x="174" y="343"/>
                      <a:pt x="263" y="372"/>
                    </a:cubicBezTo>
                    <a:lnTo>
                      <a:pt x="263" y="372"/>
                    </a:lnTo>
                    <a:cubicBezTo>
                      <a:pt x="243" y="366"/>
                      <a:pt x="223" y="363"/>
                      <a:pt x="203" y="363"/>
                    </a:cubicBezTo>
                    <a:cubicBezTo>
                      <a:pt x="140" y="363"/>
                      <a:pt x="78" y="391"/>
                      <a:pt x="37" y="439"/>
                    </a:cubicBezTo>
                    <a:cubicBezTo>
                      <a:pt x="0" y="495"/>
                      <a:pt x="46" y="560"/>
                      <a:pt x="139" y="588"/>
                    </a:cubicBezTo>
                    <a:cubicBezTo>
                      <a:pt x="200" y="597"/>
                      <a:pt x="260" y="602"/>
                      <a:pt x="321" y="602"/>
                    </a:cubicBezTo>
                    <a:cubicBezTo>
                      <a:pt x="381" y="602"/>
                      <a:pt x="442" y="597"/>
                      <a:pt x="502" y="588"/>
                    </a:cubicBezTo>
                    <a:lnTo>
                      <a:pt x="502" y="588"/>
                    </a:lnTo>
                    <a:cubicBezTo>
                      <a:pt x="409" y="616"/>
                      <a:pt x="325" y="672"/>
                      <a:pt x="260" y="755"/>
                    </a:cubicBezTo>
                    <a:cubicBezTo>
                      <a:pt x="223" y="811"/>
                      <a:pt x="270" y="876"/>
                      <a:pt x="363" y="904"/>
                    </a:cubicBezTo>
                    <a:cubicBezTo>
                      <a:pt x="385" y="911"/>
                      <a:pt x="407" y="915"/>
                      <a:pt x="430" y="915"/>
                    </a:cubicBezTo>
                    <a:cubicBezTo>
                      <a:pt x="493" y="915"/>
                      <a:pt x="556" y="887"/>
                      <a:pt x="604" y="839"/>
                    </a:cubicBezTo>
                    <a:lnTo>
                      <a:pt x="604" y="839"/>
                    </a:lnTo>
                    <a:cubicBezTo>
                      <a:pt x="567" y="895"/>
                      <a:pt x="614" y="960"/>
                      <a:pt x="707" y="988"/>
                    </a:cubicBezTo>
                    <a:cubicBezTo>
                      <a:pt x="731" y="995"/>
                      <a:pt x="755" y="999"/>
                      <a:pt x="779" y="999"/>
                    </a:cubicBezTo>
                    <a:cubicBezTo>
                      <a:pt x="846" y="999"/>
                      <a:pt x="907" y="971"/>
                      <a:pt x="949" y="923"/>
                    </a:cubicBezTo>
                    <a:cubicBezTo>
                      <a:pt x="986" y="848"/>
                      <a:pt x="986" y="765"/>
                      <a:pt x="949" y="700"/>
                    </a:cubicBezTo>
                    <a:lnTo>
                      <a:pt x="949" y="700"/>
                    </a:lnTo>
                    <a:cubicBezTo>
                      <a:pt x="1023" y="774"/>
                      <a:pt x="1116" y="820"/>
                      <a:pt x="1218" y="848"/>
                    </a:cubicBezTo>
                    <a:cubicBezTo>
                      <a:pt x="1240" y="856"/>
                      <a:pt x="1263" y="859"/>
                      <a:pt x="1285" y="859"/>
                    </a:cubicBezTo>
                    <a:cubicBezTo>
                      <a:pt x="1349" y="859"/>
                      <a:pt x="1412" y="831"/>
                      <a:pt x="1460" y="783"/>
                    </a:cubicBezTo>
                    <a:cubicBezTo>
                      <a:pt x="1493" y="725"/>
                      <a:pt x="1459" y="666"/>
                      <a:pt x="1384" y="641"/>
                    </a:cubicBezTo>
                    <a:lnTo>
                      <a:pt x="1384" y="641"/>
                    </a:lnTo>
                    <a:cubicBezTo>
                      <a:pt x="1398" y="644"/>
                      <a:pt x="1411" y="645"/>
                      <a:pt x="1424" y="645"/>
                    </a:cubicBezTo>
                    <a:cubicBezTo>
                      <a:pt x="1487" y="645"/>
                      <a:pt x="1549" y="617"/>
                      <a:pt x="1590" y="569"/>
                    </a:cubicBezTo>
                    <a:cubicBezTo>
                      <a:pt x="1627" y="504"/>
                      <a:pt x="1590" y="439"/>
                      <a:pt x="1488" y="411"/>
                    </a:cubicBezTo>
                    <a:cubicBezTo>
                      <a:pt x="1427" y="397"/>
                      <a:pt x="1367" y="390"/>
                      <a:pt x="1307" y="390"/>
                    </a:cubicBezTo>
                    <a:cubicBezTo>
                      <a:pt x="1246" y="390"/>
                      <a:pt x="1186" y="397"/>
                      <a:pt x="1125" y="411"/>
                    </a:cubicBezTo>
                    <a:cubicBezTo>
                      <a:pt x="1218" y="383"/>
                      <a:pt x="1302" y="328"/>
                      <a:pt x="1367" y="244"/>
                    </a:cubicBezTo>
                    <a:cubicBezTo>
                      <a:pt x="1404" y="188"/>
                      <a:pt x="1358" y="123"/>
                      <a:pt x="1265" y="95"/>
                    </a:cubicBezTo>
                    <a:cubicBezTo>
                      <a:pt x="1243" y="88"/>
                      <a:pt x="1220" y="84"/>
                      <a:pt x="1198" y="84"/>
                    </a:cubicBezTo>
                    <a:cubicBezTo>
                      <a:pt x="1134" y="84"/>
                      <a:pt x="1071" y="112"/>
                      <a:pt x="1023" y="160"/>
                    </a:cubicBezTo>
                    <a:cubicBezTo>
                      <a:pt x="1060" y="104"/>
                      <a:pt x="1014" y="39"/>
                      <a:pt x="921" y="11"/>
                    </a:cubicBezTo>
                    <a:cubicBezTo>
                      <a:pt x="896" y="4"/>
                      <a:pt x="872" y="1"/>
                      <a:pt x="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881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1"/>
          <p:cNvGrpSpPr/>
          <p:nvPr/>
        </p:nvGrpSpPr>
        <p:grpSpPr>
          <a:xfrm>
            <a:off x="-346688" y="4904163"/>
            <a:ext cx="12514591" cy="3691163"/>
            <a:chOff x="-183816" y="3601922"/>
            <a:chExt cx="9385943" cy="2768372"/>
          </a:xfrm>
        </p:grpSpPr>
        <p:sp>
          <p:nvSpPr>
            <p:cNvPr id="1154" name="Google Shape;1154;p31"/>
            <p:cNvSpPr/>
            <p:nvPr/>
          </p:nvSpPr>
          <p:spPr>
            <a:xfrm>
              <a:off x="-58157" y="3601922"/>
              <a:ext cx="9260284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58157" y="3940032"/>
              <a:ext cx="9260284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-58157" y="4108028"/>
              <a:ext cx="9260284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-58157" y="4268153"/>
              <a:ext cx="9260284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8157" y="4424545"/>
              <a:ext cx="9260284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8157" y="4578616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1" name="Google Shape;1161;p31"/>
          <p:cNvGrpSpPr/>
          <p:nvPr/>
        </p:nvGrpSpPr>
        <p:grpSpPr>
          <a:xfrm>
            <a:off x="-250791" y="-188636"/>
            <a:ext cx="12560059" cy="6760399"/>
            <a:chOff x="-188093" y="-370077"/>
            <a:chExt cx="9420044" cy="5070299"/>
          </a:xfrm>
        </p:grpSpPr>
        <p:sp>
          <p:nvSpPr>
            <p:cNvPr id="1162" name="Google Shape;1162;p31"/>
            <p:cNvSpPr/>
            <p:nvPr/>
          </p:nvSpPr>
          <p:spPr>
            <a:xfrm rot="-636707">
              <a:off x="7961364" y="-3208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188093" y="29877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1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271006" y="-67667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116101" y="-67676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64478" y="15470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853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8798702" y="-199517"/>
            <a:ext cx="4061405" cy="7257036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686199" y="-238599"/>
            <a:ext cx="4061405" cy="7257036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2265738" y="5649388"/>
            <a:ext cx="656521" cy="643225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2" name="Google Shape;1192;p32"/>
          <p:cNvSpPr/>
          <p:nvPr/>
        </p:nvSpPr>
        <p:spPr>
          <a:xfrm>
            <a:off x="11013945" y="3899731"/>
            <a:ext cx="282863" cy="276745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3" name="Google Shape;1193;p32"/>
          <p:cNvSpPr/>
          <p:nvPr/>
        </p:nvSpPr>
        <p:spPr>
          <a:xfrm>
            <a:off x="566337" y="3498688"/>
            <a:ext cx="409907" cy="401027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4" name="Google Shape;1194;p32"/>
          <p:cNvSpPr/>
          <p:nvPr/>
        </p:nvSpPr>
        <p:spPr>
          <a:xfrm>
            <a:off x="9419287" y="5092364"/>
            <a:ext cx="480984" cy="50210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32"/>
          <p:cNvSpPr/>
          <p:nvPr/>
        </p:nvSpPr>
        <p:spPr>
          <a:xfrm>
            <a:off x="2212107" y="4210670"/>
            <a:ext cx="177747" cy="173325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6" name="Google Shape;1196;p32"/>
          <p:cNvSpPr/>
          <p:nvPr/>
        </p:nvSpPr>
        <p:spPr>
          <a:xfrm>
            <a:off x="361387" y="929521"/>
            <a:ext cx="409908" cy="428875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7" name="Google Shape;1197;p32"/>
          <p:cNvSpPr/>
          <p:nvPr/>
        </p:nvSpPr>
        <p:spPr>
          <a:xfrm>
            <a:off x="10975424" y="517421"/>
            <a:ext cx="359915" cy="352132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8264952" y="-160475"/>
            <a:ext cx="637393" cy="624552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32"/>
          <p:cNvSpPr/>
          <p:nvPr/>
        </p:nvSpPr>
        <p:spPr>
          <a:xfrm>
            <a:off x="5375536" y="310299"/>
            <a:ext cx="212373" cy="20713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0" name="Google Shape;1200;p32"/>
          <p:cNvSpPr/>
          <p:nvPr/>
        </p:nvSpPr>
        <p:spPr>
          <a:xfrm>
            <a:off x="2488475" y="10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583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F352-3545-4FF9-B7F9-29B9DA2C4A8E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411-AD77-483F-BDF1-D3B487DD8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6EB98D4-6E51-9528-6DC2-A2810B90F45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47650"/>
            <a:ext cx="1152525" cy="1152525"/>
          </a:xfrm>
          <a:prstGeom prst="rect">
            <a:avLst/>
          </a:prstGeom>
        </p:spPr>
      </p:pic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4616B04-8568-24F5-4A51-0A74079ED69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08" y="7899734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65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053" y="1138190"/>
            <a:ext cx="10584626" cy="24622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</a:p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680536" y="430304"/>
            <a:ext cx="4557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HƯNG ĐẠO – HẢI PHÒN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86434" y="4946143"/>
            <a:ext cx="838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viên:Tạ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</p:spTree>
    <p:extLst>
      <p:ext uri="{BB962C8B-B14F-4D97-AF65-F5344CB8AC3E}">
        <p14:creationId xmlns:p14="http://schemas.microsoft.com/office/powerpoint/2010/main" val="16737549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robot pointing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8" y="672443"/>
            <a:ext cx="1749745" cy="2142545"/>
          </a:xfrm>
          <a:prstGeom prst="rect">
            <a:avLst/>
          </a:prstGeom>
        </p:spPr>
      </p:pic>
      <p:sp>
        <p:nvSpPr>
          <p:cNvPr id="3" name="Speech Bubble: Rectangle with Corners Rounded 3"/>
          <p:cNvSpPr/>
          <p:nvPr/>
        </p:nvSpPr>
        <p:spPr>
          <a:xfrm>
            <a:off x="2764464" y="26569"/>
            <a:ext cx="6028662" cy="2041451"/>
          </a:xfrm>
          <a:prstGeom prst="wedgeRoundRectCallout">
            <a:avLst>
              <a:gd name="adj1" fmla="val -61472"/>
              <a:gd name="adj2" fmla="val 11334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Hai.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Ba.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4209" y="2323482"/>
            <a:ext cx="5609144" cy="39574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0" tIns="0" rIns="0" bIns="0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Bài giải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	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Số cây đội Hai trồng được là</a:t>
            </a: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: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60 + 20 = 80 (cây)</a:t>
            </a:r>
            <a:endParaRPr lang="en-US" sz="2800" b="1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	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Số cây đội Ba trồng được là</a:t>
            </a: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: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80 – 10 = 70 (cây)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	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Số cây cả ba đội trồng được là</a:t>
            </a: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: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60 + 80 + 70 = 210 (cây)</a:t>
            </a:r>
            <a:endParaRPr lang="en-US" sz="2800" b="1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                      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Đáp số: 210 cây</a:t>
            </a: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Brush Script MT" pitchFamily="66" charset="0"/>
              <a:cs typeface="Calibri" panose="020F0502020204030204" pitchFamily="34" charset="0"/>
            </a:endParaRPr>
          </a:p>
        </p:txBody>
      </p:sp>
      <p:sp>
        <p:nvSpPr>
          <p:cNvPr id="5" name="Speech Bubble: Rectangle with Corners Rounded 3"/>
          <p:cNvSpPr/>
          <p:nvPr/>
        </p:nvSpPr>
        <p:spPr>
          <a:xfrm>
            <a:off x="2764463" y="26569"/>
            <a:ext cx="7159466" cy="2041451"/>
          </a:xfrm>
          <a:prstGeom prst="wedgeRoundRectCallout">
            <a:avLst>
              <a:gd name="adj1" fmla="val -61472"/>
              <a:gd name="adj2" fmla="val 11334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02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allAtOnce" animBg="1"/>
      <p:bldP spid="4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2;p3">
            <a:extLst>
              <a:ext uri="{FF2B5EF4-FFF2-40B4-BE49-F238E27FC236}">
                <a16:creationId xmlns:a16="http://schemas.microsoft.com/office/drawing/2014/main" id="{69DFEE1F-09D0-416C-95F5-D90DD3C71683}"/>
              </a:ext>
            </a:extLst>
          </p:cNvPr>
          <p:cNvGrpSpPr/>
          <p:nvPr/>
        </p:nvGrpSpPr>
        <p:grpSpPr>
          <a:xfrm rot="3102133">
            <a:off x="2915596" y="-596607"/>
            <a:ext cx="13490653" cy="9334041"/>
            <a:chOff x="1349075" y="1476000"/>
            <a:chExt cx="3974275" cy="2872400"/>
          </a:xfrm>
        </p:grpSpPr>
        <p:sp>
          <p:nvSpPr>
            <p:cNvPr id="547" name="Google Shape;53;p3">
              <a:extLst>
                <a:ext uri="{FF2B5EF4-FFF2-40B4-BE49-F238E27FC236}">
                  <a16:creationId xmlns:a16="http://schemas.microsoft.com/office/drawing/2014/main" id="{96E18DE6-689E-45AC-A3D8-84A13A8BD6AE}"/>
                </a:ext>
              </a:extLst>
            </p:cNvPr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;p3">
              <a:extLst>
                <a:ext uri="{FF2B5EF4-FFF2-40B4-BE49-F238E27FC236}">
                  <a16:creationId xmlns:a16="http://schemas.microsoft.com/office/drawing/2014/main" id="{F06C3BEB-DC1B-4A4E-BD14-FAFF321046D4}"/>
                </a:ext>
              </a:extLst>
            </p:cNvPr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5;p3">
              <a:extLst>
                <a:ext uri="{FF2B5EF4-FFF2-40B4-BE49-F238E27FC236}">
                  <a16:creationId xmlns:a16="http://schemas.microsoft.com/office/drawing/2014/main" id="{5369F6D5-5082-4150-B607-EC8431C1E333}"/>
                </a:ext>
              </a:extLst>
            </p:cNvPr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6;p3">
              <a:extLst>
                <a:ext uri="{FF2B5EF4-FFF2-40B4-BE49-F238E27FC236}">
                  <a16:creationId xmlns:a16="http://schemas.microsoft.com/office/drawing/2014/main" id="{619686A9-EFBB-4E55-BA86-18221E3B7D4D}"/>
                </a:ext>
              </a:extLst>
            </p:cNvPr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7;p3">
              <a:extLst>
                <a:ext uri="{FF2B5EF4-FFF2-40B4-BE49-F238E27FC236}">
                  <a16:creationId xmlns:a16="http://schemas.microsoft.com/office/drawing/2014/main" id="{18406CA5-2526-462C-8BEA-4FD4E551C306}"/>
                </a:ext>
              </a:extLst>
            </p:cNvPr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8;p3">
              <a:extLst>
                <a:ext uri="{FF2B5EF4-FFF2-40B4-BE49-F238E27FC236}">
                  <a16:creationId xmlns:a16="http://schemas.microsoft.com/office/drawing/2014/main" id="{9CB0C744-EB8F-4030-ADC8-AE9CCD04F3CD}"/>
                </a:ext>
              </a:extLst>
            </p:cNvPr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9;p3">
              <a:extLst>
                <a:ext uri="{FF2B5EF4-FFF2-40B4-BE49-F238E27FC236}">
                  <a16:creationId xmlns:a16="http://schemas.microsoft.com/office/drawing/2014/main" id="{B26452CB-E613-43D2-834E-CC3A5684C6D0}"/>
                </a:ext>
              </a:extLst>
            </p:cNvPr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60;p3">
              <a:extLst>
                <a:ext uri="{FF2B5EF4-FFF2-40B4-BE49-F238E27FC236}">
                  <a16:creationId xmlns:a16="http://schemas.microsoft.com/office/drawing/2014/main" id="{6A863E79-B60F-448B-BA41-1114BE8C062B}"/>
                </a:ext>
              </a:extLst>
            </p:cNvPr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61;p3">
              <a:extLst>
                <a:ext uri="{FF2B5EF4-FFF2-40B4-BE49-F238E27FC236}">
                  <a16:creationId xmlns:a16="http://schemas.microsoft.com/office/drawing/2014/main" id="{8E32B18C-FB8C-4CE3-A820-3CE2DDB336AA}"/>
                </a:ext>
              </a:extLst>
            </p:cNvPr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62;p3">
              <a:extLst>
                <a:ext uri="{FF2B5EF4-FFF2-40B4-BE49-F238E27FC236}">
                  <a16:creationId xmlns:a16="http://schemas.microsoft.com/office/drawing/2014/main" id="{14963971-C1A5-4ACB-8747-27D1E6E34E0F}"/>
                </a:ext>
              </a:extLst>
            </p:cNvPr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63;p3">
              <a:extLst>
                <a:ext uri="{FF2B5EF4-FFF2-40B4-BE49-F238E27FC236}">
                  <a16:creationId xmlns:a16="http://schemas.microsoft.com/office/drawing/2014/main" id="{C324DA34-A67A-4CC6-BD08-534352519149}"/>
                </a:ext>
              </a:extLst>
            </p:cNvPr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64;p3">
              <a:extLst>
                <a:ext uri="{FF2B5EF4-FFF2-40B4-BE49-F238E27FC236}">
                  <a16:creationId xmlns:a16="http://schemas.microsoft.com/office/drawing/2014/main" id="{65A93450-C4D2-45F8-AE15-99DC0362A6E5}"/>
                </a:ext>
              </a:extLst>
            </p:cNvPr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65;p3">
              <a:extLst>
                <a:ext uri="{FF2B5EF4-FFF2-40B4-BE49-F238E27FC236}">
                  <a16:creationId xmlns:a16="http://schemas.microsoft.com/office/drawing/2014/main" id="{0FC1DB36-3184-4C7F-BFC7-B1FE471D94CC}"/>
                </a:ext>
              </a:extLst>
            </p:cNvPr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66;p3">
              <a:extLst>
                <a:ext uri="{FF2B5EF4-FFF2-40B4-BE49-F238E27FC236}">
                  <a16:creationId xmlns:a16="http://schemas.microsoft.com/office/drawing/2014/main" id="{493DEE29-C4FC-42DB-9AE3-7E854D462291}"/>
                </a:ext>
              </a:extLst>
            </p:cNvPr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1" name="Google Shape;1211;p35"/>
          <p:cNvSpPr/>
          <p:nvPr/>
        </p:nvSpPr>
        <p:spPr>
          <a:xfrm>
            <a:off x="297603" y="-763000"/>
            <a:ext cx="323827" cy="317233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2" name="Google Shape;1212;p35"/>
          <p:cNvGrpSpPr/>
          <p:nvPr/>
        </p:nvGrpSpPr>
        <p:grpSpPr>
          <a:xfrm>
            <a:off x="-303546" y="2647008"/>
            <a:ext cx="4220819" cy="4420536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654080-3E74-CB88-6391-E7C228C8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7" y="3034682"/>
            <a:ext cx="749873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5118" y="26894"/>
            <a:ext cx="11349317" cy="2864089"/>
            <a:chOff x="1143000" y="990600"/>
            <a:chExt cx="9746135" cy="3048000"/>
          </a:xfrm>
        </p:grpSpPr>
        <p:grpSp>
          <p:nvGrpSpPr>
            <p:cNvPr id="3" name="Group 2"/>
            <p:cNvGrpSpPr/>
            <p:nvPr/>
          </p:nvGrpSpPr>
          <p:grpSpPr>
            <a:xfrm>
              <a:off x="1143000" y="990600"/>
              <a:ext cx="9746135" cy="3048000"/>
              <a:chOff x="344809" y="1235554"/>
              <a:chExt cx="8860269" cy="3342901"/>
            </a:xfrm>
          </p:grpSpPr>
          <p:pic>
            <p:nvPicPr>
              <p:cNvPr id="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4809" y="1235554"/>
                <a:ext cx="8721721" cy="317575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15355" y="2052177"/>
                <a:ext cx="8165345" cy="76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15633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3357" y="1402699"/>
                <a:ext cx="8721721" cy="3175756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754840" y="1282751"/>
              <a:ext cx="8674854" cy="230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1: 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cửa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phòng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phẩm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quyển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quyển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8 000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bút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chì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màu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25 000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Mai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tất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bao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tiền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3971499" y="1387336"/>
            <a:ext cx="5554638" cy="4702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09021" y="1434358"/>
            <a:ext cx="2281343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09022" y="1959042"/>
            <a:ext cx="377396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45204" y="1951830"/>
            <a:ext cx="494109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14457" y="2588520"/>
            <a:ext cx="1470037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321922" y="2567334"/>
            <a:ext cx="2763372" cy="72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1095" y="2736622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Tóm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tắt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9955930" y="3180698"/>
            <a:ext cx="660741" cy="2000693"/>
          </a:xfrm>
          <a:prstGeom prst="rightBrace">
            <a:avLst>
              <a:gd name="adj1" fmla="val 23096"/>
              <a:gd name="adj2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1145" y="3419001"/>
            <a:ext cx="149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32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16D1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37328" y="3705491"/>
            <a:ext cx="862895" cy="323164"/>
            <a:chOff x="3276600" y="3124200"/>
            <a:chExt cx="3505200" cy="39987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221450" y="3036979"/>
            <a:ext cx="149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8 000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487237" y="3626643"/>
            <a:ext cx="1753517" cy="781940"/>
            <a:chOff x="10593805" y="3260186"/>
            <a:chExt cx="1753517" cy="781940"/>
          </a:xfrm>
        </p:grpSpPr>
        <p:sp>
          <p:nvSpPr>
            <p:cNvPr id="35" name="TextBox 34"/>
            <p:cNvSpPr txBox="1"/>
            <p:nvPr/>
          </p:nvSpPr>
          <p:spPr>
            <a:xfrm>
              <a:off x="10852672" y="3391283"/>
              <a:ext cx="149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đồng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1" t="3436" r="43750" b="26667"/>
            <a:stretch>
              <a:fillRect/>
            </a:stretch>
          </p:blipFill>
          <p:spPr>
            <a:xfrm>
              <a:off x="10593805" y="3260186"/>
              <a:ext cx="531183" cy="781940"/>
            </a:xfrm>
            <a:prstGeom prst="rect">
              <a:avLst/>
            </a:prstGeom>
          </p:spPr>
        </p:pic>
      </p:grpSp>
      <p:sp>
        <p:nvSpPr>
          <p:cNvPr id="37" name="Left Bracket 36"/>
          <p:cNvSpPr/>
          <p:nvPr/>
        </p:nvSpPr>
        <p:spPr>
          <a:xfrm rot="16200000" flipH="1">
            <a:off x="4870170" y="3179597"/>
            <a:ext cx="197213" cy="862897"/>
          </a:xfrm>
          <a:prstGeom prst="leftBracket">
            <a:avLst>
              <a:gd name="adj" fmla="val 499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5400222" y="3705491"/>
            <a:ext cx="862895" cy="323164"/>
            <a:chOff x="3276600" y="3124200"/>
            <a:chExt cx="3505200" cy="399872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263117" y="3709652"/>
            <a:ext cx="862895" cy="323164"/>
            <a:chOff x="3276600" y="3124200"/>
            <a:chExt cx="3505200" cy="399872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126011" y="3709652"/>
            <a:ext cx="862895" cy="323164"/>
            <a:chOff x="3276600" y="3124200"/>
            <a:chExt cx="3505200" cy="399872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7988906" y="3709652"/>
            <a:ext cx="862895" cy="323164"/>
            <a:chOff x="3276600" y="3124200"/>
            <a:chExt cx="3505200" cy="399872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755692" y="4131398"/>
            <a:ext cx="3375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2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2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2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16D1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537327" y="4391707"/>
            <a:ext cx="2784595" cy="324466"/>
            <a:chOff x="3276600" y="3124200"/>
            <a:chExt cx="3505200" cy="399872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>
            <a:off x="7287472" y="4574635"/>
            <a:ext cx="2784595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10085294" y="4391707"/>
            <a:ext cx="0" cy="324466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Left Bracket 87"/>
          <p:cNvSpPr/>
          <p:nvPr/>
        </p:nvSpPr>
        <p:spPr>
          <a:xfrm rot="16200000">
            <a:off x="5862439" y="3378753"/>
            <a:ext cx="169601" cy="2784594"/>
          </a:xfrm>
          <a:prstGeom prst="leftBracket">
            <a:avLst>
              <a:gd name="adj" fmla="val 499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300508" y="4880903"/>
            <a:ext cx="149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25 000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5516" y="2870692"/>
            <a:ext cx="8888819" cy="40318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Mai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8 000 × 5 = 40 000 (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Mai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25 000 × 2 = 50 000 (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Mai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40 000 + 50 000 = 90 000 (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90 000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  <p:bldP spid="26" grpId="1" animBg="1"/>
      <p:bldP spid="27" grpId="0"/>
      <p:bldP spid="27" grpId="1"/>
      <p:bldP spid="33" grpId="0"/>
      <p:bldP spid="33" grpId="1"/>
      <p:bldP spid="37" grpId="0" animBg="1"/>
      <p:bldP spid="37" grpId="1" animBg="1"/>
      <p:bldP spid="81" grpId="0"/>
      <p:bldP spid="81" grpId="1"/>
      <p:bldP spid="88" grpId="0" animBg="1"/>
      <p:bldP spid="88" grpId="1" animBg="1"/>
      <p:bldP spid="89" grpId="0"/>
      <p:bldP spid="89" grpId="1"/>
      <p:bldP spid="5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5118" y="-1485"/>
            <a:ext cx="11349317" cy="3048000"/>
            <a:chOff x="1143000" y="990600"/>
            <a:chExt cx="9746135" cy="30480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990600"/>
              <a:ext cx="9746135" cy="3048000"/>
              <a:chOff x="344809" y="1235554"/>
              <a:chExt cx="8860269" cy="3342901"/>
            </a:xfrm>
          </p:grpSpPr>
          <p:pic>
            <p:nvPicPr>
              <p:cNvPr id="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4809" y="1235554"/>
                <a:ext cx="8721721" cy="3175756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15355" y="2052177"/>
                <a:ext cx="8165345" cy="76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15633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3357" y="1402699"/>
                <a:ext cx="8721721" cy="3175756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1440595" y="1522515"/>
              <a:ext cx="90674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	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2: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Chia 40 quả táo vào các túi, mỗi túi 8 quả và chia 36 quả cam vào các túi, mỗi túi 6 quả. Hỏi số túi táo hay túi cam có nhiều hơn và nhiều hơn mấy túi?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3267635" y="1093963"/>
            <a:ext cx="2963539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85865" y="1677381"/>
            <a:ext cx="2963539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8176" y="1086752"/>
            <a:ext cx="279250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21923" y="1643988"/>
            <a:ext cx="2655795" cy="721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21506" y="2180117"/>
            <a:ext cx="1327898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704562" y="2169848"/>
            <a:ext cx="1852685" cy="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21916" y="2169847"/>
            <a:ext cx="1327898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452244" y="2162756"/>
            <a:ext cx="2958595" cy="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51666" y="2725659"/>
            <a:ext cx="648534" cy="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2587" y="3046515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Tóm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tắt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Oval 18"/>
          <p:cNvSpPr/>
          <p:nvPr/>
        </p:nvSpPr>
        <p:spPr>
          <a:xfrm>
            <a:off x="3421505" y="3338902"/>
            <a:ext cx="2589329" cy="762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40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táo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069675" y="4004981"/>
            <a:ext cx="574478" cy="4168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413219" y="4455456"/>
            <a:ext cx="1230934" cy="93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21923" y="3431015"/>
            <a:ext cx="2279277" cy="6703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36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cam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203775" y="4898684"/>
            <a:ext cx="910654" cy="9985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950318" y="4688905"/>
            <a:ext cx="1230934" cy="93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29586" y="4065855"/>
            <a:ext cx="191814" cy="623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42628" y="469832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331240" y="4150131"/>
            <a:ext cx="9317" cy="6813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875913" y="4898684"/>
            <a:ext cx="910654" cy="9985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367032" y="4196197"/>
            <a:ext cx="263988" cy="7657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148491" y="50668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36" name="Left Bracket 35"/>
          <p:cNvSpPr/>
          <p:nvPr/>
        </p:nvSpPr>
        <p:spPr>
          <a:xfrm rot="16200000">
            <a:off x="4262025" y="3996054"/>
            <a:ext cx="202689" cy="3294930"/>
          </a:xfrm>
          <a:prstGeom prst="leftBracket">
            <a:avLst>
              <a:gd name="adj" fmla="val 499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712200" y="5867116"/>
            <a:ext cx="1753517" cy="781940"/>
            <a:chOff x="10593805" y="3260186"/>
            <a:chExt cx="1753517" cy="781940"/>
          </a:xfrm>
        </p:grpSpPr>
        <p:sp>
          <p:nvSpPr>
            <p:cNvPr id="43" name="TextBox 42"/>
            <p:cNvSpPr txBox="1"/>
            <p:nvPr/>
          </p:nvSpPr>
          <p:spPr>
            <a:xfrm>
              <a:off x="10852672" y="3391283"/>
              <a:ext cx="149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túi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1" t="3436" r="43750" b="26667"/>
            <a:stretch>
              <a:fillRect/>
            </a:stretch>
          </p:blipFill>
          <p:spPr>
            <a:xfrm>
              <a:off x="10593805" y="3260186"/>
              <a:ext cx="531183" cy="781940"/>
            </a:xfrm>
            <a:prstGeom prst="rect">
              <a:avLst/>
            </a:prstGeom>
          </p:spPr>
        </p:pic>
      </p:grpSp>
      <p:sp>
        <p:nvSpPr>
          <p:cNvPr id="45" name="Left Bracket 44"/>
          <p:cNvSpPr/>
          <p:nvPr/>
        </p:nvSpPr>
        <p:spPr>
          <a:xfrm rot="16200000">
            <a:off x="8431179" y="4303399"/>
            <a:ext cx="202689" cy="3294930"/>
          </a:xfrm>
          <a:prstGeom prst="leftBracket">
            <a:avLst>
              <a:gd name="adj" fmla="val 499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998651" y="6078525"/>
            <a:ext cx="1753517" cy="781940"/>
            <a:chOff x="10593805" y="3260186"/>
            <a:chExt cx="1753517" cy="781940"/>
          </a:xfrm>
        </p:grpSpPr>
        <p:sp>
          <p:nvSpPr>
            <p:cNvPr id="47" name="TextBox 46"/>
            <p:cNvSpPr txBox="1"/>
            <p:nvPr/>
          </p:nvSpPr>
          <p:spPr>
            <a:xfrm>
              <a:off x="10852672" y="3391283"/>
              <a:ext cx="149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túi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1" t="3436" r="43750" b="26667"/>
            <a:stretch>
              <a:fillRect/>
            </a:stretch>
          </p:blipFill>
          <p:spPr>
            <a:xfrm>
              <a:off x="10593805" y="3260186"/>
              <a:ext cx="531183" cy="78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84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9" grpId="0" animBg="1"/>
      <p:bldP spid="30" grpId="0" animBg="1"/>
      <p:bldP spid="34" grpId="0" animBg="1"/>
      <p:bldP spid="40" grpId="0" animBg="1"/>
      <p:bldP spid="2" grpId="0"/>
      <p:bldP spid="33" grpId="0" animBg="1"/>
      <p:bldP spid="42" grpId="0"/>
      <p:bldP spid="36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27" y="5807012"/>
            <a:ext cx="13230117" cy="3343184"/>
          </a:xfrm>
          <a:prstGeom prst="rect">
            <a:avLst/>
          </a:prstGeom>
        </p:spPr>
      </p:pic>
      <p:pic>
        <p:nvPicPr>
          <p:cNvPr id="8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4100"/>
            <a:ext cx="5845115" cy="3068608"/>
          </a:xfrm>
          <a:prstGeom prst="rect">
            <a:avLst/>
          </a:prstGeom>
        </p:spPr>
      </p:pic>
      <p:grpSp>
        <p:nvGrpSpPr>
          <p:cNvPr id="87" name="Google Shape;2441;p64">
            <a:extLst>
              <a:ext uri="{FF2B5EF4-FFF2-40B4-BE49-F238E27FC236}">
                <a16:creationId xmlns:a16="http://schemas.microsoft.com/office/drawing/2014/main" id="{1C2D77C6-D1A6-42F3-8D7A-989C9743B554}"/>
              </a:ext>
            </a:extLst>
          </p:cNvPr>
          <p:cNvGrpSpPr/>
          <p:nvPr/>
        </p:nvGrpSpPr>
        <p:grpSpPr>
          <a:xfrm>
            <a:off x="-115426" y="304803"/>
            <a:ext cx="6502321" cy="8656709"/>
            <a:chOff x="1919588" y="1932925"/>
            <a:chExt cx="5075100" cy="7132475"/>
          </a:xfrm>
        </p:grpSpPr>
        <p:sp>
          <p:nvSpPr>
            <p:cNvPr id="88" name="Google Shape;2442;p64">
              <a:extLst>
                <a:ext uri="{FF2B5EF4-FFF2-40B4-BE49-F238E27FC236}">
                  <a16:creationId xmlns:a16="http://schemas.microsoft.com/office/drawing/2014/main" id="{980C819F-6F31-4D40-A1D9-00127FB69FB5}"/>
                </a:ext>
              </a:extLst>
            </p:cNvPr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443;p64">
              <a:extLst>
                <a:ext uri="{FF2B5EF4-FFF2-40B4-BE49-F238E27FC236}">
                  <a16:creationId xmlns:a16="http://schemas.microsoft.com/office/drawing/2014/main" id="{8839E087-5CBA-4232-A581-8071B1CF55E0}"/>
                </a:ext>
              </a:extLst>
            </p:cNvPr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444;p64">
              <a:extLst>
                <a:ext uri="{FF2B5EF4-FFF2-40B4-BE49-F238E27FC236}">
                  <a16:creationId xmlns:a16="http://schemas.microsoft.com/office/drawing/2014/main" id="{6D818DB2-77F4-4DF4-B470-F71DAFEED68D}"/>
                </a:ext>
              </a:extLst>
            </p:cNvPr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445;p64">
              <a:extLst>
                <a:ext uri="{FF2B5EF4-FFF2-40B4-BE49-F238E27FC236}">
                  <a16:creationId xmlns:a16="http://schemas.microsoft.com/office/drawing/2014/main" id="{FD04656A-D881-491A-9D8F-8B6DA9768463}"/>
                </a:ext>
              </a:extLst>
            </p:cNvPr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446;p64">
              <a:extLst>
                <a:ext uri="{FF2B5EF4-FFF2-40B4-BE49-F238E27FC236}">
                  <a16:creationId xmlns:a16="http://schemas.microsoft.com/office/drawing/2014/main" id="{54EA7C28-C07E-490A-907D-FD1BD3B381A5}"/>
                </a:ext>
              </a:extLst>
            </p:cNvPr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447;p64">
              <a:extLst>
                <a:ext uri="{FF2B5EF4-FFF2-40B4-BE49-F238E27FC236}">
                  <a16:creationId xmlns:a16="http://schemas.microsoft.com/office/drawing/2014/main" id="{7348EE1C-6C55-4DA6-A039-8AC12EE1855B}"/>
                </a:ext>
              </a:extLst>
            </p:cNvPr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448;p64">
              <a:extLst>
                <a:ext uri="{FF2B5EF4-FFF2-40B4-BE49-F238E27FC236}">
                  <a16:creationId xmlns:a16="http://schemas.microsoft.com/office/drawing/2014/main" id="{658AD2BF-555F-4306-ADE5-393790873EAE}"/>
                </a:ext>
              </a:extLst>
            </p:cNvPr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449;p64">
              <a:extLst>
                <a:ext uri="{FF2B5EF4-FFF2-40B4-BE49-F238E27FC236}">
                  <a16:creationId xmlns:a16="http://schemas.microsoft.com/office/drawing/2014/main" id="{0A049676-AAD0-408F-82BF-4D05061E5E77}"/>
                </a:ext>
              </a:extLst>
            </p:cNvPr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450;p64">
              <a:extLst>
                <a:ext uri="{FF2B5EF4-FFF2-40B4-BE49-F238E27FC236}">
                  <a16:creationId xmlns:a16="http://schemas.microsoft.com/office/drawing/2014/main" id="{6C109E09-8D8F-4EEF-B654-E2FB73399307}"/>
                </a:ext>
              </a:extLst>
            </p:cNvPr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451;p64">
              <a:extLst>
                <a:ext uri="{FF2B5EF4-FFF2-40B4-BE49-F238E27FC236}">
                  <a16:creationId xmlns:a16="http://schemas.microsoft.com/office/drawing/2014/main" id="{CBBF61A0-AE0D-46A2-A8D6-878594A57C0D}"/>
                </a:ext>
              </a:extLst>
            </p:cNvPr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452;p64">
              <a:extLst>
                <a:ext uri="{FF2B5EF4-FFF2-40B4-BE49-F238E27FC236}">
                  <a16:creationId xmlns:a16="http://schemas.microsoft.com/office/drawing/2014/main" id="{12B45ED6-8667-430D-8725-F1DEDE1D90AE}"/>
                </a:ext>
              </a:extLst>
            </p:cNvPr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453;p64">
              <a:extLst>
                <a:ext uri="{FF2B5EF4-FFF2-40B4-BE49-F238E27FC236}">
                  <a16:creationId xmlns:a16="http://schemas.microsoft.com/office/drawing/2014/main" id="{B37C2CE4-B80E-47ED-B61F-35D068FBC3D6}"/>
                </a:ext>
              </a:extLst>
            </p:cNvPr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454;p64">
              <a:extLst>
                <a:ext uri="{FF2B5EF4-FFF2-40B4-BE49-F238E27FC236}">
                  <a16:creationId xmlns:a16="http://schemas.microsoft.com/office/drawing/2014/main" id="{8023644C-6B07-4FD2-9007-186F50E37887}"/>
                </a:ext>
              </a:extLst>
            </p:cNvPr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455;p64">
              <a:extLst>
                <a:ext uri="{FF2B5EF4-FFF2-40B4-BE49-F238E27FC236}">
                  <a16:creationId xmlns:a16="http://schemas.microsoft.com/office/drawing/2014/main" id="{3ADC47D1-5EE4-4170-AD0B-04414A8B5B38}"/>
                </a:ext>
              </a:extLst>
            </p:cNvPr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456;p64">
              <a:extLst>
                <a:ext uri="{FF2B5EF4-FFF2-40B4-BE49-F238E27FC236}">
                  <a16:creationId xmlns:a16="http://schemas.microsoft.com/office/drawing/2014/main" id="{0362C880-50F0-4FA4-9BAE-6E4615B9A396}"/>
                </a:ext>
              </a:extLst>
            </p:cNvPr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457;p64">
              <a:extLst>
                <a:ext uri="{FF2B5EF4-FFF2-40B4-BE49-F238E27FC236}">
                  <a16:creationId xmlns:a16="http://schemas.microsoft.com/office/drawing/2014/main" id="{CD4C766F-DEA2-41A1-8CA2-92C337AED819}"/>
                </a:ext>
              </a:extLst>
            </p:cNvPr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458;p64">
              <a:extLst>
                <a:ext uri="{FF2B5EF4-FFF2-40B4-BE49-F238E27FC236}">
                  <a16:creationId xmlns:a16="http://schemas.microsoft.com/office/drawing/2014/main" id="{3EDA7006-CB82-4704-A03A-DF7FFBDBE508}"/>
                </a:ext>
              </a:extLst>
            </p:cNvPr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459;p64">
              <a:extLst>
                <a:ext uri="{FF2B5EF4-FFF2-40B4-BE49-F238E27FC236}">
                  <a16:creationId xmlns:a16="http://schemas.microsoft.com/office/drawing/2014/main" id="{A31063E8-43EA-480C-90B4-CD3AC6C4294C}"/>
                </a:ext>
              </a:extLst>
            </p:cNvPr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460;p64">
              <a:extLst>
                <a:ext uri="{FF2B5EF4-FFF2-40B4-BE49-F238E27FC236}">
                  <a16:creationId xmlns:a16="http://schemas.microsoft.com/office/drawing/2014/main" id="{060CDA2B-31FF-41E4-BEBD-0800BDA74337}"/>
                </a:ext>
              </a:extLst>
            </p:cNvPr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461;p64">
              <a:extLst>
                <a:ext uri="{FF2B5EF4-FFF2-40B4-BE49-F238E27FC236}">
                  <a16:creationId xmlns:a16="http://schemas.microsoft.com/office/drawing/2014/main" id="{8FE7E7FA-5B41-46BE-B7BB-ECF37CA29B2C}"/>
                </a:ext>
              </a:extLst>
            </p:cNvPr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462;p64">
              <a:extLst>
                <a:ext uri="{FF2B5EF4-FFF2-40B4-BE49-F238E27FC236}">
                  <a16:creationId xmlns:a16="http://schemas.microsoft.com/office/drawing/2014/main" id="{D24D6932-5816-47E4-A15B-88176A09BB28}"/>
                </a:ext>
              </a:extLst>
            </p:cNvPr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463;p64">
              <a:extLst>
                <a:ext uri="{FF2B5EF4-FFF2-40B4-BE49-F238E27FC236}">
                  <a16:creationId xmlns:a16="http://schemas.microsoft.com/office/drawing/2014/main" id="{0FBB37D2-DCF6-4509-8553-81C3BE1D70D0}"/>
                </a:ext>
              </a:extLst>
            </p:cNvPr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464;p64">
              <a:extLst>
                <a:ext uri="{FF2B5EF4-FFF2-40B4-BE49-F238E27FC236}">
                  <a16:creationId xmlns:a16="http://schemas.microsoft.com/office/drawing/2014/main" id="{8BAD7BF2-16BC-4FF8-9E61-497AFD479F51}"/>
                </a:ext>
              </a:extLst>
            </p:cNvPr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465;p64">
              <a:extLst>
                <a:ext uri="{FF2B5EF4-FFF2-40B4-BE49-F238E27FC236}">
                  <a16:creationId xmlns:a16="http://schemas.microsoft.com/office/drawing/2014/main" id="{13C68215-5C72-4CE7-8B28-7BA9264A7510}"/>
                </a:ext>
              </a:extLst>
            </p:cNvPr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466;p64">
              <a:extLst>
                <a:ext uri="{FF2B5EF4-FFF2-40B4-BE49-F238E27FC236}">
                  <a16:creationId xmlns:a16="http://schemas.microsoft.com/office/drawing/2014/main" id="{2007BDB8-9AEA-4E53-8434-1646546F3D33}"/>
                </a:ext>
              </a:extLst>
            </p:cNvPr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467;p64">
              <a:extLst>
                <a:ext uri="{FF2B5EF4-FFF2-40B4-BE49-F238E27FC236}">
                  <a16:creationId xmlns:a16="http://schemas.microsoft.com/office/drawing/2014/main" id="{52451F5A-43EF-46F8-A18E-4AAB6E9E2BFE}"/>
                </a:ext>
              </a:extLst>
            </p:cNvPr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468;p64">
              <a:extLst>
                <a:ext uri="{FF2B5EF4-FFF2-40B4-BE49-F238E27FC236}">
                  <a16:creationId xmlns:a16="http://schemas.microsoft.com/office/drawing/2014/main" id="{55AE6D05-A92E-424D-AD4E-1215325407D9}"/>
                </a:ext>
              </a:extLst>
            </p:cNvPr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469;p64">
              <a:extLst>
                <a:ext uri="{FF2B5EF4-FFF2-40B4-BE49-F238E27FC236}">
                  <a16:creationId xmlns:a16="http://schemas.microsoft.com/office/drawing/2014/main" id="{F67F9EA3-5FBB-440C-A7AC-C7A088D94EBD}"/>
                </a:ext>
              </a:extLst>
            </p:cNvPr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470;p64">
              <a:extLst>
                <a:ext uri="{FF2B5EF4-FFF2-40B4-BE49-F238E27FC236}">
                  <a16:creationId xmlns:a16="http://schemas.microsoft.com/office/drawing/2014/main" id="{040D6E7A-4C01-4B10-B761-DE0546D7AB35}"/>
                </a:ext>
              </a:extLst>
            </p:cNvPr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471;p64">
              <a:extLst>
                <a:ext uri="{FF2B5EF4-FFF2-40B4-BE49-F238E27FC236}">
                  <a16:creationId xmlns:a16="http://schemas.microsoft.com/office/drawing/2014/main" id="{76418DF5-0112-4B90-A180-CBBA3A1C0464}"/>
                </a:ext>
              </a:extLst>
            </p:cNvPr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472;p64">
              <a:extLst>
                <a:ext uri="{FF2B5EF4-FFF2-40B4-BE49-F238E27FC236}">
                  <a16:creationId xmlns:a16="http://schemas.microsoft.com/office/drawing/2014/main" id="{1FCED759-9C7C-4EC3-B6C3-03E704FBB036}"/>
                </a:ext>
              </a:extLst>
            </p:cNvPr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473;p64">
              <a:extLst>
                <a:ext uri="{FF2B5EF4-FFF2-40B4-BE49-F238E27FC236}">
                  <a16:creationId xmlns:a16="http://schemas.microsoft.com/office/drawing/2014/main" id="{E7417D4D-7169-4AB2-BE2D-5BF69145DD04}"/>
                </a:ext>
              </a:extLst>
            </p:cNvPr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474;p64">
              <a:extLst>
                <a:ext uri="{FF2B5EF4-FFF2-40B4-BE49-F238E27FC236}">
                  <a16:creationId xmlns:a16="http://schemas.microsoft.com/office/drawing/2014/main" id="{7B2AB27B-1E9F-41A8-9C38-960727F5C3E0}"/>
                </a:ext>
              </a:extLst>
            </p:cNvPr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475;p64">
              <a:extLst>
                <a:ext uri="{FF2B5EF4-FFF2-40B4-BE49-F238E27FC236}">
                  <a16:creationId xmlns:a16="http://schemas.microsoft.com/office/drawing/2014/main" id="{67F8F177-47E2-477D-9AC7-9BE364A2ADC5}"/>
                </a:ext>
              </a:extLst>
            </p:cNvPr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476;p64">
              <a:extLst>
                <a:ext uri="{FF2B5EF4-FFF2-40B4-BE49-F238E27FC236}">
                  <a16:creationId xmlns:a16="http://schemas.microsoft.com/office/drawing/2014/main" id="{6F0FD054-08A0-441F-B87B-72F8DF4ED1B2}"/>
                </a:ext>
              </a:extLst>
            </p:cNvPr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477;p64">
              <a:extLst>
                <a:ext uri="{FF2B5EF4-FFF2-40B4-BE49-F238E27FC236}">
                  <a16:creationId xmlns:a16="http://schemas.microsoft.com/office/drawing/2014/main" id="{5406C111-54EC-421B-924C-DBCCB30C4607}"/>
                </a:ext>
              </a:extLst>
            </p:cNvPr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478;p64">
              <a:extLst>
                <a:ext uri="{FF2B5EF4-FFF2-40B4-BE49-F238E27FC236}">
                  <a16:creationId xmlns:a16="http://schemas.microsoft.com/office/drawing/2014/main" id="{3812FDCE-6DC5-4B12-B3A5-C7E5982C36B8}"/>
                </a:ext>
              </a:extLst>
            </p:cNvPr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479;p64">
              <a:extLst>
                <a:ext uri="{FF2B5EF4-FFF2-40B4-BE49-F238E27FC236}">
                  <a16:creationId xmlns:a16="http://schemas.microsoft.com/office/drawing/2014/main" id="{6EBB1666-7854-47BE-B716-782C21B90559}"/>
                </a:ext>
              </a:extLst>
            </p:cNvPr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480;p64">
              <a:extLst>
                <a:ext uri="{FF2B5EF4-FFF2-40B4-BE49-F238E27FC236}">
                  <a16:creationId xmlns:a16="http://schemas.microsoft.com/office/drawing/2014/main" id="{D2EECB3A-5FD3-4F0C-864B-442D9D709F41}"/>
                </a:ext>
              </a:extLst>
            </p:cNvPr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481;p64">
              <a:extLst>
                <a:ext uri="{FF2B5EF4-FFF2-40B4-BE49-F238E27FC236}">
                  <a16:creationId xmlns:a16="http://schemas.microsoft.com/office/drawing/2014/main" id="{9EADF68C-D93E-474F-BDEB-DA5C6A479699}"/>
                </a:ext>
              </a:extLst>
            </p:cNvPr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482;p64">
              <a:extLst>
                <a:ext uri="{FF2B5EF4-FFF2-40B4-BE49-F238E27FC236}">
                  <a16:creationId xmlns:a16="http://schemas.microsoft.com/office/drawing/2014/main" id="{C5CB86E7-9A67-4F55-B91C-9F4D45C5FAF4}"/>
                </a:ext>
              </a:extLst>
            </p:cNvPr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483;p64">
              <a:extLst>
                <a:ext uri="{FF2B5EF4-FFF2-40B4-BE49-F238E27FC236}">
                  <a16:creationId xmlns:a16="http://schemas.microsoft.com/office/drawing/2014/main" id="{622F9E55-69DB-4B09-B11D-179282952E50}"/>
                </a:ext>
              </a:extLst>
            </p:cNvPr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484;p64">
              <a:extLst>
                <a:ext uri="{FF2B5EF4-FFF2-40B4-BE49-F238E27FC236}">
                  <a16:creationId xmlns:a16="http://schemas.microsoft.com/office/drawing/2014/main" id="{C27C76B3-B4C1-4DD6-BF22-7C1A003F97CE}"/>
                </a:ext>
              </a:extLst>
            </p:cNvPr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485;p64">
              <a:extLst>
                <a:ext uri="{FF2B5EF4-FFF2-40B4-BE49-F238E27FC236}">
                  <a16:creationId xmlns:a16="http://schemas.microsoft.com/office/drawing/2014/main" id="{FC08335D-B3B6-46BE-A0F3-3F7E21EBD91E}"/>
                </a:ext>
              </a:extLst>
            </p:cNvPr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486;p64">
              <a:extLst>
                <a:ext uri="{FF2B5EF4-FFF2-40B4-BE49-F238E27FC236}">
                  <a16:creationId xmlns:a16="http://schemas.microsoft.com/office/drawing/2014/main" id="{6D3684BF-9FFB-417B-B936-6751F5F429EA}"/>
                </a:ext>
              </a:extLst>
            </p:cNvPr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487;p64">
              <a:extLst>
                <a:ext uri="{FF2B5EF4-FFF2-40B4-BE49-F238E27FC236}">
                  <a16:creationId xmlns:a16="http://schemas.microsoft.com/office/drawing/2014/main" id="{8344ED5C-79C9-4599-9F70-38E58E8DD1A6}"/>
                </a:ext>
              </a:extLst>
            </p:cNvPr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488;p64">
              <a:extLst>
                <a:ext uri="{FF2B5EF4-FFF2-40B4-BE49-F238E27FC236}">
                  <a16:creationId xmlns:a16="http://schemas.microsoft.com/office/drawing/2014/main" id="{551967DD-591A-4C5D-BC97-229549BC8B56}"/>
                </a:ext>
              </a:extLst>
            </p:cNvPr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489;p64">
              <a:extLst>
                <a:ext uri="{FF2B5EF4-FFF2-40B4-BE49-F238E27FC236}">
                  <a16:creationId xmlns:a16="http://schemas.microsoft.com/office/drawing/2014/main" id="{BA76B059-B6FF-4041-9D32-1000A8CFEFC6}"/>
                </a:ext>
              </a:extLst>
            </p:cNvPr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490;p64">
              <a:extLst>
                <a:ext uri="{FF2B5EF4-FFF2-40B4-BE49-F238E27FC236}">
                  <a16:creationId xmlns:a16="http://schemas.microsoft.com/office/drawing/2014/main" id="{65466188-2FB3-4E73-A2E1-1BB7D3F8539B}"/>
                </a:ext>
              </a:extLst>
            </p:cNvPr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491;p64">
              <a:extLst>
                <a:ext uri="{FF2B5EF4-FFF2-40B4-BE49-F238E27FC236}">
                  <a16:creationId xmlns:a16="http://schemas.microsoft.com/office/drawing/2014/main" id="{F825F3FF-084F-4A58-8D92-5544A3C7506D}"/>
                </a:ext>
              </a:extLst>
            </p:cNvPr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492;p64">
              <a:extLst>
                <a:ext uri="{FF2B5EF4-FFF2-40B4-BE49-F238E27FC236}">
                  <a16:creationId xmlns:a16="http://schemas.microsoft.com/office/drawing/2014/main" id="{9527EDD7-47BF-420A-88B9-01AFC033FCDB}"/>
                </a:ext>
              </a:extLst>
            </p:cNvPr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493;p64">
              <a:extLst>
                <a:ext uri="{FF2B5EF4-FFF2-40B4-BE49-F238E27FC236}">
                  <a16:creationId xmlns:a16="http://schemas.microsoft.com/office/drawing/2014/main" id="{FAEF14AD-DC9E-4DDD-93B1-C8EC90F8C310}"/>
                </a:ext>
              </a:extLst>
            </p:cNvPr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494;p64">
              <a:extLst>
                <a:ext uri="{FF2B5EF4-FFF2-40B4-BE49-F238E27FC236}">
                  <a16:creationId xmlns:a16="http://schemas.microsoft.com/office/drawing/2014/main" id="{901DEE3B-DC72-41CC-8CF3-6AD04E977F43}"/>
                </a:ext>
              </a:extLst>
            </p:cNvPr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495;p64">
              <a:extLst>
                <a:ext uri="{FF2B5EF4-FFF2-40B4-BE49-F238E27FC236}">
                  <a16:creationId xmlns:a16="http://schemas.microsoft.com/office/drawing/2014/main" id="{B07E5C55-F800-4E8C-8119-5893B0C75A00}"/>
                </a:ext>
              </a:extLst>
            </p:cNvPr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496;p64">
              <a:extLst>
                <a:ext uri="{FF2B5EF4-FFF2-40B4-BE49-F238E27FC236}">
                  <a16:creationId xmlns:a16="http://schemas.microsoft.com/office/drawing/2014/main" id="{AB803CFD-F185-4085-A280-D56D1A0E4BDC}"/>
                </a:ext>
              </a:extLst>
            </p:cNvPr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497;p64">
              <a:extLst>
                <a:ext uri="{FF2B5EF4-FFF2-40B4-BE49-F238E27FC236}">
                  <a16:creationId xmlns:a16="http://schemas.microsoft.com/office/drawing/2014/main" id="{1589CE23-0AF0-4D04-87D3-61175273E052}"/>
                </a:ext>
              </a:extLst>
            </p:cNvPr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498;p64">
              <a:extLst>
                <a:ext uri="{FF2B5EF4-FFF2-40B4-BE49-F238E27FC236}">
                  <a16:creationId xmlns:a16="http://schemas.microsoft.com/office/drawing/2014/main" id="{247696BB-98CE-4418-813A-70BB66973762}"/>
                </a:ext>
              </a:extLst>
            </p:cNvPr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2499;p64">
              <a:extLst>
                <a:ext uri="{FF2B5EF4-FFF2-40B4-BE49-F238E27FC236}">
                  <a16:creationId xmlns:a16="http://schemas.microsoft.com/office/drawing/2014/main" id="{842604CE-C995-42EC-B161-E82DF7F5AA17}"/>
                </a:ext>
              </a:extLst>
            </p:cNvPr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146" name="Google Shape;2500;p64">
                <a:extLst>
                  <a:ext uri="{FF2B5EF4-FFF2-40B4-BE49-F238E27FC236}">
                    <a16:creationId xmlns:a16="http://schemas.microsoft.com/office/drawing/2014/main" id="{E15327C3-18D7-44AE-BDED-67B0E45BBB40}"/>
                  </a:ext>
                </a:extLst>
              </p:cNvPr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501;p64">
                <a:extLst>
                  <a:ext uri="{FF2B5EF4-FFF2-40B4-BE49-F238E27FC236}">
                    <a16:creationId xmlns:a16="http://schemas.microsoft.com/office/drawing/2014/main" id="{E5F6A491-9900-4D1D-9263-24791C173B3F}"/>
                  </a:ext>
                </a:extLst>
              </p:cNvPr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502;p64">
                <a:extLst>
                  <a:ext uri="{FF2B5EF4-FFF2-40B4-BE49-F238E27FC236}">
                    <a16:creationId xmlns:a16="http://schemas.microsoft.com/office/drawing/2014/main" id="{00F64A82-B4B1-48B1-BACD-E1C12B4DD870}"/>
                  </a:ext>
                </a:extLst>
              </p:cNvPr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503;p64">
                <a:extLst>
                  <a:ext uri="{FF2B5EF4-FFF2-40B4-BE49-F238E27FC236}">
                    <a16:creationId xmlns:a16="http://schemas.microsoft.com/office/drawing/2014/main" id="{30E1D795-552A-4270-8007-5581348E56E5}"/>
                  </a:ext>
                </a:extLst>
              </p:cNvPr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504;p64">
                <a:extLst>
                  <a:ext uri="{FF2B5EF4-FFF2-40B4-BE49-F238E27FC236}">
                    <a16:creationId xmlns:a16="http://schemas.microsoft.com/office/drawing/2014/main" id="{851329E9-2301-4035-A839-EC55B23387C0}"/>
                  </a:ext>
                </a:extLst>
              </p:cNvPr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505;p64">
                <a:extLst>
                  <a:ext uri="{FF2B5EF4-FFF2-40B4-BE49-F238E27FC236}">
                    <a16:creationId xmlns:a16="http://schemas.microsoft.com/office/drawing/2014/main" id="{1F376C4C-1647-40A3-A31F-1B511F6E57BD}"/>
                  </a:ext>
                </a:extLst>
              </p:cNvPr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506;p64">
                <a:extLst>
                  <a:ext uri="{FF2B5EF4-FFF2-40B4-BE49-F238E27FC236}">
                    <a16:creationId xmlns:a16="http://schemas.microsoft.com/office/drawing/2014/main" id="{95E6D116-1B4D-4AA6-9BB8-673F8E1F4D61}"/>
                  </a:ext>
                </a:extLst>
              </p:cNvPr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507;p64">
                <a:extLst>
                  <a:ext uri="{FF2B5EF4-FFF2-40B4-BE49-F238E27FC236}">
                    <a16:creationId xmlns:a16="http://schemas.microsoft.com/office/drawing/2014/main" id="{DB5F5BF5-1C11-4984-9706-1DCA0DF9EBDB}"/>
                  </a:ext>
                </a:extLst>
              </p:cNvPr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508;p64">
                <a:extLst>
                  <a:ext uri="{FF2B5EF4-FFF2-40B4-BE49-F238E27FC236}">
                    <a16:creationId xmlns:a16="http://schemas.microsoft.com/office/drawing/2014/main" id="{BB113AD4-2CFF-46D7-BC3C-01C417D06B14}"/>
                  </a:ext>
                </a:extLst>
              </p:cNvPr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509;p64">
                <a:extLst>
                  <a:ext uri="{FF2B5EF4-FFF2-40B4-BE49-F238E27FC236}">
                    <a16:creationId xmlns:a16="http://schemas.microsoft.com/office/drawing/2014/main" id="{A73B0EEA-BC1C-4630-817A-035698123D2C}"/>
                  </a:ext>
                </a:extLst>
              </p:cNvPr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510;p64">
                <a:extLst>
                  <a:ext uri="{FF2B5EF4-FFF2-40B4-BE49-F238E27FC236}">
                    <a16:creationId xmlns:a16="http://schemas.microsoft.com/office/drawing/2014/main" id="{0B52B4AC-8B8B-47AA-8C5E-49F9A04F8466}"/>
                  </a:ext>
                </a:extLst>
              </p:cNvPr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511;p64">
                <a:extLst>
                  <a:ext uri="{FF2B5EF4-FFF2-40B4-BE49-F238E27FC236}">
                    <a16:creationId xmlns:a16="http://schemas.microsoft.com/office/drawing/2014/main" id="{6B65507C-300C-47BA-9933-447916858F8E}"/>
                  </a:ext>
                </a:extLst>
              </p:cNvPr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512;p64">
                <a:extLst>
                  <a:ext uri="{FF2B5EF4-FFF2-40B4-BE49-F238E27FC236}">
                    <a16:creationId xmlns:a16="http://schemas.microsoft.com/office/drawing/2014/main" id="{C198E082-E034-422D-9C9C-715183CD053F}"/>
                  </a:ext>
                </a:extLst>
              </p:cNvPr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513;p64">
                <a:extLst>
                  <a:ext uri="{FF2B5EF4-FFF2-40B4-BE49-F238E27FC236}">
                    <a16:creationId xmlns:a16="http://schemas.microsoft.com/office/drawing/2014/main" id="{6D5D1515-A847-4949-AA2F-5919B8B1AFA9}"/>
                  </a:ext>
                </a:extLst>
              </p:cNvPr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514;p64">
                <a:extLst>
                  <a:ext uri="{FF2B5EF4-FFF2-40B4-BE49-F238E27FC236}">
                    <a16:creationId xmlns:a16="http://schemas.microsoft.com/office/drawing/2014/main" id="{938CEC4D-049F-40D2-BF01-3988891AD1B9}"/>
                  </a:ext>
                </a:extLst>
              </p:cNvPr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515;p64">
                <a:extLst>
                  <a:ext uri="{FF2B5EF4-FFF2-40B4-BE49-F238E27FC236}">
                    <a16:creationId xmlns:a16="http://schemas.microsoft.com/office/drawing/2014/main" id="{FE40CB55-D27B-4028-B5B4-CFDA8E7C6990}"/>
                  </a:ext>
                </a:extLst>
              </p:cNvPr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516;p64">
                <a:extLst>
                  <a:ext uri="{FF2B5EF4-FFF2-40B4-BE49-F238E27FC236}">
                    <a16:creationId xmlns:a16="http://schemas.microsoft.com/office/drawing/2014/main" id="{86DFB2D4-083F-4A0D-94FE-C11C55D2C3B6}"/>
                  </a:ext>
                </a:extLst>
              </p:cNvPr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517;p64">
                <a:extLst>
                  <a:ext uri="{FF2B5EF4-FFF2-40B4-BE49-F238E27FC236}">
                    <a16:creationId xmlns:a16="http://schemas.microsoft.com/office/drawing/2014/main" id="{2DA21671-EA7D-47D7-A266-52A984AE4BE8}"/>
                  </a:ext>
                </a:extLst>
              </p:cNvPr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518;p64">
                <a:extLst>
                  <a:ext uri="{FF2B5EF4-FFF2-40B4-BE49-F238E27FC236}">
                    <a16:creationId xmlns:a16="http://schemas.microsoft.com/office/drawing/2014/main" id="{B4AE4B6E-6DDC-43B4-A5CE-7F55E6A5AE52}"/>
                  </a:ext>
                </a:extLst>
              </p:cNvPr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519;p64">
                <a:extLst>
                  <a:ext uri="{FF2B5EF4-FFF2-40B4-BE49-F238E27FC236}">
                    <a16:creationId xmlns:a16="http://schemas.microsoft.com/office/drawing/2014/main" id="{D530408A-E0AB-4538-9568-4A8ECC7994DF}"/>
                  </a:ext>
                </a:extLst>
              </p:cNvPr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520;p64">
                <a:extLst>
                  <a:ext uri="{FF2B5EF4-FFF2-40B4-BE49-F238E27FC236}">
                    <a16:creationId xmlns:a16="http://schemas.microsoft.com/office/drawing/2014/main" id="{F22186C2-F4EF-4BAF-825B-71F7E01CEDFB}"/>
                  </a:ext>
                </a:extLst>
              </p:cNvPr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521;p64">
                <a:extLst>
                  <a:ext uri="{FF2B5EF4-FFF2-40B4-BE49-F238E27FC236}">
                    <a16:creationId xmlns:a16="http://schemas.microsoft.com/office/drawing/2014/main" id="{08A73557-0CBF-43E8-96FA-F78B8255F28E}"/>
                  </a:ext>
                </a:extLst>
              </p:cNvPr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522;p64">
                <a:extLst>
                  <a:ext uri="{FF2B5EF4-FFF2-40B4-BE49-F238E27FC236}">
                    <a16:creationId xmlns:a16="http://schemas.microsoft.com/office/drawing/2014/main" id="{1D119439-3A87-4E09-ADAE-46FBE438473E}"/>
                  </a:ext>
                </a:extLst>
              </p:cNvPr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523;p64">
                <a:extLst>
                  <a:ext uri="{FF2B5EF4-FFF2-40B4-BE49-F238E27FC236}">
                    <a16:creationId xmlns:a16="http://schemas.microsoft.com/office/drawing/2014/main" id="{9FC50391-138C-496A-9CE7-C72F73E7A3E6}"/>
                  </a:ext>
                </a:extLst>
              </p:cNvPr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524;p64">
                <a:extLst>
                  <a:ext uri="{FF2B5EF4-FFF2-40B4-BE49-F238E27FC236}">
                    <a16:creationId xmlns:a16="http://schemas.microsoft.com/office/drawing/2014/main" id="{87FF6B09-F2DF-4679-82A8-93F311433902}"/>
                  </a:ext>
                </a:extLst>
              </p:cNvPr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525;p64">
                <a:extLst>
                  <a:ext uri="{FF2B5EF4-FFF2-40B4-BE49-F238E27FC236}">
                    <a16:creationId xmlns:a16="http://schemas.microsoft.com/office/drawing/2014/main" id="{0304A1A9-D4EE-4F77-BB31-876D92E3D9ED}"/>
                  </a:ext>
                </a:extLst>
              </p:cNvPr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526;p64">
                <a:extLst>
                  <a:ext uri="{FF2B5EF4-FFF2-40B4-BE49-F238E27FC236}">
                    <a16:creationId xmlns:a16="http://schemas.microsoft.com/office/drawing/2014/main" id="{89534986-2492-4449-AC44-23BBEE8665B0}"/>
                  </a:ext>
                </a:extLst>
              </p:cNvPr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527;p64">
                <a:extLst>
                  <a:ext uri="{FF2B5EF4-FFF2-40B4-BE49-F238E27FC236}">
                    <a16:creationId xmlns:a16="http://schemas.microsoft.com/office/drawing/2014/main" id="{B80361AB-5D79-4B14-A141-A18B094F0E9B}"/>
                  </a:ext>
                </a:extLst>
              </p:cNvPr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2528;p64">
                <a:extLst>
                  <a:ext uri="{FF2B5EF4-FFF2-40B4-BE49-F238E27FC236}">
                    <a16:creationId xmlns:a16="http://schemas.microsoft.com/office/drawing/2014/main" id="{B8324267-489A-424F-9E84-F66C9C7A0B60}"/>
                  </a:ext>
                </a:extLst>
              </p:cNvPr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529;p64">
                <a:extLst>
                  <a:ext uri="{FF2B5EF4-FFF2-40B4-BE49-F238E27FC236}">
                    <a16:creationId xmlns:a16="http://schemas.microsoft.com/office/drawing/2014/main" id="{17DD6728-DE2C-48F7-B1A0-FE39DF1C5C23}"/>
                  </a:ext>
                </a:extLst>
              </p:cNvPr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530;p64">
                <a:extLst>
                  <a:ext uri="{FF2B5EF4-FFF2-40B4-BE49-F238E27FC236}">
                    <a16:creationId xmlns:a16="http://schemas.microsoft.com/office/drawing/2014/main" id="{6204DE26-2A16-45E8-8B91-D1C76B6305C0}"/>
                  </a:ext>
                </a:extLst>
              </p:cNvPr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531;p64">
                <a:extLst>
                  <a:ext uri="{FF2B5EF4-FFF2-40B4-BE49-F238E27FC236}">
                    <a16:creationId xmlns:a16="http://schemas.microsoft.com/office/drawing/2014/main" id="{1C258E99-3683-4F41-ACC3-35432B1F0C5D}"/>
                  </a:ext>
                </a:extLst>
              </p:cNvPr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532;p64">
                <a:extLst>
                  <a:ext uri="{FF2B5EF4-FFF2-40B4-BE49-F238E27FC236}">
                    <a16:creationId xmlns:a16="http://schemas.microsoft.com/office/drawing/2014/main" id="{61635DD5-FB83-4287-BDF6-564E8201A89D}"/>
                  </a:ext>
                </a:extLst>
              </p:cNvPr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533;p64">
                <a:extLst>
                  <a:ext uri="{FF2B5EF4-FFF2-40B4-BE49-F238E27FC236}">
                    <a16:creationId xmlns:a16="http://schemas.microsoft.com/office/drawing/2014/main" id="{B8143DDB-D3A1-41CC-AE75-A99FB1BAA594}"/>
                  </a:ext>
                </a:extLst>
              </p:cNvPr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534;p64">
                <a:extLst>
                  <a:ext uri="{FF2B5EF4-FFF2-40B4-BE49-F238E27FC236}">
                    <a16:creationId xmlns:a16="http://schemas.microsoft.com/office/drawing/2014/main" id="{41C333DF-90A3-4579-8A37-D0E6161958A3}"/>
                  </a:ext>
                </a:extLst>
              </p:cNvPr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535;p64">
                <a:extLst>
                  <a:ext uri="{FF2B5EF4-FFF2-40B4-BE49-F238E27FC236}">
                    <a16:creationId xmlns:a16="http://schemas.microsoft.com/office/drawing/2014/main" id="{92E9B333-A961-44FB-9492-4D2223CE124C}"/>
                  </a:ext>
                </a:extLst>
              </p:cNvPr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536;p64">
                <a:extLst>
                  <a:ext uri="{FF2B5EF4-FFF2-40B4-BE49-F238E27FC236}">
                    <a16:creationId xmlns:a16="http://schemas.microsoft.com/office/drawing/2014/main" id="{AA411BE1-62F6-4C5C-9FD4-9063E7476CCD}"/>
                  </a:ext>
                </a:extLst>
              </p:cNvPr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537;p64">
                <a:extLst>
                  <a:ext uri="{FF2B5EF4-FFF2-40B4-BE49-F238E27FC236}">
                    <a16:creationId xmlns:a16="http://schemas.microsoft.com/office/drawing/2014/main" id="{3C659AE7-96DC-4509-A7F7-864FF08CD161}"/>
                  </a:ext>
                </a:extLst>
              </p:cNvPr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538;p64">
                <a:extLst>
                  <a:ext uri="{FF2B5EF4-FFF2-40B4-BE49-F238E27FC236}">
                    <a16:creationId xmlns:a16="http://schemas.microsoft.com/office/drawing/2014/main" id="{416B6705-93DD-4090-AD3A-5453420ECDF0}"/>
                  </a:ext>
                </a:extLst>
              </p:cNvPr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539;p64">
                <a:extLst>
                  <a:ext uri="{FF2B5EF4-FFF2-40B4-BE49-F238E27FC236}">
                    <a16:creationId xmlns:a16="http://schemas.microsoft.com/office/drawing/2014/main" id="{404C78F5-2762-4787-8809-8247C37E15E6}"/>
                  </a:ext>
                </a:extLst>
              </p:cNvPr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540;p64">
                <a:extLst>
                  <a:ext uri="{FF2B5EF4-FFF2-40B4-BE49-F238E27FC236}">
                    <a16:creationId xmlns:a16="http://schemas.microsoft.com/office/drawing/2014/main" id="{F9177CC5-6074-4F9E-A937-00A137A7A4E1}"/>
                  </a:ext>
                </a:extLst>
              </p:cNvPr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541;p64">
                <a:extLst>
                  <a:ext uri="{FF2B5EF4-FFF2-40B4-BE49-F238E27FC236}">
                    <a16:creationId xmlns:a16="http://schemas.microsoft.com/office/drawing/2014/main" id="{5FA73CED-58DB-4322-8C00-2BC8651785E7}"/>
                  </a:ext>
                </a:extLst>
              </p:cNvPr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542;p64">
                <a:extLst>
                  <a:ext uri="{FF2B5EF4-FFF2-40B4-BE49-F238E27FC236}">
                    <a16:creationId xmlns:a16="http://schemas.microsoft.com/office/drawing/2014/main" id="{0254E44B-2B08-4BEE-981D-683DA6F1FF03}"/>
                  </a:ext>
                </a:extLst>
              </p:cNvPr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543;p64">
                <a:extLst>
                  <a:ext uri="{FF2B5EF4-FFF2-40B4-BE49-F238E27FC236}">
                    <a16:creationId xmlns:a16="http://schemas.microsoft.com/office/drawing/2014/main" id="{0A2A4ED6-C0A6-4807-8EAF-78823257DAA2}"/>
                  </a:ext>
                </a:extLst>
              </p:cNvPr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544;p64">
                <a:extLst>
                  <a:ext uri="{FF2B5EF4-FFF2-40B4-BE49-F238E27FC236}">
                    <a16:creationId xmlns:a16="http://schemas.microsoft.com/office/drawing/2014/main" id="{305FBB22-C64D-4C1D-8AC2-D18D505A79C4}"/>
                  </a:ext>
                </a:extLst>
              </p:cNvPr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545;p64">
                <a:extLst>
                  <a:ext uri="{FF2B5EF4-FFF2-40B4-BE49-F238E27FC236}">
                    <a16:creationId xmlns:a16="http://schemas.microsoft.com/office/drawing/2014/main" id="{81B77DCA-CFC4-4471-88B3-0DBFA4AF7B47}"/>
                  </a:ext>
                </a:extLst>
              </p:cNvPr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546;p64">
                <a:extLst>
                  <a:ext uri="{FF2B5EF4-FFF2-40B4-BE49-F238E27FC236}">
                    <a16:creationId xmlns:a16="http://schemas.microsoft.com/office/drawing/2014/main" id="{6279D3C3-D57C-4B12-B86A-0D2159410A27}"/>
                  </a:ext>
                </a:extLst>
              </p:cNvPr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547;p64">
                <a:extLst>
                  <a:ext uri="{FF2B5EF4-FFF2-40B4-BE49-F238E27FC236}">
                    <a16:creationId xmlns:a16="http://schemas.microsoft.com/office/drawing/2014/main" id="{ED399C74-5B25-4D11-994B-54D7784D1D8E}"/>
                  </a:ext>
                </a:extLst>
              </p:cNvPr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548;p64">
                <a:extLst>
                  <a:ext uri="{FF2B5EF4-FFF2-40B4-BE49-F238E27FC236}">
                    <a16:creationId xmlns:a16="http://schemas.microsoft.com/office/drawing/2014/main" id="{3511BD27-F3D1-4B97-B322-EE44F9DEE003}"/>
                  </a:ext>
                </a:extLst>
              </p:cNvPr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2549;p64">
                <a:extLst>
                  <a:ext uri="{FF2B5EF4-FFF2-40B4-BE49-F238E27FC236}">
                    <a16:creationId xmlns:a16="http://schemas.microsoft.com/office/drawing/2014/main" id="{E1B3BA61-89AD-47AF-B04C-E7070372A0E6}"/>
                  </a:ext>
                </a:extLst>
              </p:cNvPr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550;p64">
                <a:extLst>
                  <a:ext uri="{FF2B5EF4-FFF2-40B4-BE49-F238E27FC236}">
                    <a16:creationId xmlns:a16="http://schemas.microsoft.com/office/drawing/2014/main" id="{C8E7D977-E78A-4B7F-A1E6-CCED5F6E0E04}"/>
                  </a:ext>
                </a:extLst>
              </p:cNvPr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551;p64">
                <a:extLst>
                  <a:ext uri="{FF2B5EF4-FFF2-40B4-BE49-F238E27FC236}">
                    <a16:creationId xmlns:a16="http://schemas.microsoft.com/office/drawing/2014/main" id="{606F3AA0-BA35-4DFB-8803-B078CD70E808}"/>
                  </a:ext>
                </a:extLst>
              </p:cNvPr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552;p64">
                <a:extLst>
                  <a:ext uri="{FF2B5EF4-FFF2-40B4-BE49-F238E27FC236}">
                    <a16:creationId xmlns:a16="http://schemas.microsoft.com/office/drawing/2014/main" id="{9FF72745-82B6-4C2E-B668-74A9AB5406AF}"/>
                  </a:ext>
                </a:extLst>
              </p:cNvPr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553;p64">
                <a:extLst>
                  <a:ext uri="{FF2B5EF4-FFF2-40B4-BE49-F238E27FC236}">
                    <a16:creationId xmlns:a16="http://schemas.microsoft.com/office/drawing/2014/main" id="{EFBFD321-FFB6-46E5-8F84-22D802003BB6}"/>
                  </a:ext>
                </a:extLst>
              </p:cNvPr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554;p64">
                <a:extLst>
                  <a:ext uri="{FF2B5EF4-FFF2-40B4-BE49-F238E27FC236}">
                    <a16:creationId xmlns:a16="http://schemas.microsoft.com/office/drawing/2014/main" id="{443676FC-16E3-464C-B6E4-F58E48CB3EF9}"/>
                  </a:ext>
                </a:extLst>
              </p:cNvPr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555;p64">
                <a:extLst>
                  <a:ext uri="{FF2B5EF4-FFF2-40B4-BE49-F238E27FC236}">
                    <a16:creationId xmlns:a16="http://schemas.microsoft.com/office/drawing/2014/main" id="{CB6CF600-5F64-409E-98EF-EBC928B8AF4D}"/>
                  </a:ext>
                </a:extLst>
              </p:cNvPr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556;p64">
                <a:extLst>
                  <a:ext uri="{FF2B5EF4-FFF2-40B4-BE49-F238E27FC236}">
                    <a16:creationId xmlns:a16="http://schemas.microsoft.com/office/drawing/2014/main" id="{171BEC03-22A9-45E8-BF22-3B494D529621}"/>
                  </a:ext>
                </a:extLst>
              </p:cNvPr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557;p64">
                <a:extLst>
                  <a:ext uri="{FF2B5EF4-FFF2-40B4-BE49-F238E27FC236}">
                    <a16:creationId xmlns:a16="http://schemas.microsoft.com/office/drawing/2014/main" id="{81E4DE72-9EA5-4BC1-9E25-F5AD59A65313}"/>
                  </a:ext>
                </a:extLst>
              </p:cNvPr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558;p64">
                <a:extLst>
                  <a:ext uri="{FF2B5EF4-FFF2-40B4-BE49-F238E27FC236}">
                    <a16:creationId xmlns:a16="http://schemas.microsoft.com/office/drawing/2014/main" id="{3C23B680-F6BC-4D55-919A-7DBF63FA5F50}"/>
                  </a:ext>
                </a:extLst>
              </p:cNvPr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559;p64">
                <a:extLst>
                  <a:ext uri="{FF2B5EF4-FFF2-40B4-BE49-F238E27FC236}">
                    <a16:creationId xmlns:a16="http://schemas.microsoft.com/office/drawing/2014/main" id="{2F793E1A-5C7F-4CA5-9988-AD6764E20A08}"/>
                  </a:ext>
                </a:extLst>
              </p:cNvPr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560;p64">
                <a:extLst>
                  <a:ext uri="{FF2B5EF4-FFF2-40B4-BE49-F238E27FC236}">
                    <a16:creationId xmlns:a16="http://schemas.microsoft.com/office/drawing/2014/main" id="{D1BBF7B6-DD69-4B6A-AA69-3BE75A11C7E3}"/>
                  </a:ext>
                </a:extLst>
              </p:cNvPr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561;p64">
                <a:extLst>
                  <a:ext uri="{FF2B5EF4-FFF2-40B4-BE49-F238E27FC236}">
                    <a16:creationId xmlns:a16="http://schemas.microsoft.com/office/drawing/2014/main" id="{DA7DAC61-4296-4F9A-8EB3-F62F7B48EE64}"/>
                  </a:ext>
                </a:extLst>
              </p:cNvPr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562;p64">
                <a:extLst>
                  <a:ext uri="{FF2B5EF4-FFF2-40B4-BE49-F238E27FC236}">
                    <a16:creationId xmlns:a16="http://schemas.microsoft.com/office/drawing/2014/main" id="{EB2A7495-CD66-494D-8416-072FC20D2A62}"/>
                  </a:ext>
                </a:extLst>
              </p:cNvPr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563;p64">
                <a:extLst>
                  <a:ext uri="{FF2B5EF4-FFF2-40B4-BE49-F238E27FC236}">
                    <a16:creationId xmlns:a16="http://schemas.microsoft.com/office/drawing/2014/main" id="{89838111-FE69-4726-B40E-D79884BFD1D1}"/>
                  </a:ext>
                </a:extLst>
              </p:cNvPr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564;p64">
                <a:extLst>
                  <a:ext uri="{FF2B5EF4-FFF2-40B4-BE49-F238E27FC236}">
                    <a16:creationId xmlns:a16="http://schemas.microsoft.com/office/drawing/2014/main" id="{FFD9A0EF-A4A4-40AC-9AA3-5AC091E0E668}"/>
                  </a:ext>
                </a:extLst>
              </p:cNvPr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565;p64">
                <a:extLst>
                  <a:ext uri="{FF2B5EF4-FFF2-40B4-BE49-F238E27FC236}">
                    <a16:creationId xmlns:a16="http://schemas.microsoft.com/office/drawing/2014/main" id="{9EC7D3FB-CE5D-4667-A870-7C1A61E5A51C}"/>
                  </a:ext>
                </a:extLst>
              </p:cNvPr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566;p64">
                <a:extLst>
                  <a:ext uri="{FF2B5EF4-FFF2-40B4-BE49-F238E27FC236}">
                    <a16:creationId xmlns:a16="http://schemas.microsoft.com/office/drawing/2014/main" id="{ADA693B0-94E4-48A0-B255-FBB22A992A19}"/>
                  </a:ext>
                </a:extLst>
              </p:cNvPr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567;p64">
                <a:extLst>
                  <a:ext uri="{FF2B5EF4-FFF2-40B4-BE49-F238E27FC236}">
                    <a16:creationId xmlns:a16="http://schemas.microsoft.com/office/drawing/2014/main" id="{A96C6438-1376-4D79-97C9-FD6F29F34EB7}"/>
                  </a:ext>
                </a:extLst>
              </p:cNvPr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568;p64">
                <a:extLst>
                  <a:ext uri="{FF2B5EF4-FFF2-40B4-BE49-F238E27FC236}">
                    <a16:creationId xmlns:a16="http://schemas.microsoft.com/office/drawing/2014/main" id="{2AA83361-03BD-4F9A-93B5-34315AABE9D1}"/>
                  </a:ext>
                </a:extLst>
              </p:cNvPr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569;p64">
                <a:extLst>
                  <a:ext uri="{FF2B5EF4-FFF2-40B4-BE49-F238E27FC236}">
                    <a16:creationId xmlns:a16="http://schemas.microsoft.com/office/drawing/2014/main" id="{05A052BA-00D7-486C-B431-1BB89657F1F7}"/>
                  </a:ext>
                </a:extLst>
              </p:cNvPr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570;p64">
                <a:extLst>
                  <a:ext uri="{FF2B5EF4-FFF2-40B4-BE49-F238E27FC236}">
                    <a16:creationId xmlns:a16="http://schemas.microsoft.com/office/drawing/2014/main" id="{EA7F2EC0-6E97-49A9-8DCA-7D1AC5FA1136}"/>
                  </a:ext>
                </a:extLst>
              </p:cNvPr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571;p64">
                <a:extLst>
                  <a:ext uri="{FF2B5EF4-FFF2-40B4-BE49-F238E27FC236}">
                    <a16:creationId xmlns:a16="http://schemas.microsoft.com/office/drawing/2014/main" id="{87603ADD-0969-4D87-9133-95F7926FFE92}"/>
                  </a:ext>
                </a:extLst>
              </p:cNvPr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572;p64">
                <a:extLst>
                  <a:ext uri="{FF2B5EF4-FFF2-40B4-BE49-F238E27FC236}">
                    <a16:creationId xmlns:a16="http://schemas.microsoft.com/office/drawing/2014/main" id="{72D3D164-70BB-410B-A178-23309484004A}"/>
                  </a:ext>
                </a:extLst>
              </p:cNvPr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573;p64">
                <a:extLst>
                  <a:ext uri="{FF2B5EF4-FFF2-40B4-BE49-F238E27FC236}">
                    <a16:creationId xmlns:a16="http://schemas.microsoft.com/office/drawing/2014/main" id="{24AC8B87-5261-4C46-BCE0-FF094AFEA2C5}"/>
                  </a:ext>
                </a:extLst>
              </p:cNvPr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574;p64">
                <a:extLst>
                  <a:ext uri="{FF2B5EF4-FFF2-40B4-BE49-F238E27FC236}">
                    <a16:creationId xmlns:a16="http://schemas.microsoft.com/office/drawing/2014/main" id="{0F974EE7-1CC4-4728-ACAF-E155E5432000}"/>
                  </a:ext>
                </a:extLst>
              </p:cNvPr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575;p64">
                <a:extLst>
                  <a:ext uri="{FF2B5EF4-FFF2-40B4-BE49-F238E27FC236}">
                    <a16:creationId xmlns:a16="http://schemas.microsoft.com/office/drawing/2014/main" id="{49B8FA37-02FF-42D6-842D-8AB51EC93BEA}"/>
                  </a:ext>
                </a:extLst>
              </p:cNvPr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2" name="图片 20">
            <a:extLst>
              <a:ext uri="{FF2B5EF4-FFF2-40B4-BE49-F238E27FC236}">
                <a16:creationId xmlns:a16="http://schemas.microsoft.com/office/drawing/2014/main" id="{AC738795-7E24-4439-8D6D-A1081459A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775" y="914558"/>
            <a:ext cx="3213841" cy="30582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83508" y="4295482"/>
            <a:ext cx="784086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Vận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dụng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-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Trải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nghiệm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63" y="416413"/>
            <a:ext cx="8026125" cy="3763248"/>
          </a:xfrm>
          <a:prstGeom prst="rect">
            <a:avLst/>
          </a:prstGeom>
        </p:spPr>
      </p:pic>
      <p:sp>
        <p:nvSpPr>
          <p:cNvPr id="2661" name="Google Shape;2661;p69"/>
          <p:cNvSpPr/>
          <p:nvPr/>
        </p:nvSpPr>
        <p:spPr>
          <a:xfrm>
            <a:off x="-66000" y="659763"/>
            <a:ext cx="1672907" cy="152"/>
          </a:xfrm>
          <a:custGeom>
            <a:avLst/>
            <a:gdLst/>
            <a:ahLst/>
            <a:cxnLst/>
            <a:rect l="l" t="t" r="r" b="b"/>
            <a:pathLst>
              <a:path w="11012" h="1" extrusionOk="0">
                <a:moveTo>
                  <a:pt x="10992" y="0"/>
                </a:moveTo>
                <a:lnTo>
                  <a:pt x="1" y="0"/>
                </a:lnTo>
                <a:lnTo>
                  <a:pt x="1" y="0"/>
                </a:lnTo>
                <a:cubicBezTo>
                  <a:pt x="131" y="0"/>
                  <a:pt x="8268" y="0"/>
                  <a:pt x="11011" y="0"/>
                </a:cubicBezTo>
                <a:close/>
              </a:path>
            </a:pathLst>
          </a:custGeom>
          <a:solidFill>
            <a:srgbClr val="B82A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36" y="-2863234"/>
            <a:ext cx="12011377" cy="4307492"/>
          </a:xfrm>
          <a:prstGeom prst="rect">
            <a:avLst/>
          </a:prstGeom>
        </p:spPr>
      </p:pic>
      <p:grpSp>
        <p:nvGrpSpPr>
          <p:cNvPr id="18" name="Google Shape;2582;p65"/>
          <p:cNvGrpSpPr/>
          <p:nvPr/>
        </p:nvGrpSpPr>
        <p:grpSpPr>
          <a:xfrm>
            <a:off x="6795890" y="3429001"/>
            <a:ext cx="4794573" cy="4048332"/>
            <a:chOff x="1529144" y="1403352"/>
            <a:chExt cx="1541229" cy="1273199"/>
          </a:xfrm>
        </p:grpSpPr>
        <p:sp>
          <p:nvSpPr>
            <p:cNvPr id="19" name="Google Shape;2583;p65"/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84;p65"/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85;p65"/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86;p65"/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87;p65"/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88;p65"/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89;p65"/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90;p65"/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91;p65"/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92;p65"/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93;p65"/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94;p65"/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95;p65"/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96;p65"/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97;p65"/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98;p65"/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99;p65"/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600;p65"/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601;p65"/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602;p65"/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603;p65"/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604;p65"/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6BB4166-098A-0EA5-0BF6-818DDA1C4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396" y="1309354"/>
            <a:ext cx="8346147" cy="215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540" y="5258501"/>
            <a:ext cx="15300448" cy="4670156"/>
          </a:xfrm>
          <a:prstGeom prst="rect">
            <a:avLst/>
          </a:prstGeom>
        </p:spPr>
      </p:pic>
      <p:grpSp>
        <p:nvGrpSpPr>
          <p:cNvPr id="12" name="Google Shape;2441;p64"/>
          <p:cNvGrpSpPr/>
          <p:nvPr/>
        </p:nvGrpSpPr>
        <p:grpSpPr>
          <a:xfrm>
            <a:off x="-718686" y="1373206"/>
            <a:ext cx="6298945" cy="8812125"/>
            <a:chOff x="1919588" y="1932925"/>
            <a:chExt cx="5075100" cy="7132475"/>
          </a:xfrm>
        </p:grpSpPr>
        <p:sp>
          <p:nvSpPr>
            <p:cNvPr id="13" name="Google Shape;2442;p64"/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43;p64"/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44;p64"/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45;p64"/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46;p64"/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447;p64"/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448;p64"/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49;p64"/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50;p64"/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51;p64"/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52;p64"/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53;p64"/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54;p64"/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55;p64"/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56;p64"/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57;p64"/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58;p64"/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59;p64"/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60;p64"/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61;p64"/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62;p64"/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63;p64"/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64;p64"/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65;p64"/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66;p64"/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67;p64"/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68;p64"/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69;p64"/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70;p64"/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71;p64"/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72;p64"/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73;p64"/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74;p64"/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75;p64"/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76;p64"/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77;p64"/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78;p64"/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79;p64"/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80;p64"/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481;p64"/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482;p64"/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483;p64"/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484;p64"/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485;p64"/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486;p64"/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487;p64"/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488;p64"/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489;p64"/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490;p64"/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491;p64"/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492;p64"/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493;p64"/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494;p64"/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495;p64"/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496;p64"/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497;p64"/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498;p64"/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2499;p64"/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71" name="Google Shape;2500;p64"/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501;p64"/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502;p64"/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503;p64"/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504;p64"/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505;p64"/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506;p64"/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507;p64"/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2508;p64"/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509;p64"/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2510;p64"/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2511;p64"/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2512;p64"/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2513;p64"/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2514;p64"/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2515;p64"/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2516;p64"/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2517;p64"/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2518;p64"/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2519;p64"/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2520;p64"/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2521;p64"/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2522;p64"/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2523;p64"/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524;p64"/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525;p64"/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526;p64"/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527;p64"/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528;p64"/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529;p64"/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530;p64"/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531;p64"/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2532;p64"/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533;p64"/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2534;p64"/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2535;p64"/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2536;p64"/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2537;p64"/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538;p64"/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539;p64"/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540;p64"/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541;p64"/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2542;p64"/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543;p64"/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544;p64"/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545;p64"/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546;p64"/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547;p64"/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2548;p64"/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2549;p64"/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2550;p64"/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2551;p64"/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2552;p64"/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553;p64"/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554;p64"/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555;p64"/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556;p64"/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557;p64"/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558;p64"/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559;p64"/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560;p64"/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561;p64"/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562;p64"/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563;p64"/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564;p64"/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565;p64"/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566;p64"/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567;p64"/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568;p64"/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569;p64"/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570;p64"/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571;p64"/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572;p64"/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573;p64"/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574;p64"/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575;p64"/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48" name="图片 20">
            <a:extLst>
              <a:ext uri="{FF2B5EF4-FFF2-40B4-BE49-F238E27FC236}">
                <a16:creationId xmlns:a16="http://schemas.microsoft.com/office/drawing/2014/main" id="{31EE71BF-E533-42B8-A4EE-DD6A90EC83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012" y="3271486"/>
            <a:ext cx="3181925" cy="30278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56B620-1F32-8D9A-8BD1-C854EA152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091" y="2112407"/>
            <a:ext cx="7273158" cy="15911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105" y="1573306"/>
            <a:ext cx="10125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latin typeface="Harrington" pitchFamily="82" charset="0"/>
              </a:rPr>
              <a:t>Trò</a:t>
            </a:r>
            <a:r>
              <a:rPr lang="en-US" sz="7200" b="1" dirty="0">
                <a:solidFill>
                  <a:srgbClr val="7030A0"/>
                </a:solidFill>
                <a:latin typeface="Harrington" pitchFamily="8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Harrington" pitchFamily="82" charset="0"/>
              </a:rPr>
              <a:t>chơi</a:t>
            </a:r>
            <a:r>
              <a:rPr lang="en-US" sz="7200" b="1" dirty="0">
                <a:solidFill>
                  <a:srgbClr val="7030A0"/>
                </a:solidFill>
                <a:latin typeface="Harrington" pitchFamily="82" charset="0"/>
              </a:rPr>
              <a:t>: </a:t>
            </a:r>
          </a:p>
          <a:p>
            <a:pPr algn="ctr"/>
            <a:r>
              <a:rPr lang="en-US" sz="7200" b="1" dirty="0">
                <a:solidFill>
                  <a:srgbClr val="7030A0"/>
                </a:solidFill>
                <a:latin typeface="Harrington" pitchFamily="82" charset="0"/>
              </a:rPr>
              <a:t>Ai </a:t>
            </a:r>
            <a:r>
              <a:rPr lang="en-US" sz="7200" b="1" dirty="0" err="1">
                <a:solidFill>
                  <a:srgbClr val="7030A0"/>
                </a:solidFill>
                <a:latin typeface="Harrington" pitchFamily="82" charset="0"/>
              </a:rPr>
              <a:t>nhanh</a:t>
            </a:r>
            <a:r>
              <a:rPr lang="en-US" sz="7200" b="1" dirty="0">
                <a:solidFill>
                  <a:srgbClr val="7030A0"/>
                </a:solidFill>
                <a:latin typeface="Harrington" pitchFamily="82" charset="0"/>
              </a:rPr>
              <a:t>, Ai </a:t>
            </a:r>
            <a:r>
              <a:rPr lang="en-US" sz="7200" b="1" dirty="0" err="1">
                <a:solidFill>
                  <a:srgbClr val="7030A0"/>
                </a:solidFill>
                <a:latin typeface="Harrington" pitchFamily="82" charset="0"/>
              </a:rPr>
              <a:t>đúng</a:t>
            </a:r>
            <a:endParaRPr lang="en-US" sz="7200" b="1" dirty="0">
              <a:solidFill>
                <a:srgbClr val="7030A0"/>
              </a:solidFill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4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72629" y="136616"/>
            <a:ext cx="10751500" cy="1640306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629" y="99686"/>
            <a:ext cx="10590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 1: Mai có 10 quả táo, Việt </a:t>
            </a:r>
            <a:r>
              <a:rPr lang="en-US" alt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ít hơn Mai 3 quả. Hỏi Việt có bao nhiêu quả?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71600" y="2424400"/>
            <a:ext cx="4683803" cy="80833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7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4552" y="2443451"/>
            <a:ext cx="4683803" cy="77214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6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9377" y="3591110"/>
            <a:ext cx="4683803" cy="8062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13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4552" y="3591110"/>
            <a:ext cx="4683803" cy="8062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5 </a:t>
            </a:r>
            <a:r>
              <a:rPr lang="en-US" sz="49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29053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27380" y="329053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227169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79982" y="189568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WordArt 36">
            <a:extLst>
              <a:ext uri="{FF2B5EF4-FFF2-40B4-BE49-F238E27FC236}">
                <a16:creationId xmlns:a16="http://schemas.microsoft.com/office/drawing/2014/main" id="{96B132CD-2332-DC57-5792-8964D97C4755}"/>
              </a:ext>
            </a:extLst>
          </p:cNvPr>
          <p:cNvSpPr>
            <a:spLocks noTextEdit="1"/>
          </p:cNvSpPr>
          <p:nvPr/>
        </p:nvSpPr>
        <p:spPr>
          <a:xfrm>
            <a:off x="10459272" y="482265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</a:t>
            </a:r>
          </a:p>
        </p:txBody>
      </p:sp>
      <p:sp>
        <p:nvSpPr>
          <p:cNvPr id="38" name="WordArt 37">
            <a:extLst>
              <a:ext uri="{FF2B5EF4-FFF2-40B4-BE49-F238E27FC236}">
                <a16:creationId xmlns:a16="http://schemas.microsoft.com/office/drawing/2014/main" id="{1FBAAE33-0E0D-2779-458C-459CA8514AE1}"/>
              </a:ext>
            </a:extLst>
          </p:cNvPr>
          <p:cNvSpPr>
            <a:spLocks noTextEdit="1"/>
          </p:cNvSpPr>
          <p:nvPr/>
        </p:nvSpPr>
        <p:spPr>
          <a:xfrm>
            <a:off x="10479982" y="4826186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39" name="WordArt 38">
            <a:extLst>
              <a:ext uri="{FF2B5EF4-FFF2-40B4-BE49-F238E27FC236}">
                <a16:creationId xmlns:a16="http://schemas.microsoft.com/office/drawing/2014/main" id="{B2D1780E-E5FE-ED2B-8EED-9D4DB66E7EF0}"/>
              </a:ext>
            </a:extLst>
          </p:cNvPr>
          <p:cNvSpPr>
            <a:spLocks noTextEdit="1"/>
          </p:cNvSpPr>
          <p:nvPr/>
        </p:nvSpPr>
        <p:spPr>
          <a:xfrm>
            <a:off x="10509893" y="4822653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40" name="WordArt 39">
            <a:extLst>
              <a:ext uri="{FF2B5EF4-FFF2-40B4-BE49-F238E27FC236}">
                <a16:creationId xmlns:a16="http://schemas.microsoft.com/office/drawing/2014/main" id="{E182EBB3-2741-EC0A-8D56-E54BFD1506F7}"/>
              </a:ext>
            </a:extLst>
          </p:cNvPr>
          <p:cNvSpPr>
            <a:spLocks noTextEdit="1"/>
          </p:cNvSpPr>
          <p:nvPr/>
        </p:nvSpPr>
        <p:spPr>
          <a:xfrm>
            <a:off x="10484698" y="4826186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41" name="WordArt 40">
            <a:extLst>
              <a:ext uri="{FF2B5EF4-FFF2-40B4-BE49-F238E27FC236}">
                <a16:creationId xmlns:a16="http://schemas.microsoft.com/office/drawing/2014/main" id="{B44710DF-21B0-D9B7-332D-5235BAF082A7}"/>
              </a:ext>
            </a:extLst>
          </p:cNvPr>
          <p:cNvSpPr>
            <a:spLocks noTextEdit="1"/>
          </p:cNvSpPr>
          <p:nvPr/>
        </p:nvSpPr>
        <p:spPr>
          <a:xfrm>
            <a:off x="10484698" y="4822652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42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4856859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43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12564" y="4856859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</a:p>
        </p:txBody>
      </p:sp>
      <p:sp>
        <p:nvSpPr>
          <p:cNvPr id="44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</a:p>
        </p:txBody>
      </p:sp>
      <p:sp>
        <p:nvSpPr>
          <p:cNvPr id="45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59272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46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06857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388068" y="4861200"/>
            <a:ext cx="807490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868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"/>
            <a:ext cx="12192000" cy="691286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684190" y="37599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10 x 5 = 50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1899" y="253759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5 + 10 = 15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71600" y="258300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 : 5 = 2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1898" y="377997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 x 10 = 50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65331" y="335050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927649" y="207881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216869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921564" y="332334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47726" y="0"/>
            <a:ext cx="11568262" cy="2077863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38871"/>
            <a:ext cx="10919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WordArt 36">
            <a:extLst>
              <a:ext uri="{FF2B5EF4-FFF2-40B4-BE49-F238E27FC236}">
                <a16:creationId xmlns:a16="http://schemas.microsoft.com/office/drawing/2014/main" id="{96B132CD-2332-DC57-5792-8964D97C4755}"/>
              </a:ext>
            </a:extLst>
          </p:cNvPr>
          <p:cNvSpPr>
            <a:spLocks noTextEdit="1"/>
          </p:cNvSpPr>
          <p:nvPr/>
        </p:nvSpPr>
        <p:spPr>
          <a:xfrm>
            <a:off x="10459272" y="482265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</a:t>
            </a:r>
          </a:p>
        </p:txBody>
      </p:sp>
      <p:sp>
        <p:nvSpPr>
          <p:cNvPr id="19" name="WordArt 37">
            <a:extLst>
              <a:ext uri="{FF2B5EF4-FFF2-40B4-BE49-F238E27FC236}">
                <a16:creationId xmlns:a16="http://schemas.microsoft.com/office/drawing/2014/main" id="{1FBAAE33-0E0D-2779-458C-459CA8514AE1}"/>
              </a:ext>
            </a:extLst>
          </p:cNvPr>
          <p:cNvSpPr>
            <a:spLocks noTextEdit="1"/>
          </p:cNvSpPr>
          <p:nvPr/>
        </p:nvSpPr>
        <p:spPr>
          <a:xfrm>
            <a:off x="10479982" y="4826186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20" name="WordArt 38">
            <a:extLst>
              <a:ext uri="{FF2B5EF4-FFF2-40B4-BE49-F238E27FC236}">
                <a16:creationId xmlns:a16="http://schemas.microsoft.com/office/drawing/2014/main" id="{B2D1780E-E5FE-ED2B-8EED-9D4DB66E7EF0}"/>
              </a:ext>
            </a:extLst>
          </p:cNvPr>
          <p:cNvSpPr>
            <a:spLocks noTextEdit="1"/>
          </p:cNvSpPr>
          <p:nvPr/>
        </p:nvSpPr>
        <p:spPr>
          <a:xfrm>
            <a:off x="10509893" y="4822653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21" name="WordArt 39">
            <a:extLst>
              <a:ext uri="{FF2B5EF4-FFF2-40B4-BE49-F238E27FC236}">
                <a16:creationId xmlns:a16="http://schemas.microsoft.com/office/drawing/2014/main" id="{E182EBB3-2741-EC0A-8D56-E54BFD1506F7}"/>
              </a:ext>
            </a:extLst>
          </p:cNvPr>
          <p:cNvSpPr>
            <a:spLocks noTextEdit="1"/>
          </p:cNvSpPr>
          <p:nvPr/>
        </p:nvSpPr>
        <p:spPr>
          <a:xfrm>
            <a:off x="10484698" y="4826186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22" name="WordArt 40">
            <a:extLst>
              <a:ext uri="{FF2B5EF4-FFF2-40B4-BE49-F238E27FC236}">
                <a16:creationId xmlns:a16="http://schemas.microsoft.com/office/drawing/2014/main" id="{B44710DF-21B0-D9B7-332D-5235BAF082A7}"/>
              </a:ext>
            </a:extLst>
          </p:cNvPr>
          <p:cNvSpPr>
            <a:spLocks noTextEdit="1"/>
          </p:cNvSpPr>
          <p:nvPr/>
        </p:nvSpPr>
        <p:spPr>
          <a:xfrm>
            <a:off x="10484698" y="4822652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33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4856859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34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12564" y="4856859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</a:p>
        </p:txBody>
      </p:sp>
      <p:sp>
        <p:nvSpPr>
          <p:cNvPr id="35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</a:p>
        </p:txBody>
      </p:sp>
      <p:sp>
        <p:nvSpPr>
          <p:cNvPr id="36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59272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37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06857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</a:p>
        </p:txBody>
      </p:sp>
      <p:sp>
        <p:nvSpPr>
          <p:cNvPr id="38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388068" y="4861200"/>
            <a:ext cx="807490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18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" y="0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63072" y="147920"/>
            <a:ext cx="11568262" cy="2696374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265" y="147920"/>
            <a:ext cx="109190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cam?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07" y="4116613"/>
            <a:ext cx="5065911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 : 5 = 4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1907" y="3164246"/>
            <a:ext cx="5062305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 – 5 = 15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9379" y="316424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4000" b="1" noProof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 x 5 = 100 (</a:t>
            </a:r>
            <a:r>
              <a:rPr lang="en-US" sz="4000" b="1" noProof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noProof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49378" y="411943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 + 5 = 25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45263" y="380774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14693" y="287969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5459" y="282301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20609" y="38077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WordArt 36">
            <a:extLst>
              <a:ext uri="{FF2B5EF4-FFF2-40B4-BE49-F238E27FC236}">
                <a16:creationId xmlns:a16="http://schemas.microsoft.com/office/drawing/2014/main" id="{96B132CD-2332-DC57-5792-8964D97C4755}"/>
              </a:ext>
            </a:extLst>
          </p:cNvPr>
          <p:cNvSpPr>
            <a:spLocks noTextEdit="1"/>
          </p:cNvSpPr>
          <p:nvPr/>
        </p:nvSpPr>
        <p:spPr>
          <a:xfrm>
            <a:off x="10459272" y="5279852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1FBAAE33-0E0D-2779-458C-459CA8514AE1}"/>
              </a:ext>
            </a:extLst>
          </p:cNvPr>
          <p:cNvSpPr>
            <a:spLocks noTextEdit="1"/>
          </p:cNvSpPr>
          <p:nvPr/>
        </p:nvSpPr>
        <p:spPr>
          <a:xfrm>
            <a:off x="10479982" y="528338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17" name="WordArt 38">
            <a:extLst>
              <a:ext uri="{FF2B5EF4-FFF2-40B4-BE49-F238E27FC236}">
                <a16:creationId xmlns:a16="http://schemas.microsoft.com/office/drawing/2014/main" id="{B2D1780E-E5FE-ED2B-8EED-9D4DB66E7EF0}"/>
              </a:ext>
            </a:extLst>
          </p:cNvPr>
          <p:cNvSpPr>
            <a:spLocks noTextEdit="1"/>
          </p:cNvSpPr>
          <p:nvPr/>
        </p:nvSpPr>
        <p:spPr>
          <a:xfrm>
            <a:off x="10509893" y="5279851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18" name="WordArt 39">
            <a:extLst>
              <a:ext uri="{FF2B5EF4-FFF2-40B4-BE49-F238E27FC236}">
                <a16:creationId xmlns:a16="http://schemas.microsoft.com/office/drawing/2014/main" id="{E182EBB3-2741-EC0A-8D56-E54BFD1506F7}"/>
              </a:ext>
            </a:extLst>
          </p:cNvPr>
          <p:cNvSpPr>
            <a:spLocks noTextEdit="1"/>
          </p:cNvSpPr>
          <p:nvPr/>
        </p:nvSpPr>
        <p:spPr>
          <a:xfrm>
            <a:off x="10484698" y="528338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19" name="WordArt 40">
            <a:extLst>
              <a:ext uri="{FF2B5EF4-FFF2-40B4-BE49-F238E27FC236}">
                <a16:creationId xmlns:a16="http://schemas.microsoft.com/office/drawing/2014/main" id="{B44710DF-21B0-D9B7-332D-5235BAF082A7}"/>
              </a:ext>
            </a:extLst>
          </p:cNvPr>
          <p:cNvSpPr>
            <a:spLocks noTextEdit="1"/>
          </p:cNvSpPr>
          <p:nvPr/>
        </p:nvSpPr>
        <p:spPr>
          <a:xfrm>
            <a:off x="10484698" y="5279850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20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5314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21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12564" y="5314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</a:p>
        </p:txBody>
      </p:sp>
      <p:sp>
        <p:nvSpPr>
          <p:cNvPr id="22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531425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</a:p>
        </p:txBody>
      </p:sp>
      <p:sp>
        <p:nvSpPr>
          <p:cNvPr id="33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59272" y="531425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34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06857" y="531425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</a:p>
        </p:txBody>
      </p:sp>
      <p:sp>
        <p:nvSpPr>
          <p:cNvPr id="35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388068" y="5318398"/>
            <a:ext cx="807490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3528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228063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82388" y="-1"/>
            <a:ext cx="11698941" cy="2138083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2389" y="-4765"/>
            <a:ext cx="115371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en-US" sz="4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Nam 1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defRPr/>
            </a:pPr>
            <a:endParaRPr lang="vi-VN" altLang="en-US" sz="48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1600" y="2478188"/>
            <a:ext cx="4763629" cy="120630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 + 1 = 4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3 + 4 = 7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130" y="2497239"/>
            <a:ext cx="4979413" cy="118725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+ 1 = 4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4 + 1 = 5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9376" y="4143382"/>
            <a:ext cx="4683803" cy="8062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3 + 4 = 7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6027" y="4155884"/>
            <a:ext cx="4941113" cy="8062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3 + 1 = 4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32842" y="384280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89129" y="394120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53387" y="216745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988801" y="205564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WordArt 36">
            <a:extLst>
              <a:ext uri="{FF2B5EF4-FFF2-40B4-BE49-F238E27FC236}">
                <a16:creationId xmlns:a16="http://schemas.microsoft.com/office/drawing/2014/main" id="{96B132CD-2332-DC57-5792-8964D97C4755}"/>
              </a:ext>
            </a:extLst>
          </p:cNvPr>
          <p:cNvSpPr>
            <a:spLocks noTextEdit="1"/>
          </p:cNvSpPr>
          <p:nvPr/>
        </p:nvSpPr>
        <p:spPr>
          <a:xfrm>
            <a:off x="10770146" y="5529342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</a:t>
            </a:r>
          </a:p>
        </p:txBody>
      </p:sp>
      <p:sp>
        <p:nvSpPr>
          <p:cNvPr id="37" name="WordArt 37">
            <a:extLst>
              <a:ext uri="{FF2B5EF4-FFF2-40B4-BE49-F238E27FC236}">
                <a16:creationId xmlns:a16="http://schemas.microsoft.com/office/drawing/2014/main" id="{1FBAAE33-0E0D-2779-458C-459CA8514AE1}"/>
              </a:ext>
            </a:extLst>
          </p:cNvPr>
          <p:cNvSpPr>
            <a:spLocks noTextEdit="1"/>
          </p:cNvSpPr>
          <p:nvPr/>
        </p:nvSpPr>
        <p:spPr>
          <a:xfrm>
            <a:off x="10790856" y="553287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38" name="WordArt 38">
            <a:extLst>
              <a:ext uri="{FF2B5EF4-FFF2-40B4-BE49-F238E27FC236}">
                <a16:creationId xmlns:a16="http://schemas.microsoft.com/office/drawing/2014/main" id="{B2D1780E-E5FE-ED2B-8EED-9D4DB66E7EF0}"/>
              </a:ext>
            </a:extLst>
          </p:cNvPr>
          <p:cNvSpPr>
            <a:spLocks noTextEdit="1"/>
          </p:cNvSpPr>
          <p:nvPr/>
        </p:nvSpPr>
        <p:spPr>
          <a:xfrm>
            <a:off x="10820767" y="5529341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39" name="WordArt 39">
            <a:extLst>
              <a:ext uri="{FF2B5EF4-FFF2-40B4-BE49-F238E27FC236}">
                <a16:creationId xmlns:a16="http://schemas.microsoft.com/office/drawing/2014/main" id="{E182EBB3-2741-EC0A-8D56-E54BFD1506F7}"/>
              </a:ext>
            </a:extLst>
          </p:cNvPr>
          <p:cNvSpPr>
            <a:spLocks noTextEdit="1"/>
          </p:cNvSpPr>
          <p:nvPr/>
        </p:nvSpPr>
        <p:spPr>
          <a:xfrm>
            <a:off x="10795572" y="553287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40" name="WordArt 40">
            <a:extLst>
              <a:ext uri="{FF2B5EF4-FFF2-40B4-BE49-F238E27FC236}">
                <a16:creationId xmlns:a16="http://schemas.microsoft.com/office/drawing/2014/main" id="{B44710DF-21B0-D9B7-332D-5235BAF082A7}"/>
              </a:ext>
            </a:extLst>
          </p:cNvPr>
          <p:cNvSpPr>
            <a:spLocks noTextEdit="1"/>
          </p:cNvSpPr>
          <p:nvPr/>
        </p:nvSpPr>
        <p:spPr>
          <a:xfrm>
            <a:off x="10795572" y="5529340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41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795572" y="556354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42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823438" y="556354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</a:p>
        </p:txBody>
      </p:sp>
      <p:sp>
        <p:nvSpPr>
          <p:cNvPr id="43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795572" y="556374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</a:p>
        </p:txBody>
      </p:sp>
      <p:sp>
        <p:nvSpPr>
          <p:cNvPr id="44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770146" y="556374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45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817731" y="556374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</a:p>
        </p:txBody>
      </p:sp>
      <p:sp>
        <p:nvSpPr>
          <p:cNvPr id="46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698942" y="5567888"/>
            <a:ext cx="807490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657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27" y="5807012"/>
            <a:ext cx="13230117" cy="3343184"/>
          </a:xfrm>
          <a:prstGeom prst="rect">
            <a:avLst/>
          </a:prstGeom>
        </p:spPr>
      </p:pic>
      <p:pic>
        <p:nvPicPr>
          <p:cNvPr id="8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4100"/>
            <a:ext cx="5845115" cy="3068608"/>
          </a:xfrm>
          <a:prstGeom prst="rect">
            <a:avLst/>
          </a:prstGeom>
        </p:spPr>
      </p:pic>
      <p:grpSp>
        <p:nvGrpSpPr>
          <p:cNvPr id="87" name="Google Shape;2441;p64">
            <a:extLst>
              <a:ext uri="{FF2B5EF4-FFF2-40B4-BE49-F238E27FC236}">
                <a16:creationId xmlns:a16="http://schemas.microsoft.com/office/drawing/2014/main" id="{1C2D77C6-D1A6-42F3-8D7A-989C9743B554}"/>
              </a:ext>
            </a:extLst>
          </p:cNvPr>
          <p:cNvGrpSpPr/>
          <p:nvPr/>
        </p:nvGrpSpPr>
        <p:grpSpPr>
          <a:xfrm>
            <a:off x="-115426" y="304803"/>
            <a:ext cx="6502321" cy="8656709"/>
            <a:chOff x="1919588" y="1932925"/>
            <a:chExt cx="5075100" cy="7132475"/>
          </a:xfrm>
        </p:grpSpPr>
        <p:sp>
          <p:nvSpPr>
            <p:cNvPr id="88" name="Google Shape;2442;p64">
              <a:extLst>
                <a:ext uri="{FF2B5EF4-FFF2-40B4-BE49-F238E27FC236}">
                  <a16:creationId xmlns:a16="http://schemas.microsoft.com/office/drawing/2014/main" id="{980C819F-6F31-4D40-A1D9-00127FB69FB5}"/>
                </a:ext>
              </a:extLst>
            </p:cNvPr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443;p64">
              <a:extLst>
                <a:ext uri="{FF2B5EF4-FFF2-40B4-BE49-F238E27FC236}">
                  <a16:creationId xmlns:a16="http://schemas.microsoft.com/office/drawing/2014/main" id="{8839E087-5CBA-4232-A581-8071B1CF55E0}"/>
                </a:ext>
              </a:extLst>
            </p:cNvPr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444;p64">
              <a:extLst>
                <a:ext uri="{FF2B5EF4-FFF2-40B4-BE49-F238E27FC236}">
                  <a16:creationId xmlns:a16="http://schemas.microsoft.com/office/drawing/2014/main" id="{6D818DB2-77F4-4DF4-B470-F71DAFEED68D}"/>
                </a:ext>
              </a:extLst>
            </p:cNvPr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445;p64">
              <a:extLst>
                <a:ext uri="{FF2B5EF4-FFF2-40B4-BE49-F238E27FC236}">
                  <a16:creationId xmlns:a16="http://schemas.microsoft.com/office/drawing/2014/main" id="{FD04656A-D881-491A-9D8F-8B6DA9768463}"/>
                </a:ext>
              </a:extLst>
            </p:cNvPr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446;p64">
              <a:extLst>
                <a:ext uri="{FF2B5EF4-FFF2-40B4-BE49-F238E27FC236}">
                  <a16:creationId xmlns:a16="http://schemas.microsoft.com/office/drawing/2014/main" id="{54EA7C28-C07E-490A-907D-FD1BD3B381A5}"/>
                </a:ext>
              </a:extLst>
            </p:cNvPr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447;p64">
              <a:extLst>
                <a:ext uri="{FF2B5EF4-FFF2-40B4-BE49-F238E27FC236}">
                  <a16:creationId xmlns:a16="http://schemas.microsoft.com/office/drawing/2014/main" id="{7348EE1C-6C55-4DA6-A039-8AC12EE1855B}"/>
                </a:ext>
              </a:extLst>
            </p:cNvPr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448;p64">
              <a:extLst>
                <a:ext uri="{FF2B5EF4-FFF2-40B4-BE49-F238E27FC236}">
                  <a16:creationId xmlns:a16="http://schemas.microsoft.com/office/drawing/2014/main" id="{658AD2BF-555F-4306-ADE5-393790873EAE}"/>
                </a:ext>
              </a:extLst>
            </p:cNvPr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449;p64">
              <a:extLst>
                <a:ext uri="{FF2B5EF4-FFF2-40B4-BE49-F238E27FC236}">
                  <a16:creationId xmlns:a16="http://schemas.microsoft.com/office/drawing/2014/main" id="{0A049676-AAD0-408F-82BF-4D05061E5E77}"/>
                </a:ext>
              </a:extLst>
            </p:cNvPr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450;p64">
              <a:extLst>
                <a:ext uri="{FF2B5EF4-FFF2-40B4-BE49-F238E27FC236}">
                  <a16:creationId xmlns:a16="http://schemas.microsoft.com/office/drawing/2014/main" id="{6C109E09-8D8F-4EEF-B654-E2FB73399307}"/>
                </a:ext>
              </a:extLst>
            </p:cNvPr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451;p64">
              <a:extLst>
                <a:ext uri="{FF2B5EF4-FFF2-40B4-BE49-F238E27FC236}">
                  <a16:creationId xmlns:a16="http://schemas.microsoft.com/office/drawing/2014/main" id="{CBBF61A0-AE0D-46A2-A8D6-878594A57C0D}"/>
                </a:ext>
              </a:extLst>
            </p:cNvPr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452;p64">
              <a:extLst>
                <a:ext uri="{FF2B5EF4-FFF2-40B4-BE49-F238E27FC236}">
                  <a16:creationId xmlns:a16="http://schemas.microsoft.com/office/drawing/2014/main" id="{12B45ED6-8667-430D-8725-F1DEDE1D90AE}"/>
                </a:ext>
              </a:extLst>
            </p:cNvPr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453;p64">
              <a:extLst>
                <a:ext uri="{FF2B5EF4-FFF2-40B4-BE49-F238E27FC236}">
                  <a16:creationId xmlns:a16="http://schemas.microsoft.com/office/drawing/2014/main" id="{B37C2CE4-B80E-47ED-B61F-35D068FBC3D6}"/>
                </a:ext>
              </a:extLst>
            </p:cNvPr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454;p64">
              <a:extLst>
                <a:ext uri="{FF2B5EF4-FFF2-40B4-BE49-F238E27FC236}">
                  <a16:creationId xmlns:a16="http://schemas.microsoft.com/office/drawing/2014/main" id="{8023644C-6B07-4FD2-9007-186F50E37887}"/>
                </a:ext>
              </a:extLst>
            </p:cNvPr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455;p64">
              <a:extLst>
                <a:ext uri="{FF2B5EF4-FFF2-40B4-BE49-F238E27FC236}">
                  <a16:creationId xmlns:a16="http://schemas.microsoft.com/office/drawing/2014/main" id="{3ADC47D1-5EE4-4170-AD0B-04414A8B5B38}"/>
                </a:ext>
              </a:extLst>
            </p:cNvPr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456;p64">
              <a:extLst>
                <a:ext uri="{FF2B5EF4-FFF2-40B4-BE49-F238E27FC236}">
                  <a16:creationId xmlns:a16="http://schemas.microsoft.com/office/drawing/2014/main" id="{0362C880-50F0-4FA4-9BAE-6E4615B9A396}"/>
                </a:ext>
              </a:extLst>
            </p:cNvPr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457;p64">
              <a:extLst>
                <a:ext uri="{FF2B5EF4-FFF2-40B4-BE49-F238E27FC236}">
                  <a16:creationId xmlns:a16="http://schemas.microsoft.com/office/drawing/2014/main" id="{CD4C766F-DEA2-41A1-8CA2-92C337AED819}"/>
                </a:ext>
              </a:extLst>
            </p:cNvPr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458;p64">
              <a:extLst>
                <a:ext uri="{FF2B5EF4-FFF2-40B4-BE49-F238E27FC236}">
                  <a16:creationId xmlns:a16="http://schemas.microsoft.com/office/drawing/2014/main" id="{3EDA7006-CB82-4704-A03A-DF7FFBDBE508}"/>
                </a:ext>
              </a:extLst>
            </p:cNvPr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459;p64">
              <a:extLst>
                <a:ext uri="{FF2B5EF4-FFF2-40B4-BE49-F238E27FC236}">
                  <a16:creationId xmlns:a16="http://schemas.microsoft.com/office/drawing/2014/main" id="{A31063E8-43EA-480C-90B4-CD3AC6C4294C}"/>
                </a:ext>
              </a:extLst>
            </p:cNvPr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460;p64">
              <a:extLst>
                <a:ext uri="{FF2B5EF4-FFF2-40B4-BE49-F238E27FC236}">
                  <a16:creationId xmlns:a16="http://schemas.microsoft.com/office/drawing/2014/main" id="{060CDA2B-31FF-41E4-BEBD-0800BDA74337}"/>
                </a:ext>
              </a:extLst>
            </p:cNvPr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461;p64">
              <a:extLst>
                <a:ext uri="{FF2B5EF4-FFF2-40B4-BE49-F238E27FC236}">
                  <a16:creationId xmlns:a16="http://schemas.microsoft.com/office/drawing/2014/main" id="{8FE7E7FA-5B41-46BE-B7BB-ECF37CA29B2C}"/>
                </a:ext>
              </a:extLst>
            </p:cNvPr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462;p64">
              <a:extLst>
                <a:ext uri="{FF2B5EF4-FFF2-40B4-BE49-F238E27FC236}">
                  <a16:creationId xmlns:a16="http://schemas.microsoft.com/office/drawing/2014/main" id="{D24D6932-5816-47E4-A15B-88176A09BB28}"/>
                </a:ext>
              </a:extLst>
            </p:cNvPr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463;p64">
              <a:extLst>
                <a:ext uri="{FF2B5EF4-FFF2-40B4-BE49-F238E27FC236}">
                  <a16:creationId xmlns:a16="http://schemas.microsoft.com/office/drawing/2014/main" id="{0FBB37D2-DCF6-4509-8553-81C3BE1D70D0}"/>
                </a:ext>
              </a:extLst>
            </p:cNvPr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464;p64">
              <a:extLst>
                <a:ext uri="{FF2B5EF4-FFF2-40B4-BE49-F238E27FC236}">
                  <a16:creationId xmlns:a16="http://schemas.microsoft.com/office/drawing/2014/main" id="{8BAD7BF2-16BC-4FF8-9E61-497AFD479F51}"/>
                </a:ext>
              </a:extLst>
            </p:cNvPr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465;p64">
              <a:extLst>
                <a:ext uri="{FF2B5EF4-FFF2-40B4-BE49-F238E27FC236}">
                  <a16:creationId xmlns:a16="http://schemas.microsoft.com/office/drawing/2014/main" id="{13C68215-5C72-4CE7-8B28-7BA9264A7510}"/>
                </a:ext>
              </a:extLst>
            </p:cNvPr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466;p64">
              <a:extLst>
                <a:ext uri="{FF2B5EF4-FFF2-40B4-BE49-F238E27FC236}">
                  <a16:creationId xmlns:a16="http://schemas.microsoft.com/office/drawing/2014/main" id="{2007BDB8-9AEA-4E53-8434-1646546F3D33}"/>
                </a:ext>
              </a:extLst>
            </p:cNvPr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467;p64">
              <a:extLst>
                <a:ext uri="{FF2B5EF4-FFF2-40B4-BE49-F238E27FC236}">
                  <a16:creationId xmlns:a16="http://schemas.microsoft.com/office/drawing/2014/main" id="{52451F5A-43EF-46F8-A18E-4AAB6E9E2BFE}"/>
                </a:ext>
              </a:extLst>
            </p:cNvPr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468;p64">
              <a:extLst>
                <a:ext uri="{FF2B5EF4-FFF2-40B4-BE49-F238E27FC236}">
                  <a16:creationId xmlns:a16="http://schemas.microsoft.com/office/drawing/2014/main" id="{55AE6D05-A92E-424D-AD4E-1215325407D9}"/>
                </a:ext>
              </a:extLst>
            </p:cNvPr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469;p64">
              <a:extLst>
                <a:ext uri="{FF2B5EF4-FFF2-40B4-BE49-F238E27FC236}">
                  <a16:creationId xmlns:a16="http://schemas.microsoft.com/office/drawing/2014/main" id="{F67F9EA3-5FBB-440C-A7AC-C7A088D94EBD}"/>
                </a:ext>
              </a:extLst>
            </p:cNvPr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470;p64">
              <a:extLst>
                <a:ext uri="{FF2B5EF4-FFF2-40B4-BE49-F238E27FC236}">
                  <a16:creationId xmlns:a16="http://schemas.microsoft.com/office/drawing/2014/main" id="{040D6E7A-4C01-4B10-B761-DE0546D7AB35}"/>
                </a:ext>
              </a:extLst>
            </p:cNvPr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471;p64">
              <a:extLst>
                <a:ext uri="{FF2B5EF4-FFF2-40B4-BE49-F238E27FC236}">
                  <a16:creationId xmlns:a16="http://schemas.microsoft.com/office/drawing/2014/main" id="{76418DF5-0112-4B90-A180-CBBA3A1C0464}"/>
                </a:ext>
              </a:extLst>
            </p:cNvPr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472;p64">
              <a:extLst>
                <a:ext uri="{FF2B5EF4-FFF2-40B4-BE49-F238E27FC236}">
                  <a16:creationId xmlns:a16="http://schemas.microsoft.com/office/drawing/2014/main" id="{1FCED759-9C7C-4EC3-B6C3-03E704FBB036}"/>
                </a:ext>
              </a:extLst>
            </p:cNvPr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473;p64">
              <a:extLst>
                <a:ext uri="{FF2B5EF4-FFF2-40B4-BE49-F238E27FC236}">
                  <a16:creationId xmlns:a16="http://schemas.microsoft.com/office/drawing/2014/main" id="{E7417D4D-7169-4AB2-BE2D-5BF69145DD04}"/>
                </a:ext>
              </a:extLst>
            </p:cNvPr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474;p64">
              <a:extLst>
                <a:ext uri="{FF2B5EF4-FFF2-40B4-BE49-F238E27FC236}">
                  <a16:creationId xmlns:a16="http://schemas.microsoft.com/office/drawing/2014/main" id="{7B2AB27B-1E9F-41A8-9C38-960727F5C3E0}"/>
                </a:ext>
              </a:extLst>
            </p:cNvPr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475;p64">
              <a:extLst>
                <a:ext uri="{FF2B5EF4-FFF2-40B4-BE49-F238E27FC236}">
                  <a16:creationId xmlns:a16="http://schemas.microsoft.com/office/drawing/2014/main" id="{67F8F177-47E2-477D-9AC7-9BE364A2ADC5}"/>
                </a:ext>
              </a:extLst>
            </p:cNvPr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476;p64">
              <a:extLst>
                <a:ext uri="{FF2B5EF4-FFF2-40B4-BE49-F238E27FC236}">
                  <a16:creationId xmlns:a16="http://schemas.microsoft.com/office/drawing/2014/main" id="{6F0FD054-08A0-441F-B87B-72F8DF4ED1B2}"/>
                </a:ext>
              </a:extLst>
            </p:cNvPr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477;p64">
              <a:extLst>
                <a:ext uri="{FF2B5EF4-FFF2-40B4-BE49-F238E27FC236}">
                  <a16:creationId xmlns:a16="http://schemas.microsoft.com/office/drawing/2014/main" id="{5406C111-54EC-421B-924C-DBCCB30C4607}"/>
                </a:ext>
              </a:extLst>
            </p:cNvPr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478;p64">
              <a:extLst>
                <a:ext uri="{FF2B5EF4-FFF2-40B4-BE49-F238E27FC236}">
                  <a16:creationId xmlns:a16="http://schemas.microsoft.com/office/drawing/2014/main" id="{3812FDCE-6DC5-4B12-B3A5-C7E5982C36B8}"/>
                </a:ext>
              </a:extLst>
            </p:cNvPr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479;p64">
              <a:extLst>
                <a:ext uri="{FF2B5EF4-FFF2-40B4-BE49-F238E27FC236}">
                  <a16:creationId xmlns:a16="http://schemas.microsoft.com/office/drawing/2014/main" id="{6EBB1666-7854-47BE-B716-782C21B90559}"/>
                </a:ext>
              </a:extLst>
            </p:cNvPr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480;p64">
              <a:extLst>
                <a:ext uri="{FF2B5EF4-FFF2-40B4-BE49-F238E27FC236}">
                  <a16:creationId xmlns:a16="http://schemas.microsoft.com/office/drawing/2014/main" id="{D2EECB3A-5FD3-4F0C-864B-442D9D709F41}"/>
                </a:ext>
              </a:extLst>
            </p:cNvPr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481;p64">
              <a:extLst>
                <a:ext uri="{FF2B5EF4-FFF2-40B4-BE49-F238E27FC236}">
                  <a16:creationId xmlns:a16="http://schemas.microsoft.com/office/drawing/2014/main" id="{9EADF68C-D93E-474F-BDEB-DA5C6A479699}"/>
                </a:ext>
              </a:extLst>
            </p:cNvPr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482;p64">
              <a:extLst>
                <a:ext uri="{FF2B5EF4-FFF2-40B4-BE49-F238E27FC236}">
                  <a16:creationId xmlns:a16="http://schemas.microsoft.com/office/drawing/2014/main" id="{C5CB86E7-9A67-4F55-B91C-9F4D45C5FAF4}"/>
                </a:ext>
              </a:extLst>
            </p:cNvPr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483;p64">
              <a:extLst>
                <a:ext uri="{FF2B5EF4-FFF2-40B4-BE49-F238E27FC236}">
                  <a16:creationId xmlns:a16="http://schemas.microsoft.com/office/drawing/2014/main" id="{622F9E55-69DB-4B09-B11D-179282952E50}"/>
                </a:ext>
              </a:extLst>
            </p:cNvPr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484;p64">
              <a:extLst>
                <a:ext uri="{FF2B5EF4-FFF2-40B4-BE49-F238E27FC236}">
                  <a16:creationId xmlns:a16="http://schemas.microsoft.com/office/drawing/2014/main" id="{C27C76B3-B4C1-4DD6-BF22-7C1A003F97CE}"/>
                </a:ext>
              </a:extLst>
            </p:cNvPr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485;p64">
              <a:extLst>
                <a:ext uri="{FF2B5EF4-FFF2-40B4-BE49-F238E27FC236}">
                  <a16:creationId xmlns:a16="http://schemas.microsoft.com/office/drawing/2014/main" id="{FC08335D-B3B6-46BE-A0F3-3F7E21EBD91E}"/>
                </a:ext>
              </a:extLst>
            </p:cNvPr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486;p64">
              <a:extLst>
                <a:ext uri="{FF2B5EF4-FFF2-40B4-BE49-F238E27FC236}">
                  <a16:creationId xmlns:a16="http://schemas.microsoft.com/office/drawing/2014/main" id="{6D3684BF-9FFB-417B-B936-6751F5F429EA}"/>
                </a:ext>
              </a:extLst>
            </p:cNvPr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487;p64">
              <a:extLst>
                <a:ext uri="{FF2B5EF4-FFF2-40B4-BE49-F238E27FC236}">
                  <a16:creationId xmlns:a16="http://schemas.microsoft.com/office/drawing/2014/main" id="{8344ED5C-79C9-4599-9F70-38E58E8DD1A6}"/>
                </a:ext>
              </a:extLst>
            </p:cNvPr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488;p64">
              <a:extLst>
                <a:ext uri="{FF2B5EF4-FFF2-40B4-BE49-F238E27FC236}">
                  <a16:creationId xmlns:a16="http://schemas.microsoft.com/office/drawing/2014/main" id="{551967DD-591A-4C5D-BC97-229549BC8B56}"/>
                </a:ext>
              </a:extLst>
            </p:cNvPr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489;p64">
              <a:extLst>
                <a:ext uri="{FF2B5EF4-FFF2-40B4-BE49-F238E27FC236}">
                  <a16:creationId xmlns:a16="http://schemas.microsoft.com/office/drawing/2014/main" id="{BA76B059-B6FF-4041-9D32-1000A8CFEFC6}"/>
                </a:ext>
              </a:extLst>
            </p:cNvPr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490;p64">
              <a:extLst>
                <a:ext uri="{FF2B5EF4-FFF2-40B4-BE49-F238E27FC236}">
                  <a16:creationId xmlns:a16="http://schemas.microsoft.com/office/drawing/2014/main" id="{65466188-2FB3-4E73-A2E1-1BB7D3F8539B}"/>
                </a:ext>
              </a:extLst>
            </p:cNvPr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491;p64">
              <a:extLst>
                <a:ext uri="{FF2B5EF4-FFF2-40B4-BE49-F238E27FC236}">
                  <a16:creationId xmlns:a16="http://schemas.microsoft.com/office/drawing/2014/main" id="{F825F3FF-084F-4A58-8D92-5544A3C7506D}"/>
                </a:ext>
              </a:extLst>
            </p:cNvPr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492;p64">
              <a:extLst>
                <a:ext uri="{FF2B5EF4-FFF2-40B4-BE49-F238E27FC236}">
                  <a16:creationId xmlns:a16="http://schemas.microsoft.com/office/drawing/2014/main" id="{9527EDD7-47BF-420A-88B9-01AFC033FCDB}"/>
                </a:ext>
              </a:extLst>
            </p:cNvPr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493;p64">
              <a:extLst>
                <a:ext uri="{FF2B5EF4-FFF2-40B4-BE49-F238E27FC236}">
                  <a16:creationId xmlns:a16="http://schemas.microsoft.com/office/drawing/2014/main" id="{FAEF14AD-DC9E-4DDD-93B1-C8EC90F8C310}"/>
                </a:ext>
              </a:extLst>
            </p:cNvPr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494;p64">
              <a:extLst>
                <a:ext uri="{FF2B5EF4-FFF2-40B4-BE49-F238E27FC236}">
                  <a16:creationId xmlns:a16="http://schemas.microsoft.com/office/drawing/2014/main" id="{901DEE3B-DC72-41CC-8CF3-6AD04E977F43}"/>
                </a:ext>
              </a:extLst>
            </p:cNvPr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495;p64">
              <a:extLst>
                <a:ext uri="{FF2B5EF4-FFF2-40B4-BE49-F238E27FC236}">
                  <a16:creationId xmlns:a16="http://schemas.microsoft.com/office/drawing/2014/main" id="{B07E5C55-F800-4E8C-8119-5893B0C75A00}"/>
                </a:ext>
              </a:extLst>
            </p:cNvPr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496;p64">
              <a:extLst>
                <a:ext uri="{FF2B5EF4-FFF2-40B4-BE49-F238E27FC236}">
                  <a16:creationId xmlns:a16="http://schemas.microsoft.com/office/drawing/2014/main" id="{AB803CFD-F185-4085-A280-D56D1A0E4BDC}"/>
                </a:ext>
              </a:extLst>
            </p:cNvPr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497;p64">
              <a:extLst>
                <a:ext uri="{FF2B5EF4-FFF2-40B4-BE49-F238E27FC236}">
                  <a16:creationId xmlns:a16="http://schemas.microsoft.com/office/drawing/2014/main" id="{1589CE23-0AF0-4D04-87D3-61175273E052}"/>
                </a:ext>
              </a:extLst>
            </p:cNvPr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498;p64">
              <a:extLst>
                <a:ext uri="{FF2B5EF4-FFF2-40B4-BE49-F238E27FC236}">
                  <a16:creationId xmlns:a16="http://schemas.microsoft.com/office/drawing/2014/main" id="{247696BB-98CE-4418-813A-70BB66973762}"/>
                </a:ext>
              </a:extLst>
            </p:cNvPr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2499;p64">
              <a:extLst>
                <a:ext uri="{FF2B5EF4-FFF2-40B4-BE49-F238E27FC236}">
                  <a16:creationId xmlns:a16="http://schemas.microsoft.com/office/drawing/2014/main" id="{842604CE-C995-42EC-B161-E82DF7F5AA17}"/>
                </a:ext>
              </a:extLst>
            </p:cNvPr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146" name="Google Shape;2500;p64">
                <a:extLst>
                  <a:ext uri="{FF2B5EF4-FFF2-40B4-BE49-F238E27FC236}">
                    <a16:creationId xmlns:a16="http://schemas.microsoft.com/office/drawing/2014/main" id="{E15327C3-18D7-44AE-BDED-67B0E45BBB40}"/>
                  </a:ext>
                </a:extLst>
              </p:cNvPr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501;p64">
                <a:extLst>
                  <a:ext uri="{FF2B5EF4-FFF2-40B4-BE49-F238E27FC236}">
                    <a16:creationId xmlns:a16="http://schemas.microsoft.com/office/drawing/2014/main" id="{E5F6A491-9900-4D1D-9263-24791C173B3F}"/>
                  </a:ext>
                </a:extLst>
              </p:cNvPr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502;p64">
                <a:extLst>
                  <a:ext uri="{FF2B5EF4-FFF2-40B4-BE49-F238E27FC236}">
                    <a16:creationId xmlns:a16="http://schemas.microsoft.com/office/drawing/2014/main" id="{00F64A82-B4B1-48B1-BACD-E1C12B4DD870}"/>
                  </a:ext>
                </a:extLst>
              </p:cNvPr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503;p64">
                <a:extLst>
                  <a:ext uri="{FF2B5EF4-FFF2-40B4-BE49-F238E27FC236}">
                    <a16:creationId xmlns:a16="http://schemas.microsoft.com/office/drawing/2014/main" id="{30E1D795-552A-4270-8007-5581348E56E5}"/>
                  </a:ext>
                </a:extLst>
              </p:cNvPr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504;p64">
                <a:extLst>
                  <a:ext uri="{FF2B5EF4-FFF2-40B4-BE49-F238E27FC236}">
                    <a16:creationId xmlns:a16="http://schemas.microsoft.com/office/drawing/2014/main" id="{851329E9-2301-4035-A839-EC55B23387C0}"/>
                  </a:ext>
                </a:extLst>
              </p:cNvPr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505;p64">
                <a:extLst>
                  <a:ext uri="{FF2B5EF4-FFF2-40B4-BE49-F238E27FC236}">
                    <a16:creationId xmlns:a16="http://schemas.microsoft.com/office/drawing/2014/main" id="{1F376C4C-1647-40A3-A31F-1B511F6E57BD}"/>
                  </a:ext>
                </a:extLst>
              </p:cNvPr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506;p64">
                <a:extLst>
                  <a:ext uri="{FF2B5EF4-FFF2-40B4-BE49-F238E27FC236}">
                    <a16:creationId xmlns:a16="http://schemas.microsoft.com/office/drawing/2014/main" id="{95E6D116-1B4D-4AA6-9BB8-673F8E1F4D61}"/>
                  </a:ext>
                </a:extLst>
              </p:cNvPr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507;p64">
                <a:extLst>
                  <a:ext uri="{FF2B5EF4-FFF2-40B4-BE49-F238E27FC236}">
                    <a16:creationId xmlns:a16="http://schemas.microsoft.com/office/drawing/2014/main" id="{DB5F5BF5-1C11-4984-9706-1DCA0DF9EBDB}"/>
                  </a:ext>
                </a:extLst>
              </p:cNvPr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508;p64">
                <a:extLst>
                  <a:ext uri="{FF2B5EF4-FFF2-40B4-BE49-F238E27FC236}">
                    <a16:creationId xmlns:a16="http://schemas.microsoft.com/office/drawing/2014/main" id="{BB113AD4-2CFF-46D7-BC3C-01C417D06B14}"/>
                  </a:ext>
                </a:extLst>
              </p:cNvPr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509;p64">
                <a:extLst>
                  <a:ext uri="{FF2B5EF4-FFF2-40B4-BE49-F238E27FC236}">
                    <a16:creationId xmlns:a16="http://schemas.microsoft.com/office/drawing/2014/main" id="{A73B0EEA-BC1C-4630-817A-035698123D2C}"/>
                  </a:ext>
                </a:extLst>
              </p:cNvPr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510;p64">
                <a:extLst>
                  <a:ext uri="{FF2B5EF4-FFF2-40B4-BE49-F238E27FC236}">
                    <a16:creationId xmlns:a16="http://schemas.microsoft.com/office/drawing/2014/main" id="{0B52B4AC-8B8B-47AA-8C5E-49F9A04F8466}"/>
                  </a:ext>
                </a:extLst>
              </p:cNvPr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511;p64">
                <a:extLst>
                  <a:ext uri="{FF2B5EF4-FFF2-40B4-BE49-F238E27FC236}">
                    <a16:creationId xmlns:a16="http://schemas.microsoft.com/office/drawing/2014/main" id="{6B65507C-300C-47BA-9933-447916858F8E}"/>
                  </a:ext>
                </a:extLst>
              </p:cNvPr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512;p64">
                <a:extLst>
                  <a:ext uri="{FF2B5EF4-FFF2-40B4-BE49-F238E27FC236}">
                    <a16:creationId xmlns:a16="http://schemas.microsoft.com/office/drawing/2014/main" id="{C198E082-E034-422D-9C9C-715183CD053F}"/>
                  </a:ext>
                </a:extLst>
              </p:cNvPr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513;p64">
                <a:extLst>
                  <a:ext uri="{FF2B5EF4-FFF2-40B4-BE49-F238E27FC236}">
                    <a16:creationId xmlns:a16="http://schemas.microsoft.com/office/drawing/2014/main" id="{6D5D1515-A847-4949-AA2F-5919B8B1AFA9}"/>
                  </a:ext>
                </a:extLst>
              </p:cNvPr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514;p64">
                <a:extLst>
                  <a:ext uri="{FF2B5EF4-FFF2-40B4-BE49-F238E27FC236}">
                    <a16:creationId xmlns:a16="http://schemas.microsoft.com/office/drawing/2014/main" id="{938CEC4D-049F-40D2-BF01-3988891AD1B9}"/>
                  </a:ext>
                </a:extLst>
              </p:cNvPr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515;p64">
                <a:extLst>
                  <a:ext uri="{FF2B5EF4-FFF2-40B4-BE49-F238E27FC236}">
                    <a16:creationId xmlns:a16="http://schemas.microsoft.com/office/drawing/2014/main" id="{FE40CB55-D27B-4028-B5B4-CFDA8E7C6990}"/>
                  </a:ext>
                </a:extLst>
              </p:cNvPr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516;p64">
                <a:extLst>
                  <a:ext uri="{FF2B5EF4-FFF2-40B4-BE49-F238E27FC236}">
                    <a16:creationId xmlns:a16="http://schemas.microsoft.com/office/drawing/2014/main" id="{86DFB2D4-083F-4A0D-94FE-C11C55D2C3B6}"/>
                  </a:ext>
                </a:extLst>
              </p:cNvPr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517;p64">
                <a:extLst>
                  <a:ext uri="{FF2B5EF4-FFF2-40B4-BE49-F238E27FC236}">
                    <a16:creationId xmlns:a16="http://schemas.microsoft.com/office/drawing/2014/main" id="{2DA21671-EA7D-47D7-A266-52A984AE4BE8}"/>
                  </a:ext>
                </a:extLst>
              </p:cNvPr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518;p64">
                <a:extLst>
                  <a:ext uri="{FF2B5EF4-FFF2-40B4-BE49-F238E27FC236}">
                    <a16:creationId xmlns:a16="http://schemas.microsoft.com/office/drawing/2014/main" id="{B4AE4B6E-6DDC-43B4-A5CE-7F55E6A5AE52}"/>
                  </a:ext>
                </a:extLst>
              </p:cNvPr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519;p64">
                <a:extLst>
                  <a:ext uri="{FF2B5EF4-FFF2-40B4-BE49-F238E27FC236}">
                    <a16:creationId xmlns:a16="http://schemas.microsoft.com/office/drawing/2014/main" id="{D530408A-E0AB-4538-9568-4A8ECC7994DF}"/>
                  </a:ext>
                </a:extLst>
              </p:cNvPr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520;p64">
                <a:extLst>
                  <a:ext uri="{FF2B5EF4-FFF2-40B4-BE49-F238E27FC236}">
                    <a16:creationId xmlns:a16="http://schemas.microsoft.com/office/drawing/2014/main" id="{F22186C2-F4EF-4BAF-825B-71F7E01CEDFB}"/>
                  </a:ext>
                </a:extLst>
              </p:cNvPr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521;p64">
                <a:extLst>
                  <a:ext uri="{FF2B5EF4-FFF2-40B4-BE49-F238E27FC236}">
                    <a16:creationId xmlns:a16="http://schemas.microsoft.com/office/drawing/2014/main" id="{08A73557-0CBF-43E8-96FA-F78B8255F28E}"/>
                  </a:ext>
                </a:extLst>
              </p:cNvPr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522;p64">
                <a:extLst>
                  <a:ext uri="{FF2B5EF4-FFF2-40B4-BE49-F238E27FC236}">
                    <a16:creationId xmlns:a16="http://schemas.microsoft.com/office/drawing/2014/main" id="{1D119439-3A87-4E09-ADAE-46FBE438473E}"/>
                  </a:ext>
                </a:extLst>
              </p:cNvPr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523;p64">
                <a:extLst>
                  <a:ext uri="{FF2B5EF4-FFF2-40B4-BE49-F238E27FC236}">
                    <a16:creationId xmlns:a16="http://schemas.microsoft.com/office/drawing/2014/main" id="{9FC50391-138C-496A-9CE7-C72F73E7A3E6}"/>
                  </a:ext>
                </a:extLst>
              </p:cNvPr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524;p64">
                <a:extLst>
                  <a:ext uri="{FF2B5EF4-FFF2-40B4-BE49-F238E27FC236}">
                    <a16:creationId xmlns:a16="http://schemas.microsoft.com/office/drawing/2014/main" id="{87FF6B09-F2DF-4679-82A8-93F311433902}"/>
                  </a:ext>
                </a:extLst>
              </p:cNvPr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525;p64">
                <a:extLst>
                  <a:ext uri="{FF2B5EF4-FFF2-40B4-BE49-F238E27FC236}">
                    <a16:creationId xmlns:a16="http://schemas.microsoft.com/office/drawing/2014/main" id="{0304A1A9-D4EE-4F77-BB31-876D92E3D9ED}"/>
                  </a:ext>
                </a:extLst>
              </p:cNvPr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526;p64">
                <a:extLst>
                  <a:ext uri="{FF2B5EF4-FFF2-40B4-BE49-F238E27FC236}">
                    <a16:creationId xmlns:a16="http://schemas.microsoft.com/office/drawing/2014/main" id="{89534986-2492-4449-AC44-23BBEE8665B0}"/>
                  </a:ext>
                </a:extLst>
              </p:cNvPr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527;p64">
                <a:extLst>
                  <a:ext uri="{FF2B5EF4-FFF2-40B4-BE49-F238E27FC236}">
                    <a16:creationId xmlns:a16="http://schemas.microsoft.com/office/drawing/2014/main" id="{B80361AB-5D79-4B14-A141-A18B094F0E9B}"/>
                  </a:ext>
                </a:extLst>
              </p:cNvPr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2528;p64">
                <a:extLst>
                  <a:ext uri="{FF2B5EF4-FFF2-40B4-BE49-F238E27FC236}">
                    <a16:creationId xmlns:a16="http://schemas.microsoft.com/office/drawing/2014/main" id="{B8324267-489A-424F-9E84-F66C9C7A0B60}"/>
                  </a:ext>
                </a:extLst>
              </p:cNvPr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529;p64">
                <a:extLst>
                  <a:ext uri="{FF2B5EF4-FFF2-40B4-BE49-F238E27FC236}">
                    <a16:creationId xmlns:a16="http://schemas.microsoft.com/office/drawing/2014/main" id="{17DD6728-DE2C-48F7-B1A0-FE39DF1C5C23}"/>
                  </a:ext>
                </a:extLst>
              </p:cNvPr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530;p64">
                <a:extLst>
                  <a:ext uri="{FF2B5EF4-FFF2-40B4-BE49-F238E27FC236}">
                    <a16:creationId xmlns:a16="http://schemas.microsoft.com/office/drawing/2014/main" id="{6204DE26-2A16-45E8-8B91-D1C76B6305C0}"/>
                  </a:ext>
                </a:extLst>
              </p:cNvPr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531;p64">
                <a:extLst>
                  <a:ext uri="{FF2B5EF4-FFF2-40B4-BE49-F238E27FC236}">
                    <a16:creationId xmlns:a16="http://schemas.microsoft.com/office/drawing/2014/main" id="{1C258E99-3683-4F41-ACC3-35432B1F0C5D}"/>
                  </a:ext>
                </a:extLst>
              </p:cNvPr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532;p64">
                <a:extLst>
                  <a:ext uri="{FF2B5EF4-FFF2-40B4-BE49-F238E27FC236}">
                    <a16:creationId xmlns:a16="http://schemas.microsoft.com/office/drawing/2014/main" id="{61635DD5-FB83-4287-BDF6-564E8201A89D}"/>
                  </a:ext>
                </a:extLst>
              </p:cNvPr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533;p64">
                <a:extLst>
                  <a:ext uri="{FF2B5EF4-FFF2-40B4-BE49-F238E27FC236}">
                    <a16:creationId xmlns:a16="http://schemas.microsoft.com/office/drawing/2014/main" id="{B8143DDB-D3A1-41CC-AE75-A99FB1BAA594}"/>
                  </a:ext>
                </a:extLst>
              </p:cNvPr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534;p64">
                <a:extLst>
                  <a:ext uri="{FF2B5EF4-FFF2-40B4-BE49-F238E27FC236}">
                    <a16:creationId xmlns:a16="http://schemas.microsoft.com/office/drawing/2014/main" id="{41C333DF-90A3-4579-8A37-D0E6161958A3}"/>
                  </a:ext>
                </a:extLst>
              </p:cNvPr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535;p64">
                <a:extLst>
                  <a:ext uri="{FF2B5EF4-FFF2-40B4-BE49-F238E27FC236}">
                    <a16:creationId xmlns:a16="http://schemas.microsoft.com/office/drawing/2014/main" id="{92E9B333-A961-44FB-9492-4D2223CE124C}"/>
                  </a:ext>
                </a:extLst>
              </p:cNvPr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536;p64">
                <a:extLst>
                  <a:ext uri="{FF2B5EF4-FFF2-40B4-BE49-F238E27FC236}">
                    <a16:creationId xmlns:a16="http://schemas.microsoft.com/office/drawing/2014/main" id="{AA411BE1-62F6-4C5C-9FD4-9063E7476CCD}"/>
                  </a:ext>
                </a:extLst>
              </p:cNvPr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537;p64">
                <a:extLst>
                  <a:ext uri="{FF2B5EF4-FFF2-40B4-BE49-F238E27FC236}">
                    <a16:creationId xmlns:a16="http://schemas.microsoft.com/office/drawing/2014/main" id="{3C659AE7-96DC-4509-A7F7-864FF08CD161}"/>
                  </a:ext>
                </a:extLst>
              </p:cNvPr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538;p64">
                <a:extLst>
                  <a:ext uri="{FF2B5EF4-FFF2-40B4-BE49-F238E27FC236}">
                    <a16:creationId xmlns:a16="http://schemas.microsoft.com/office/drawing/2014/main" id="{416B6705-93DD-4090-AD3A-5453420ECDF0}"/>
                  </a:ext>
                </a:extLst>
              </p:cNvPr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539;p64">
                <a:extLst>
                  <a:ext uri="{FF2B5EF4-FFF2-40B4-BE49-F238E27FC236}">
                    <a16:creationId xmlns:a16="http://schemas.microsoft.com/office/drawing/2014/main" id="{404C78F5-2762-4787-8809-8247C37E15E6}"/>
                  </a:ext>
                </a:extLst>
              </p:cNvPr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540;p64">
                <a:extLst>
                  <a:ext uri="{FF2B5EF4-FFF2-40B4-BE49-F238E27FC236}">
                    <a16:creationId xmlns:a16="http://schemas.microsoft.com/office/drawing/2014/main" id="{F9177CC5-6074-4F9E-A937-00A137A7A4E1}"/>
                  </a:ext>
                </a:extLst>
              </p:cNvPr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541;p64">
                <a:extLst>
                  <a:ext uri="{FF2B5EF4-FFF2-40B4-BE49-F238E27FC236}">
                    <a16:creationId xmlns:a16="http://schemas.microsoft.com/office/drawing/2014/main" id="{5FA73CED-58DB-4322-8C00-2BC8651785E7}"/>
                  </a:ext>
                </a:extLst>
              </p:cNvPr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542;p64">
                <a:extLst>
                  <a:ext uri="{FF2B5EF4-FFF2-40B4-BE49-F238E27FC236}">
                    <a16:creationId xmlns:a16="http://schemas.microsoft.com/office/drawing/2014/main" id="{0254E44B-2B08-4BEE-981D-683DA6F1FF03}"/>
                  </a:ext>
                </a:extLst>
              </p:cNvPr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543;p64">
                <a:extLst>
                  <a:ext uri="{FF2B5EF4-FFF2-40B4-BE49-F238E27FC236}">
                    <a16:creationId xmlns:a16="http://schemas.microsoft.com/office/drawing/2014/main" id="{0A2A4ED6-C0A6-4807-8EAF-78823257DAA2}"/>
                  </a:ext>
                </a:extLst>
              </p:cNvPr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544;p64">
                <a:extLst>
                  <a:ext uri="{FF2B5EF4-FFF2-40B4-BE49-F238E27FC236}">
                    <a16:creationId xmlns:a16="http://schemas.microsoft.com/office/drawing/2014/main" id="{305FBB22-C64D-4C1D-8AC2-D18D505A79C4}"/>
                  </a:ext>
                </a:extLst>
              </p:cNvPr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545;p64">
                <a:extLst>
                  <a:ext uri="{FF2B5EF4-FFF2-40B4-BE49-F238E27FC236}">
                    <a16:creationId xmlns:a16="http://schemas.microsoft.com/office/drawing/2014/main" id="{81B77DCA-CFC4-4471-88B3-0DBFA4AF7B47}"/>
                  </a:ext>
                </a:extLst>
              </p:cNvPr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546;p64">
                <a:extLst>
                  <a:ext uri="{FF2B5EF4-FFF2-40B4-BE49-F238E27FC236}">
                    <a16:creationId xmlns:a16="http://schemas.microsoft.com/office/drawing/2014/main" id="{6279D3C3-D57C-4B12-B86A-0D2159410A27}"/>
                  </a:ext>
                </a:extLst>
              </p:cNvPr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547;p64">
                <a:extLst>
                  <a:ext uri="{FF2B5EF4-FFF2-40B4-BE49-F238E27FC236}">
                    <a16:creationId xmlns:a16="http://schemas.microsoft.com/office/drawing/2014/main" id="{ED399C74-5B25-4D11-994B-54D7784D1D8E}"/>
                  </a:ext>
                </a:extLst>
              </p:cNvPr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548;p64">
                <a:extLst>
                  <a:ext uri="{FF2B5EF4-FFF2-40B4-BE49-F238E27FC236}">
                    <a16:creationId xmlns:a16="http://schemas.microsoft.com/office/drawing/2014/main" id="{3511BD27-F3D1-4B97-B322-EE44F9DEE003}"/>
                  </a:ext>
                </a:extLst>
              </p:cNvPr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2549;p64">
                <a:extLst>
                  <a:ext uri="{FF2B5EF4-FFF2-40B4-BE49-F238E27FC236}">
                    <a16:creationId xmlns:a16="http://schemas.microsoft.com/office/drawing/2014/main" id="{E1B3BA61-89AD-47AF-B04C-E7070372A0E6}"/>
                  </a:ext>
                </a:extLst>
              </p:cNvPr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550;p64">
                <a:extLst>
                  <a:ext uri="{FF2B5EF4-FFF2-40B4-BE49-F238E27FC236}">
                    <a16:creationId xmlns:a16="http://schemas.microsoft.com/office/drawing/2014/main" id="{C8E7D977-E78A-4B7F-A1E6-CCED5F6E0E04}"/>
                  </a:ext>
                </a:extLst>
              </p:cNvPr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551;p64">
                <a:extLst>
                  <a:ext uri="{FF2B5EF4-FFF2-40B4-BE49-F238E27FC236}">
                    <a16:creationId xmlns:a16="http://schemas.microsoft.com/office/drawing/2014/main" id="{606F3AA0-BA35-4DFB-8803-B078CD70E808}"/>
                  </a:ext>
                </a:extLst>
              </p:cNvPr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552;p64">
                <a:extLst>
                  <a:ext uri="{FF2B5EF4-FFF2-40B4-BE49-F238E27FC236}">
                    <a16:creationId xmlns:a16="http://schemas.microsoft.com/office/drawing/2014/main" id="{9FF72745-82B6-4C2E-B668-74A9AB5406AF}"/>
                  </a:ext>
                </a:extLst>
              </p:cNvPr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553;p64">
                <a:extLst>
                  <a:ext uri="{FF2B5EF4-FFF2-40B4-BE49-F238E27FC236}">
                    <a16:creationId xmlns:a16="http://schemas.microsoft.com/office/drawing/2014/main" id="{EFBFD321-FFB6-46E5-8F84-22D802003BB6}"/>
                  </a:ext>
                </a:extLst>
              </p:cNvPr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554;p64">
                <a:extLst>
                  <a:ext uri="{FF2B5EF4-FFF2-40B4-BE49-F238E27FC236}">
                    <a16:creationId xmlns:a16="http://schemas.microsoft.com/office/drawing/2014/main" id="{443676FC-16E3-464C-B6E4-F58E48CB3EF9}"/>
                  </a:ext>
                </a:extLst>
              </p:cNvPr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555;p64">
                <a:extLst>
                  <a:ext uri="{FF2B5EF4-FFF2-40B4-BE49-F238E27FC236}">
                    <a16:creationId xmlns:a16="http://schemas.microsoft.com/office/drawing/2014/main" id="{CB6CF600-5F64-409E-98EF-EBC928B8AF4D}"/>
                  </a:ext>
                </a:extLst>
              </p:cNvPr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556;p64">
                <a:extLst>
                  <a:ext uri="{FF2B5EF4-FFF2-40B4-BE49-F238E27FC236}">
                    <a16:creationId xmlns:a16="http://schemas.microsoft.com/office/drawing/2014/main" id="{171BEC03-22A9-45E8-BF22-3B494D529621}"/>
                  </a:ext>
                </a:extLst>
              </p:cNvPr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557;p64">
                <a:extLst>
                  <a:ext uri="{FF2B5EF4-FFF2-40B4-BE49-F238E27FC236}">
                    <a16:creationId xmlns:a16="http://schemas.microsoft.com/office/drawing/2014/main" id="{81E4DE72-9EA5-4BC1-9E25-F5AD59A65313}"/>
                  </a:ext>
                </a:extLst>
              </p:cNvPr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558;p64">
                <a:extLst>
                  <a:ext uri="{FF2B5EF4-FFF2-40B4-BE49-F238E27FC236}">
                    <a16:creationId xmlns:a16="http://schemas.microsoft.com/office/drawing/2014/main" id="{3C23B680-F6BC-4D55-919A-7DBF63FA5F50}"/>
                  </a:ext>
                </a:extLst>
              </p:cNvPr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559;p64">
                <a:extLst>
                  <a:ext uri="{FF2B5EF4-FFF2-40B4-BE49-F238E27FC236}">
                    <a16:creationId xmlns:a16="http://schemas.microsoft.com/office/drawing/2014/main" id="{2F793E1A-5C7F-4CA5-9988-AD6764E20A08}"/>
                  </a:ext>
                </a:extLst>
              </p:cNvPr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560;p64">
                <a:extLst>
                  <a:ext uri="{FF2B5EF4-FFF2-40B4-BE49-F238E27FC236}">
                    <a16:creationId xmlns:a16="http://schemas.microsoft.com/office/drawing/2014/main" id="{D1BBF7B6-DD69-4B6A-AA69-3BE75A11C7E3}"/>
                  </a:ext>
                </a:extLst>
              </p:cNvPr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561;p64">
                <a:extLst>
                  <a:ext uri="{FF2B5EF4-FFF2-40B4-BE49-F238E27FC236}">
                    <a16:creationId xmlns:a16="http://schemas.microsoft.com/office/drawing/2014/main" id="{DA7DAC61-4296-4F9A-8EB3-F62F7B48EE64}"/>
                  </a:ext>
                </a:extLst>
              </p:cNvPr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562;p64">
                <a:extLst>
                  <a:ext uri="{FF2B5EF4-FFF2-40B4-BE49-F238E27FC236}">
                    <a16:creationId xmlns:a16="http://schemas.microsoft.com/office/drawing/2014/main" id="{EB2A7495-CD66-494D-8416-072FC20D2A62}"/>
                  </a:ext>
                </a:extLst>
              </p:cNvPr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563;p64">
                <a:extLst>
                  <a:ext uri="{FF2B5EF4-FFF2-40B4-BE49-F238E27FC236}">
                    <a16:creationId xmlns:a16="http://schemas.microsoft.com/office/drawing/2014/main" id="{89838111-FE69-4726-B40E-D79884BFD1D1}"/>
                  </a:ext>
                </a:extLst>
              </p:cNvPr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564;p64">
                <a:extLst>
                  <a:ext uri="{FF2B5EF4-FFF2-40B4-BE49-F238E27FC236}">
                    <a16:creationId xmlns:a16="http://schemas.microsoft.com/office/drawing/2014/main" id="{FFD9A0EF-A4A4-40AC-9AA3-5AC091E0E668}"/>
                  </a:ext>
                </a:extLst>
              </p:cNvPr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565;p64">
                <a:extLst>
                  <a:ext uri="{FF2B5EF4-FFF2-40B4-BE49-F238E27FC236}">
                    <a16:creationId xmlns:a16="http://schemas.microsoft.com/office/drawing/2014/main" id="{9EC7D3FB-CE5D-4667-A870-7C1A61E5A51C}"/>
                  </a:ext>
                </a:extLst>
              </p:cNvPr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566;p64">
                <a:extLst>
                  <a:ext uri="{FF2B5EF4-FFF2-40B4-BE49-F238E27FC236}">
                    <a16:creationId xmlns:a16="http://schemas.microsoft.com/office/drawing/2014/main" id="{ADA693B0-94E4-48A0-B255-FBB22A992A19}"/>
                  </a:ext>
                </a:extLst>
              </p:cNvPr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567;p64">
                <a:extLst>
                  <a:ext uri="{FF2B5EF4-FFF2-40B4-BE49-F238E27FC236}">
                    <a16:creationId xmlns:a16="http://schemas.microsoft.com/office/drawing/2014/main" id="{A96C6438-1376-4D79-97C9-FD6F29F34EB7}"/>
                  </a:ext>
                </a:extLst>
              </p:cNvPr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568;p64">
                <a:extLst>
                  <a:ext uri="{FF2B5EF4-FFF2-40B4-BE49-F238E27FC236}">
                    <a16:creationId xmlns:a16="http://schemas.microsoft.com/office/drawing/2014/main" id="{2AA83361-03BD-4F9A-93B5-34315AABE9D1}"/>
                  </a:ext>
                </a:extLst>
              </p:cNvPr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569;p64">
                <a:extLst>
                  <a:ext uri="{FF2B5EF4-FFF2-40B4-BE49-F238E27FC236}">
                    <a16:creationId xmlns:a16="http://schemas.microsoft.com/office/drawing/2014/main" id="{05A052BA-00D7-486C-B431-1BB89657F1F7}"/>
                  </a:ext>
                </a:extLst>
              </p:cNvPr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570;p64">
                <a:extLst>
                  <a:ext uri="{FF2B5EF4-FFF2-40B4-BE49-F238E27FC236}">
                    <a16:creationId xmlns:a16="http://schemas.microsoft.com/office/drawing/2014/main" id="{EA7F2EC0-6E97-49A9-8DCA-7D1AC5FA1136}"/>
                  </a:ext>
                </a:extLst>
              </p:cNvPr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571;p64">
                <a:extLst>
                  <a:ext uri="{FF2B5EF4-FFF2-40B4-BE49-F238E27FC236}">
                    <a16:creationId xmlns:a16="http://schemas.microsoft.com/office/drawing/2014/main" id="{87603ADD-0969-4D87-9133-95F7926FFE92}"/>
                  </a:ext>
                </a:extLst>
              </p:cNvPr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572;p64">
                <a:extLst>
                  <a:ext uri="{FF2B5EF4-FFF2-40B4-BE49-F238E27FC236}">
                    <a16:creationId xmlns:a16="http://schemas.microsoft.com/office/drawing/2014/main" id="{72D3D164-70BB-410B-A178-23309484004A}"/>
                  </a:ext>
                </a:extLst>
              </p:cNvPr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573;p64">
                <a:extLst>
                  <a:ext uri="{FF2B5EF4-FFF2-40B4-BE49-F238E27FC236}">
                    <a16:creationId xmlns:a16="http://schemas.microsoft.com/office/drawing/2014/main" id="{24AC8B87-5261-4C46-BCE0-FF094AFEA2C5}"/>
                  </a:ext>
                </a:extLst>
              </p:cNvPr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574;p64">
                <a:extLst>
                  <a:ext uri="{FF2B5EF4-FFF2-40B4-BE49-F238E27FC236}">
                    <a16:creationId xmlns:a16="http://schemas.microsoft.com/office/drawing/2014/main" id="{0F974EE7-1CC4-4728-ACAF-E155E5432000}"/>
                  </a:ext>
                </a:extLst>
              </p:cNvPr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575;p64">
                <a:extLst>
                  <a:ext uri="{FF2B5EF4-FFF2-40B4-BE49-F238E27FC236}">
                    <a16:creationId xmlns:a16="http://schemas.microsoft.com/office/drawing/2014/main" id="{49B8FA37-02FF-42D6-842D-8AB51EC93BEA}"/>
                  </a:ext>
                </a:extLst>
              </p:cNvPr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2" name="图片 20">
            <a:extLst>
              <a:ext uri="{FF2B5EF4-FFF2-40B4-BE49-F238E27FC236}">
                <a16:creationId xmlns:a16="http://schemas.microsoft.com/office/drawing/2014/main" id="{B66E862F-7296-4CDC-83EC-3F4C91D0F1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3143" y="2360436"/>
            <a:ext cx="3883688" cy="39873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26BB53-D503-22AB-5A7F-17754848B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755" y="3102286"/>
            <a:ext cx="8309568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542260" y="350873"/>
            <a:ext cx="11121656" cy="62625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34169ADE-3E4F-F86A-C7C6-BD16A3B24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7294" y="2420471"/>
            <a:ext cx="6152505" cy="3600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A cartoon of a child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6" y="2915982"/>
            <a:ext cx="2625519" cy="3244457"/>
          </a:xfrm>
          <a:prstGeom prst="rect">
            <a:avLst/>
          </a:prstGeom>
        </p:spPr>
      </p:pic>
      <p:sp>
        <p:nvSpPr>
          <p:cNvPr id="17" name="Speech Bubble: Rectangle with Corners Rounded 7"/>
          <p:cNvSpPr/>
          <p:nvPr/>
        </p:nvSpPr>
        <p:spPr>
          <a:xfrm>
            <a:off x="1144217" y="1022940"/>
            <a:ext cx="4041932" cy="1847985"/>
          </a:xfrm>
          <a:prstGeom prst="wedgeRoundRect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Hai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799" y="3147660"/>
            <a:ext cx="1343025" cy="2873071"/>
          </a:xfrm>
          <a:prstGeom prst="rect">
            <a:avLst/>
          </a:prstGeom>
        </p:spPr>
      </p:pic>
      <p:sp>
        <p:nvSpPr>
          <p:cNvPr id="19" name="Speech Bubble: Rectangle with Corners Rounded 11"/>
          <p:cNvSpPr/>
          <p:nvPr/>
        </p:nvSpPr>
        <p:spPr>
          <a:xfrm>
            <a:off x="8350624" y="968729"/>
            <a:ext cx="3313291" cy="1847985"/>
          </a:xfrm>
          <a:prstGeom prst="wedgeRoundRectCallout">
            <a:avLst>
              <a:gd name="adj1" fmla="val -7139"/>
              <a:gd name="adj2" fmla="val 72177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710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668</Words>
  <Application>Microsoft Office PowerPoint</Application>
  <PresentationFormat>Widescreen</PresentationFormat>
  <Paragraphs>140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#9Slide02 Noi dung dai</vt:lpstr>
      <vt:lpstr>Arial</vt:lpstr>
      <vt:lpstr>Brush Script MT</vt:lpstr>
      <vt:lpstr>Calibri</vt:lpstr>
      <vt:lpstr>Garamond</vt:lpstr>
      <vt:lpstr>Harrington</vt:lpstr>
      <vt:lpstr>Impact</vt:lpstr>
      <vt:lpstr>Times New Roman</vt:lpstr>
      <vt:lpstr>Find a Rainbow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80</cp:revision>
  <dcterms:created xsi:type="dcterms:W3CDTF">2023-08-30T12:02:07Z</dcterms:created>
  <dcterms:modified xsi:type="dcterms:W3CDTF">2025-09-22T12:20:58Z</dcterms:modified>
</cp:coreProperties>
</file>