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 id="2147483684" r:id="rId4"/>
  </p:sldMasterIdLst>
  <p:notesMasterIdLst>
    <p:notesMasterId r:id="rId31"/>
  </p:notesMasterIdLst>
  <p:sldIdLst>
    <p:sldId id="2658" r:id="rId5"/>
    <p:sldId id="264" r:id="rId6"/>
    <p:sldId id="259" r:id="rId7"/>
    <p:sldId id="263" r:id="rId8"/>
    <p:sldId id="260" r:id="rId9"/>
    <p:sldId id="273" r:id="rId10"/>
    <p:sldId id="349" r:id="rId11"/>
    <p:sldId id="350" r:id="rId12"/>
    <p:sldId id="351" r:id="rId13"/>
    <p:sldId id="266" r:id="rId14"/>
    <p:sldId id="338" r:id="rId15"/>
    <p:sldId id="339" r:id="rId16"/>
    <p:sldId id="352" r:id="rId17"/>
    <p:sldId id="353" r:id="rId18"/>
    <p:sldId id="354" r:id="rId19"/>
    <p:sldId id="355" r:id="rId20"/>
    <p:sldId id="356" r:id="rId21"/>
    <p:sldId id="357" r:id="rId22"/>
    <p:sldId id="358" r:id="rId23"/>
    <p:sldId id="337" r:id="rId24"/>
    <p:sldId id="340" r:id="rId25"/>
    <p:sldId id="341" r:id="rId26"/>
    <p:sldId id="359" r:id="rId27"/>
    <p:sldId id="360" r:id="rId28"/>
    <p:sldId id="258" r:id="rId29"/>
    <p:sldId id="348" r:id="rId30"/>
  </p:sldIdLst>
  <p:sldSz cx="12192000" cy="6858000"/>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8F3"/>
    <a:srgbClr val="7AC0EC"/>
    <a:srgbClr val="EC7E13"/>
    <a:srgbClr val="F0A501"/>
    <a:srgbClr val="EA21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8" autoAdjust="0"/>
    <p:restoredTop sz="94609"/>
  </p:normalViewPr>
  <p:slideViewPr>
    <p:cSldViewPr snapToGrid="0">
      <p:cViewPr varScale="1">
        <p:scale>
          <a:sx n="90" d="100"/>
          <a:sy n="90" d="100"/>
        </p:scale>
        <p:origin x="83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kết</a:t>
            </a:r>
            <a:r>
              <a:rPr lang="en-US" dirty="0"/>
              <a:t> </a:t>
            </a:r>
            <a:r>
              <a:rPr lang="en-US" dirty="0" err="1"/>
              <a:t>quả</a:t>
            </a:r>
            <a:endParaRPr lang="en-US" dirty="0"/>
          </a:p>
        </p:txBody>
      </p:sp>
    </p:spTree>
    <p:extLst>
      <p:ext uri="{BB962C8B-B14F-4D97-AF65-F5344CB8AC3E}">
        <p14:creationId xmlns:p14="http://schemas.microsoft.com/office/powerpoint/2010/main" val="2656272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kết</a:t>
            </a:r>
            <a:r>
              <a:rPr lang="en-US" dirty="0"/>
              <a:t> </a:t>
            </a:r>
            <a:r>
              <a:rPr lang="en-US" dirty="0" err="1"/>
              <a:t>quả</a:t>
            </a:r>
            <a:endParaRPr lang="en-US" dirty="0"/>
          </a:p>
          <a:p>
            <a:endParaRPr lang="en-VN" dirty="0"/>
          </a:p>
        </p:txBody>
      </p:sp>
    </p:spTree>
    <p:extLst>
      <p:ext uri="{BB962C8B-B14F-4D97-AF65-F5344CB8AC3E}">
        <p14:creationId xmlns:p14="http://schemas.microsoft.com/office/powerpoint/2010/main" val="3621295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kết</a:t>
            </a:r>
            <a:r>
              <a:rPr lang="en-US" dirty="0"/>
              <a:t> </a:t>
            </a:r>
            <a:r>
              <a:rPr lang="en-US" dirty="0" err="1"/>
              <a:t>quả</a:t>
            </a:r>
            <a:endParaRPr lang="en-US" dirty="0"/>
          </a:p>
          <a:p>
            <a:endParaRPr lang="en-VN" dirty="0"/>
          </a:p>
        </p:txBody>
      </p:sp>
    </p:spTree>
    <p:extLst>
      <p:ext uri="{BB962C8B-B14F-4D97-AF65-F5344CB8AC3E}">
        <p14:creationId xmlns:p14="http://schemas.microsoft.com/office/powerpoint/2010/main" val="216101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kết</a:t>
            </a:r>
            <a:r>
              <a:rPr lang="en-US" dirty="0"/>
              <a:t> </a:t>
            </a:r>
            <a:r>
              <a:rPr lang="en-US" dirty="0" err="1"/>
              <a:t>quả</a:t>
            </a:r>
            <a:endParaRPr lang="en-US" dirty="0"/>
          </a:p>
          <a:p>
            <a:endParaRPr lang="en-VN" dirty="0"/>
          </a:p>
        </p:txBody>
      </p:sp>
    </p:spTree>
    <p:extLst>
      <p:ext uri="{BB962C8B-B14F-4D97-AF65-F5344CB8AC3E}">
        <p14:creationId xmlns:p14="http://schemas.microsoft.com/office/powerpoint/2010/main" val="573743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hiện</a:t>
            </a:r>
            <a:r>
              <a:rPr lang="en-US" dirty="0"/>
              <a:t> </a:t>
            </a:r>
            <a:r>
              <a:rPr lang="en-US" dirty="0" err="1"/>
              <a:t>kết</a:t>
            </a:r>
            <a:r>
              <a:rPr lang="en-US" dirty="0"/>
              <a:t> </a:t>
            </a:r>
            <a:r>
              <a:rPr lang="en-US" dirty="0" err="1"/>
              <a:t>quả</a:t>
            </a:r>
            <a:endParaRPr lang="en-US" dirty="0"/>
          </a:p>
          <a:p>
            <a:endParaRPr lang="en-VN" dirty="0"/>
          </a:p>
        </p:txBody>
      </p:sp>
    </p:spTree>
    <p:extLst>
      <p:ext uri="{BB962C8B-B14F-4D97-AF65-F5344CB8AC3E}">
        <p14:creationId xmlns:p14="http://schemas.microsoft.com/office/powerpoint/2010/main" val="359116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02593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457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4453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8663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0932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501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259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8893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5314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8937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878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0958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751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207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184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756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439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874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93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294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94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362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681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8264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38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003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1620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72964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57592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6690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3267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8F352-3545-4FF9-B7F9-29B9DA2C4A8E}" type="datetimeFigureOut">
              <a:rPr lang="en-US" smtClean="0"/>
              <a:pPr/>
              <a:t>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18D411-AD77-483F-BDF1-D3B487DD8FD1}" type="slidenum">
              <a:rPr lang="en-US" smtClean="0"/>
              <a:pPr/>
              <a:t>‹#›</a:t>
            </a:fld>
            <a:endParaRPr lang="en-US"/>
          </a:p>
        </p:txBody>
      </p:sp>
    </p:spTree>
    <p:extLst>
      <p:ext uri="{BB962C8B-B14F-4D97-AF65-F5344CB8AC3E}">
        <p14:creationId xmlns:p14="http://schemas.microsoft.com/office/powerpoint/2010/main" val="64419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F99A5189-A9EA-A020-37EC-ABB886D7CA3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330A65B0-A317-FDD7-577A-4CDAB2E22F1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defRPr/>
            </a:pPr>
            <a:fld id="{B14F94E7-8F50-4C84-8C76-9634379C55B4}" type="datetimeFigureOut">
              <a:rPr lang="en-US" kern="1200" smtClean="0">
                <a:solidFill>
                  <a:prstClr val="black">
                    <a:tint val="75000"/>
                  </a:prstClr>
                </a:solidFill>
                <a:latin typeface="Calibri" panose="020F0502020204030204"/>
                <a:ea typeface="+mn-ea"/>
                <a:cs typeface="+mn-cs"/>
              </a:rPr>
              <a:pPr>
                <a:buClrTx/>
                <a:buFontTx/>
                <a:buNone/>
                <a:defRPr/>
              </a:pPr>
              <a:t>22/9/2025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defRPr/>
            </a:pPr>
            <a:fld id="{AF1EA0DA-45E1-42BD-8B0A-C2C566B0168C}" type="slidenum">
              <a:rPr lang="en-US" kern="1200" smtClean="0">
                <a:solidFill>
                  <a:prstClr val="black">
                    <a:tint val="75000"/>
                  </a:prstClr>
                </a:solidFill>
                <a:latin typeface="Calibri" panose="020F0502020204030204"/>
                <a:ea typeface="+mn-ea"/>
                <a:cs typeface="+mn-cs"/>
              </a:rPr>
              <a:pPr>
                <a:buClrTx/>
                <a:buFontTx/>
                <a:buNone/>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8563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12FD004-A59B-32EA-208C-B8D11366E4C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9A217F71-3C0C-4A8B-9EB8-468D9DF93E3D}" type="datetimeFigureOut">
              <a:rPr lang="en-US" kern="1200" smtClean="0">
                <a:solidFill>
                  <a:prstClr val="black">
                    <a:tint val="75000"/>
                  </a:prstClr>
                </a:solidFill>
                <a:latin typeface="Calibri" panose="020F0502020204030204"/>
              </a:rPr>
              <a:pPr>
                <a:buClrTx/>
                <a:buFontTx/>
                <a:buNone/>
              </a:pPr>
              <a:t>22/9/2025</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0AAB7887-A174-49A6-A52C-1DDCFB9EFD59}"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37049050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6" name="Picture 5" descr="A white circle with leaves and blue text&#10;&#10;Description automatically generated">
            <a:extLst>
              <a:ext uri="{FF2B5EF4-FFF2-40B4-BE49-F238E27FC236}">
                <a16:creationId xmlns:a16="http://schemas.microsoft.com/office/drawing/2014/main" id="{36EB98D4-6E51-9528-6DC2-A2810B90F45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430124" y="247650"/>
            <a:ext cx="1152525" cy="1152525"/>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12364628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hyperlink" Target="https://hoc10.vn/doc-sach/khoa-hoc-4/1/393/1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hyperlink" Target="https://www.youtube.com/watch?v=iin1efIVhNA"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5.gif"/><Relationship Id="rId7" Type="http://schemas.microsoft.com/office/2007/relationships/hdphoto" Target="../media/hdphoto2.wdp"/><Relationship Id="rId2" Type="http://schemas.openxmlformats.org/officeDocument/2006/relationships/slideLayout" Target="../slideLayouts/slideLayout10.xml"/><Relationship Id="rId1" Type="http://schemas.openxmlformats.org/officeDocument/2006/relationships/tags" Target="../tags/tag14.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audio" Target="../media/audio4.wav"/><Relationship Id="rId12" Type="http://schemas.openxmlformats.org/officeDocument/2006/relationships/image" Target="../media/image33.png"/><Relationship Id="rId2" Type="http://schemas.openxmlformats.org/officeDocument/2006/relationships/slideLayout" Target="../slideLayouts/slideLayout21.xml"/><Relationship Id="rId1" Type="http://schemas.openxmlformats.org/officeDocument/2006/relationships/tags" Target="../tags/tag15.xml"/><Relationship Id="rId6" Type="http://schemas.openxmlformats.org/officeDocument/2006/relationships/audio" Target="../media/audio3.wav"/><Relationship Id="rId11" Type="http://schemas.openxmlformats.org/officeDocument/2006/relationships/image" Target="../media/image32.png"/><Relationship Id="rId5" Type="http://schemas.openxmlformats.org/officeDocument/2006/relationships/audio" Target="../media/audio2.wav"/><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 Id="rId1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3.xml"/><Relationship Id="rId7" Type="http://schemas.openxmlformats.org/officeDocument/2006/relationships/audio" Target="../media/audio4.wav"/><Relationship Id="rId12" Type="http://schemas.openxmlformats.org/officeDocument/2006/relationships/image" Target="../media/image33.png"/><Relationship Id="rId2" Type="http://schemas.openxmlformats.org/officeDocument/2006/relationships/slideLayout" Target="../slideLayouts/slideLayout21.xml"/><Relationship Id="rId1" Type="http://schemas.openxmlformats.org/officeDocument/2006/relationships/tags" Target="../tags/tag16.xml"/><Relationship Id="rId6" Type="http://schemas.openxmlformats.org/officeDocument/2006/relationships/audio" Target="../media/audio3.wav"/><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audio" Target="../media/audio4.wav"/><Relationship Id="rId12" Type="http://schemas.openxmlformats.org/officeDocument/2006/relationships/image" Target="../media/image33.png"/><Relationship Id="rId2" Type="http://schemas.openxmlformats.org/officeDocument/2006/relationships/slideLayout" Target="../slideLayouts/slideLayout21.xml"/><Relationship Id="rId1" Type="http://schemas.openxmlformats.org/officeDocument/2006/relationships/tags" Target="../tags/tag17.xml"/><Relationship Id="rId6" Type="http://schemas.openxmlformats.org/officeDocument/2006/relationships/audio" Target="../media/audio3.wav"/><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audio" Target="../media/audio4.wav"/><Relationship Id="rId12" Type="http://schemas.openxmlformats.org/officeDocument/2006/relationships/image" Target="../media/image33.png"/><Relationship Id="rId2" Type="http://schemas.openxmlformats.org/officeDocument/2006/relationships/slideLayout" Target="../slideLayouts/slideLayout21.xml"/><Relationship Id="rId1" Type="http://schemas.openxmlformats.org/officeDocument/2006/relationships/tags" Target="../tags/tag18.xml"/><Relationship Id="rId6" Type="http://schemas.openxmlformats.org/officeDocument/2006/relationships/audio" Target="../media/audio3.wav"/><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audio" Target="../media/audio2.wav"/><Relationship Id="rId12" Type="http://schemas.openxmlformats.org/officeDocument/2006/relationships/image" Target="../media/image33.png"/><Relationship Id="rId2" Type="http://schemas.openxmlformats.org/officeDocument/2006/relationships/slideLayout" Target="../slideLayouts/slideLayout21.xml"/><Relationship Id="rId1" Type="http://schemas.openxmlformats.org/officeDocument/2006/relationships/tags" Target="../tags/tag19.xml"/><Relationship Id="rId6" Type="http://schemas.openxmlformats.org/officeDocument/2006/relationships/audio" Target="../media/audio4.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hyperlink" Target="https://hoc10.vn/doc-sach/khoa-hoc-4/1/393/1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5.png"/><Relationship Id="rId4" Type="http://schemas.openxmlformats.org/officeDocument/2006/relationships/hyperlink" Target="https://hoc10.vn/doc-sach/khoa-hoc-4/1/393/19/"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sv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18.png"/><Relationship Id="rId4" Type="http://schemas.openxmlformats.org/officeDocument/2006/relationships/image" Target="../media/image37.jp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hyperlink" Target="https://hoc10.vn/doc-sach/khoa-hoc-4/1/393/1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375487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lang="en-US" sz="66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Khoa </a:t>
            </a:r>
            <a:r>
              <a:rPr lang="en-US" sz="66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học</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4</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Không</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khí</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ở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đâu</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Tính</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chất</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và</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thành</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phần</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của</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không</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t>
            </a:r>
            <a:r>
              <a:rPr lang="en-US" sz="4400" b="1" kern="1200"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khí</a:t>
            </a:r>
            <a:endPar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E8ED">
                    <a:lumMod val="75000"/>
                  </a:srgbClr>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E8ED">
                    <a:lumMod val="75000"/>
                  </a:srgbClr>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81413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Thị Phương </a:t>
            </a:r>
            <a:r>
              <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rPr>
              <a:t>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896307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50722283-75A2-EFF9-FFAF-F37747C4ABF2}"/>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17802250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92B09-6BB5-F757-5372-05BB5C0FFC22}"/>
              </a:ext>
            </a:extLst>
          </p:cNvPr>
          <p:cNvSpPr txBox="1"/>
          <p:nvPr/>
        </p:nvSpPr>
        <p:spPr>
          <a:xfrm>
            <a:off x="2366167" y="1661505"/>
            <a:ext cx="7988150" cy="519342"/>
          </a:xfrm>
          <a:prstGeom prst="rect">
            <a:avLst/>
          </a:prstGeom>
          <a:noFill/>
        </p:spPr>
        <p:txBody>
          <a:bodyPr wrap="square" rtlCol="0">
            <a:spAutoFit/>
          </a:bodyPr>
          <a:lstStyle/>
          <a:p>
            <a:pPr algn="ctr"/>
            <a:r>
              <a:rPr lang="vi-VN" sz="2802" b="1" dirty="0">
                <a:solidFill>
                  <a:srgbClr val="EC7E13"/>
                </a:solidFill>
                <a:latin typeface="UTM Avo" panose="02040603050506020204" pitchFamily="18"/>
              </a:rPr>
              <a:t>Tìm hiểu tính chất giãn nở của không khí</a:t>
            </a:r>
            <a:endParaRPr lang="en-US" sz="2802" b="1" dirty="0">
              <a:solidFill>
                <a:srgbClr val="EC7E13"/>
              </a:solidFill>
              <a:latin typeface="UTM Avo" panose="02040603050506020204" pitchFamily="18"/>
            </a:endParaRPr>
          </a:p>
        </p:txBody>
      </p:sp>
      <p:pic>
        <p:nvPicPr>
          <p:cNvPr id="13" name="Picture 12">
            <a:extLst>
              <a:ext uri="{FF2B5EF4-FFF2-40B4-BE49-F238E27FC236}">
                <a16:creationId xmlns:a16="http://schemas.microsoft.com/office/drawing/2014/main" id="{4B55ACA9-2943-0CC4-EB54-1DC9B9915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115" y="1564546"/>
            <a:ext cx="557136" cy="616301"/>
          </a:xfrm>
          <a:prstGeom prst="rect">
            <a:avLst/>
          </a:prstGeom>
        </p:spPr>
      </p:pic>
      <p:sp>
        <p:nvSpPr>
          <p:cNvPr id="14" name="TextBox 13">
            <a:extLst>
              <a:ext uri="{FF2B5EF4-FFF2-40B4-BE49-F238E27FC236}">
                <a16:creationId xmlns:a16="http://schemas.microsoft.com/office/drawing/2014/main" id="{775E962C-A645-C957-EF99-FE1383AAE81C}"/>
              </a:ext>
            </a:extLst>
          </p:cNvPr>
          <p:cNvSpPr txBox="1"/>
          <p:nvPr/>
        </p:nvSpPr>
        <p:spPr>
          <a:xfrm>
            <a:off x="845100" y="2219487"/>
            <a:ext cx="7992071" cy="461665"/>
          </a:xfrm>
          <a:prstGeom prst="rect">
            <a:avLst/>
          </a:prstGeom>
          <a:noFill/>
        </p:spPr>
        <p:txBody>
          <a:bodyPr wrap="square" rtlCol="0">
            <a:spAutoFit/>
          </a:bodyPr>
          <a:lstStyle/>
          <a:p>
            <a:pPr defTabSz="1219170">
              <a:buClr>
                <a:srgbClr val="000000"/>
              </a:buClr>
            </a:pPr>
            <a:r>
              <a:rPr lang="vi-VN" sz="2400" i="1" kern="0" dirty="0">
                <a:solidFill>
                  <a:srgbClr val="002060"/>
                </a:solidFill>
                <a:latin typeface="UTM Avo" panose="02040603050506020204" pitchFamily="18"/>
                <a:sym typeface="Arial"/>
              </a:rPr>
              <a:t>Quan sát video sau và thực hiện theo yêu cầu:</a:t>
            </a:r>
            <a:endParaRPr lang="en-US" sz="2400" i="1" kern="0" dirty="0">
              <a:solidFill>
                <a:srgbClr val="002060"/>
              </a:solidFill>
              <a:latin typeface="UTM Avo" panose="02040603050506020204" pitchFamily="18"/>
              <a:sym typeface="Arial"/>
            </a:endParaRPr>
          </a:p>
        </p:txBody>
      </p:sp>
      <p:pic>
        <p:nvPicPr>
          <p:cNvPr id="27" name="Picture 26">
            <a:extLst>
              <a:ext uri="{FF2B5EF4-FFF2-40B4-BE49-F238E27FC236}">
                <a16:creationId xmlns:a16="http://schemas.microsoft.com/office/drawing/2014/main" id="{05C469E2-7185-1F9D-AA26-156E9363B2C4}"/>
              </a:ext>
            </a:extLst>
          </p:cNvPr>
          <p:cNvPicPr>
            <a:picLocks noChangeAspect="1"/>
          </p:cNvPicPr>
          <p:nvPr/>
        </p:nvPicPr>
        <p:blipFill rotWithShape="1">
          <a:blip r:embed="rId5"/>
          <a:srcRect t="5292" b="5360"/>
          <a:stretch/>
        </p:blipFill>
        <p:spPr>
          <a:xfrm>
            <a:off x="845100" y="2858337"/>
            <a:ext cx="6761454" cy="3775752"/>
          </a:xfrm>
          <a:prstGeom prst="rect">
            <a:avLst/>
          </a:prstGeom>
          <a:effectLst>
            <a:outerShdw blurRad="50800" dist="50800" dir="5400000" sx="1000" sy="1000" algn="ctr" rotWithShape="0">
              <a:srgbClr val="000000">
                <a:alpha val="29000"/>
              </a:srgbClr>
            </a:outerShdw>
          </a:effectLst>
        </p:spPr>
      </p:pic>
      <p:grpSp>
        <p:nvGrpSpPr>
          <p:cNvPr id="38" name="Group 37">
            <a:extLst>
              <a:ext uri="{FF2B5EF4-FFF2-40B4-BE49-F238E27FC236}">
                <a16:creationId xmlns:a16="http://schemas.microsoft.com/office/drawing/2014/main" id="{703882C6-974D-90A8-F1B4-E631AE1ACBDB}"/>
              </a:ext>
            </a:extLst>
          </p:cNvPr>
          <p:cNvGrpSpPr/>
          <p:nvPr/>
        </p:nvGrpSpPr>
        <p:grpSpPr>
          <a:xfrm>
            <a:off x="746905" y="2819697"/>
            <a:ext cx="6761454" cy="3814392"/>
            <a:chOff x="957098" y="4289308"/>
            <a:chExt cx="6761454" cy="3814392"/>
          </a:xfrm>
          <a:effectLst>
            <a:outerShdw dist="50800" dir="5400000" algn="ctr" rotWithShape="0">
              <a:srgbClr val="000000">
                <a:alpha val="89000"/>
              </a:srgbClr>
            </a:outerShdw>
          </a:effectLst>
        </p:grpSpPr>
        <p:pic>
          <p:nvPicPr>
            <p:cNvPr id="36" name="Picture 35">
              <a:hlinkClick r:id="rId6"/>
              <a:extLst>
                <a:ext uri="{FF2B5EF4-FFF2-40B4-BE49-F238E27FC236}">
                  <a16:creationId xmlns:a16="http://schemas.microsoft.com/office/drawing/2014/main" id="{8EE9E6B5-FD0B-46FE-1521-BC4D83EEC3E6}"/>
                </a:ext>
              </a:extLst>
            </p:cNvPr>
            <p:cNvPicPr>
              <a:picLocks noChangeAspect="1"/>
            </p:cNvPicPr>
            <p:nvPr/>
          </p:nvPicPr>
          <p:blipFill>
            <a:blip r:embed="rId7"/>
            <a:stretch>
              <a:fillRect/>
            </a:stretch>
          </p:blipFill>
          <p:spPr>
            <a:xfrm>
              <a:off x="957098" y="4289308"/>
              <a:ext cx="6761454" cy="3814392"/>
            </a:xfrm>
            <a:prstGeom prst="rect">
              <a:avLst/>
            </a:prstGeom>
            <a:effectLst>
              <a:outerShdw blurRad="50800" dist="50800" dir="5400000" algn="ctr" rotWithShape="0">
                <a:schemeClr val="bg1"/>
              </a:outerShdw>
            </a:effectLst>
          </p:spPr>
        </p:pic>
        <p:sp>
          <p:nvSpPr>
            <p:cNvPr id="37" name="TextBox 36">
              <a:extLst>
                <a:ext uri="{FF2B5EF4-FFF2-40B4-BE49-F238E27FC236}">
                  <a16:creationId xmlns:a16="http://schemas.microsoft.com/office/drawing/2014/main" id="{C6414C8B-E19E-91B7-C3DD-1CC630C489B5}"/>
                </a:ext>
              </a:extLst>
            </p:cNvPr>
            <p:cNvSpPr txBox="1"/>
            <p:nvPr/>
          </p:nvSpPr>
          <p:spPr>
            <a:xfrm>
              <a:off x="2936125" y="6582278"/>
              <a:ext cx="2701636" cy="830997"/>
            </a:xfrm>
            <a:prstGeom prst="rect">
              <a:avLst/>
            </a:prstGeom>
            <a:noFill/>
          </p:spPr>
          <p:txBody>
            <a:bodyPr wrap="square" rtlCol="0">
              <a:spAutoFit/>
            </a:bodyPr>
            <a:lstStyle/>
            <a:p>
              <a:pPr algn="ctr"/>
              <a:r>
                <a:rPr lang="en-VN" sz="2400" dirty="0">
                  <a:latin typeface="UTM Avo" panose="02040603050506020204" pitchFamily="18"/>
                </a:rPr>
                <a:t>Ấn vào để đến </a:t>
              </a:r>
              <a:r>
                <a:rPr lang="en-VN" sz="2400" b="1" dirty="0">
                  <a:latin typeface="UTM Avo" panose="02040603050506020204" pitchFamily="18"/>
                </a:rPr>
                <a:t>Video</a:t>
              </a:r>
            </a:p>
          </p:txBody>
        </p:sp>
      </p:grpSp>
      <p:grpSp>
        <p:nvGrpSpPr>
          <p:cNvPr id="40" name="Group 39">
            <a:extLst>
              <a:ext uri="{FF2B5EF4-FFF2-40B4-BE49-F238E27FC236}">
                <a16:creationId xmlns:a16="http://schemas.microsoft.com/office/drawing/2014/main" id="{343E7520-BA78-8794-BDB5-2659C44C4CC6}"/>
              </a:ext>
            </a:extLst>
          </p:cNvPr>
          <p:cNvGrpSpPr/>
          <p:nvPr/>
        </p:nvGrpSpPr>
        <p:grpSpPr>
          <a:xfrm>
            <a:off x="7728785" y="3023205"/>
            <a:ext cx="4109664" cy="2698678"/>
            <a:chOff x="5897651" y="2188395"/>
            <a:chExt cx="3082248" cy="2024009"/>
          </a:xfrm>
          <a:solidFill>
            <a:srgbClr val="F0A501"/>
          </a:solidFill>
        </p:grpSpPr>
        <p:sp>
          <p:nvSpPr>
            <p:cNvPr id="41" name="Cloud Callout 40">
              <a:extLst>
                <a:ext uri="{FF2B5EF4-FFF2-40B4-BE49-F238E27FC236}">
                  <a16:creationId xmlns:a16="http://schemas.microsoft.com/office/drawing/2014/main" id="{9504A91D-628B-F703-38D3-602D29482488}"/>
                </a:ext>
              </a:extLst>
            </p:cNvPr>
            <p:cNvSpPr/>
            <p:nvPr/>
          </p:nvSpPr>
          <p:spPr>
            <a:xfrm>
              <a:off x="5897651" y="2188395"/>
              <a:ext cx="3082248" cy="2024009"/>
            </a:xfrm>
            <a:prstGeom prst="cloudCallout">
              <a:avLst>
                <a:gd name="adj1" fmla="val -53500"/>
                <a:gd name="adj2" fmla="val 60470"/>
              </a:avLst>
            </a:prstGeom>
            <a:grpFill/>
            <a:ln>
              <a:solidFill>
                <a:srgbClr val="EC7E13"/>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4B4B4B"/>
                </a:solidFill>
                <a:latin typeface="UTM Avo" panose="02040603050506020204" pitchFamily="18"/>
                <a:sym typeface="Arial"/>
              </a:endParaRPr>
            </a:p>
          </p:txBody>
        </p:sp>
        <p:sp>
          <p:nvSpPr>
            <p:cNvPr id="42" name="TextBox 41">
              <a:extLst>
                <a:ext uri="{FF2B5EF4-FFF2-40B4-BE49-F238E27FC236}">
                  <a16:creationId xmlns:a16="http://schemas.microsoft.com/office/drawing/2014/main" id="{AC44A732-F465-8704-B111-C0250C456E66}"/>
                </a:ext>
              </a:extLst>
            </p:cNvPr>
            <p:cNvSpPr txBox="1"/>
            <p:nvPr/>
          </p:nvSpPr>
          <p:spPr>
            <a:xfrm>
              <a:off x="6154505" y="2779707"/>
              <a:ext cx="2568540" cy="841385"/>
            </a:xfrm>
            <a:prstGeom prst="rect">
              <a:avLst/>
            </a:prstGeom>
            <a:noFill/>
            <a:ln>
              <a:noFill/>
            </a:ln>
          </p:spPr>
          <p:txBody>
            <a:bodyPr wrap="square" rtlCol="0">
              <a:spAutoFit/>
            </a:bodyPr>
            <a:lstStyle/>
            <a:p>
              <a:pPr algn="ctr" defTabSz="1219170">
                <a:lnSpc>
                  <a:spcPct val="150000"/>
                </a:lnSpc>
                <a:buClr>
                  <a:srgbClr val="000000"/>
                </a:buClr>
              </a:pPr>
              <a:r>
                <a:rPr lang="vi-VN" sz="2400" kern="0" dirty="0">
                  <a:solidFill>
                    <a:srgbClr val="000000"/>
                  </a:solidFill>
                  <a:latin typeface="UTM Avo" panose="02040603050506020204" pitchFamily="18"/>
                  <a:sym typeface="Arial"/>
                </a:rPr>
                <a:t>Mô tả hiện tượng xảy ra và giải thích</a:t>
              </a:r>
              <a:endParaRPr lang="en-US" sz="2400" kern="0" dirty="0">
                <a:solidFill>
                  <a:srgbClr val="000000"/>
                </a:solidFill>
                <a:latin typeface="UTM Avo" panose="02040603050506020204" pitchFamily="18"/>
                <a:sym typeface="Arial"/>
              </a:endParaRPr>
            </a:p>
          </p:txBody>
        </p:sp>
      </p:grpSp>
    </p:spTree>
    <p:custDataLst>
      <p:tags r:id="rId1"/>
    </p:custDataLst>
    <p:extLst>
      <p:ext uri="{BB962C8B-B14F-4D97-AF65-F5344CB8AC3E}">
        <p14:creationId xmlns:p14="http://schemas.microsoft.com/office/powerpoint/2010/main" val="327641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22" presetClass="entr" presetSubtype="4"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par>
                                <p:cTn id="21" presetID="42"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anim calcmode="lin" valueType="num">
                                      <p:cBhvr>
                                        <p:cTn id="24" dur="500" fill="hold"/>
                                        <p:tgtEl>
                                          <p:spTgt spid="40"/>
                                        </p:tgtEl>
                                        <p:attrNameLst>
                                          <p:attrName>ppt_x</p:attrName>
                                        </p:attrNameLst>
                                      </p:cBhvr>
                                      <p:tavLst>
                                        <p:tav tm="0">
                                          <p:val>
                                            <p:strVal val="#ppt_x"/>
                                          </p:val>
                                        </p:tav>
                                        <p:tav tm="100000">
                                          <p:val>
                                            <p:strVal val="#ppt_x"/>
                                          </p:val>
                                        </p:tav>
                                      </p:tavLst>
                                    </p:anim>
                                    <p:anim calcmode="lin" valueType="num">
                                      <p:cBhvr>
                                        <p:cTn id="25"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10A0DD-5AFC-9D9B-AC61-CEFDBC8226E7}"/>
              </a:ext>
            </a:extLst>
          </p:cNvPr>
          <p:cNvSpPr txBox="1"/>
          <p:nvPr/>
        </p:nvSpPr>
        <p:spPr>
          <a:xfrm>
            <a:off x="2366167" y="1661505"/>
            <a:ext cx="7988150" cy="519342"/>
          </a:xfrm>
          <a:prstGeom prst="rect">
            <a:avLst/>
          </a:prstGeom>
          <a:noFill/>
        </p:spPr>
        <p:txBody>
          <a:bodyPr wrap="square" rtlCol="0">
            <a:spAutoFit/>
          </a:bodyPr>
          <a:lstStyle/>
          <a:p>
            <a:pPr algn="ctr"/>
            <a:r>
              <a:rPr lang="vi-VN" sz="2802" b="1" dirty="0">
                <a:solidFill>
                  <a:srgbClr val="EC7E13"/>
                </a:solidFill>
                <a:latin typeface="UTM Avo" panose="02040603050506020204" pitchFamily="18"/>
              </a:rPr>
              <a:t>Tìm hiểu tính chất giãn nở của không khí</a:t>
            </a:r>
            <a:endParaRPr lang="en-US" sz="2802" b="1" dirty="0">
              <a:solidFill>
                <a:srgbClr val="EC7E13"/>
              </a:solidFill>
              <a:latin typeface="UTM Avo" panose="02040603050506020204" pitchFamily="18"/>
            </a:endParaRPr>
          </a:p>
        </p:txBody>
      </p:sp>
      <p:pic>
        <p:nvPicPr>
          <p:cNvPr id="5" name="Picture 4">
            <a:extLst>
              <a:ext uri="{FF2B5EF4-FFF2-40B4-BE49-F238E27FC236}">
                <a16:creationId xmlns:a16="http://schemas.microsoft.com/office/drawing/2014/main" id="{8D8A96DE-7619-CBC0-0C49-62086B8FA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115" y="1564546"/>
            <a:ext cx="557136" cy="616301"/>
          </a:xfrm>
          <a:prstGeom prst="rect">
            <a:avLst/>
          </a:prstGeom>
        </p:spPr>
      </p:pic>
      <p:pic>
        <p:nvPicPr>
          <p:cNvPr id="6" name="Picture 5">
            <a:extLst>
              <a:ext uri="{FF2B5EF4-FFF2-40B4-BE49-F238E27FC236}">
                <a16:creationId xmlns:a16="http://schemas.microsoft.com/office/drawing/2014/main" id="{8443AE9A-E192-21DB-2D1F-01A85A01A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42" y="2277806"/>
            <a:ext cx="4322490" cy="4297505"/>
          </a:xfrm>
          <a:prstGeom prst="rect">
            <a:avLst/>
          </a:prstGeom>
        </p:spPr>
      </p:pic>
      <p:sp>
        <p:nvSpPr>
          <p:cNvPr id="7" name="Rectangle 6">
            <a:extLst>
              <a:ext uri="{FF2B5EF4-FFF2-40B4-BE49-F238E27FC236}">
                <a16:creationId xmlns:a16="http://schemas.microsoft.com/office/drawing/2014/main" id="{18188FC9-7E90-288F-9778-574EC879AE69}"/>
              </a:ext>
            </a:extLst>
          </p:cNvPr>
          <p:cNvSpPr/>
          <p:nvPr/>
        </p:nvSpPr>
        <p:spPr>
          <a:xfrm>
            <a:off x="5150778" y="2502132"/>
            <a:ext cx="6342580" cy="1121846"/>
          </a:xfrm>
          <a:prstGeom prst="rect">
            <a:avLst/>
          </a:prstGeom>
        </p:spPr>
        <p:txBody>
          <a:bodyPr wrap="square">
            <a:spAutoFit/>
          </a:bodyPr>
          <a:lstStyle/>
          <a:p>
            <a:pPr marL="457189" indent="-457189" algn="just" defTabSz="1219170">
              <a:lnSpc>
                <a:spcPct val="150000"/>
              </a:lnSpc>
              <a:buClr>
                <a:srgbClr val="000000"/>
              </a:buClr>
              <a:buFont typeface="Wingdings" panose="05000000000000000000" pitchFamily="2" charset="2"/>
              <a:buChar char="Ø"/>
            </a:pPr>
            <a:r>
              <a:rPr lang="vi-VN" sz="2400" kern="0" dirty="0">
                <a:solidFill>
                  <a:srgbClr val="000000"/>
                </a:solidFill>
                <a:latin typeface="UTM Avo" panose="02040603050506020204" pitchFamily="18"/>
                <a:sym typeface="Arial"/>
              </a:rPr>
              <a:t>Lúc ấn, ta thấy nặng, chứng tỏ không khí trong bơm tiêm bị nén lại. </a:t>
            </a:r>
          </a:p>
        </p:txBody>
      </p:sp>
      <p:sp>
        <p:nvSpPr>
          <p:cNvPr id="8" name="Rectangle 7">
            <a:extLst>
              <a:ext uri="{FF2B5EF4-FFF2-40B4-BE49-F238E27FC236}">
                <a16:creationId xmlns:a16="http://schemas.microsoft.com/office/drawing/2014/main" id="{6B75C28D-7036-9A1B-40A6-A559D19C4EDB}"/>
              </a:ext>
            </a:extLst>
          </p:cNvPr>
          <p:cNvSpPr/>
          <p:nvPr/>
        </p:nvSpPr>
        <p:spPr>
          <a:xfrm>
            <a:off x="5150778" y="3658614"/>
            <a:ext cx="6342580" cy="2229841"/>
          </a:xfrm>
          <a:prstGeom prst="rect">
            <a:avLst/>
          </a:prstGeom>
        </p:spPr>
        <p:txBody>
          <a:bodyPr wrap="square">
            <a:spAutoFit/>
          </a:bodyPr>
          <a:lstStyle/>
          <a:p>
            <a:pPr marL="457189" indent="-457189" algn="just" defTabSz="1219170">
              <a:lnSpc>
                <a:spcPct val="150000"/>
              </a:lnSpc>
              <a:buClr>
                <a:srgbClr val="000000"/>
              </a:buClr>
              <a:buFont typeface="Wingdings" panose="05000000000000000000" pitchFamily="2" charset="2"/>
              <a:buChar char="Ø"/>
            </a:pPr>
            <a:r>
              <a:rPr lang="vi-VN" sz="2400" kern="0" dirty="0">
                <a:solidFill>
                  <a:srgbClr val="000000"/>
                </a:solidFill>
                <a:latin typeface="UTM Avo" panose="02040603050506020204" pitchFamily="18"/>
                <a:sym typeface="Arial"/>
              </a:rPr>
              <a:t>Khi thả tay ấn ra, ta thấy ruột bơm tiêm từ từ bị đẩy lên, chứng tỏ không khí trong bơm tiêm đang bị nén, giãn ra, đẩy ruột bơm tiêm đi lên.</a:t>
            </a:r>
            <a:endParaRPr lang="en-US" sz="2400" kern="0" dirty="0">
              <a:solidFill>
                <a:srgbClr val="000000"/>
              </a:solidFill>
              <a:latin typeface="UTM Avo" panose="02040603050506020204" pitchFamily="18"/>
              <a:sym typeface="Arial"/>
            </a:endParaRPr>
          </a:p>
        </p:txBody>
      </p:sp>
    </p:spTree>
    <p:custDataLst>
      <p:tags r:id="rId1"/>
    </p:custDataLst>
    <p:extLst>
      <p:ext uri="{BB962C8B-B14F-4D97-AF65-F5344CB8AC3E}">
        <p14:creationId xmlns:p14="http://schemas.microsoft.com/office/powerpoint/2010/main" val="1675377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Google Shape;2934;p69">
            <a:extLst>
              <a:ext uri="{FF2B5EF4-FFF2-40B4-BE49-F238E27FC236}">
                <a16:creationId xmlns:a16="http://schemas.microsoft.com/office/drawing/2014/main" id="{935B0258-290A-7CB7-69F7-A3A40B52D709}"/>
              </a:ext>
            </a:extLst>
          </p:cNvPr>
          <p:cNvSpPr/>
          <p:nvPr/>
        </p:nvSpPr>
        <p:spPr>
          <a:xfrm>
            <a:off x="4115076" y="1831789"/>
            <a:ext cx="4194937" cy="850208"/>
          </a:xfrm>
          <a:prstGeom prst="roundRect">
            <a:avLst>
              <a:gd name="adj" fmla="val 32043"/>
            </a:avLst>
          </a:prstGeom>
          <a:solidFill>
            <a:srgbClr val="B2C654"/>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ysClr val="windowText" lastClr="000000"/>
                </a:solidFill>
                <a:effectLst/>
                <a:uLnTx/>
                <a:uFillTx/>
                <a:latin typeface="UTM Avo" panose="02040603050506020204" pitchFamily="18"/>
                <a:ea typeface="+mn-ea"/>
              </a:rPr>
              <a:t>KẾT LUẬN</a:t>
            </a:r>
            <a:endParaRPr kumimoji="0" sz="4000" b="1"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grpSp>
        <p:nvGrpSpPr>
          <p:cNvPr id="34" name="Google Shape;2937;p69">
            <a:extLst>
              <a:ext uri="{FF2B5EF4-FFF2-40B4-BE49-F238E27FC236}">
                <a16:creationId xmlns:a16="http://schemas.microsoft.com/office/drawing/2014/main" id="{A097BAA1-E9A1-1230-2BD9-DE21A3740BF0}"/>
              </a:ext>
            </a:extLst>
          </p:cNvPr>
          <p:cNvGrpSpPr/>
          <p:nvPr/>
        </p:nvGrpSpPr>
        <p:grpSpPr>
          <a:xfrm>
            <a:off x="233139" y="923827"/>
            <a:ext cx="11725721" cy="5828965"/>
            <a:chOff x="154926" y="401925"/>
            <a:chExt cx="8794291" cy="4371724"/>
          </a:xfrm>
        </p:grpSpPr>
        <p:sp>
          <p:nvSpPr>
            <p:cNvPr id="35" name="Google Shape;2938;p69">
              <a:extLst>
                <a:ext uri="{FF2B5EF4-FFF2-40B4-BE49-F238E27FC236}">
                  <a16:creationId xmlns:a16="http://schemas.microsoft.com/office/drawing/2014/main" id="{CBA98B5F-C9A1-EBF5-1C6F-A995A9EA1026}"/>
                </a:ext>
              </a:extLst>
            </p:cNvPr>
            <p:cNvSpPr/>
            <p:nvPr/>
          </p:nvSpPr>
          <p:spPr>
            <a:xfrm flipH="1">
              <a:off x="6875995" y="401925"/>
              <a:ext cx="2073222" cy="622787"/>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rgbClr val="C7E8F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6" name="Google Shape;2939;p69">
              <a:extLst>
                <a:ext uri="{FF2B5EF4-FFF2-40B4-BE49-F238E27FC236}">
                  <a16:creationId xmlns:a16="http://schemas.microsoft.com/office/drawing/2014/main" id="{3755695F-6DB0-9BB4-8801-EA23CD43B48B}"/>
                </a:ext>
              </a:extLst>
            </p:cNvPr>
            <p:cNvSpPr/>
            <p:nvPr/>
          </p:nvSpPr>
          <p:spPr>
            <a:xfrm>
              <a:off x="154926" y="3983725"/>
              <a:ext cx="2447939" cy="789924"/>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rgbClr val="C7E8F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nvGrpSpPr>
            <p:cNvPr id="37" name="Google Shape;2940;p69">
              <a:extLst>
                <a:ext uri="{FF2B5EF4-FFF2-40B4-BE49-F238E27FC236}">
                  <a16:creationId xmlns:a16="http://schemas.microsoft.com/office/drawing/2014/main" id="{77A8A96E-3C25-8E33-5D4C-2F06880BC296}"/>
                </a:ext>
              </a:extLst>
            </p:cNvPr>
            <p:cNvGrpSpPr/>
            <p:nvPr/>
          </p:nvGrpSpPr>
          <p:grpSpPr>
            <a:xfrm>
              <a:off x="7391275" y="730719"/>
              <a:ext cx="709113" cy="364856"/>
              <a:chOff x="113913" y="479994"/>
              <a:chExt cx="709113" cy="364856"/>
            </a:xfrm>
          </p:grpSpPr>
          <p:sp>
            <p:nvSpPr>
              <p:cNvPr id="48" name="Google Shape;2941;p69">
                <a:extLst>
                  <a:ext uri="{FF2B5EF4-FFF2-40B4-BE49-F238E27FC236}">
                    <a16:creationId xmlns:a16="http://schemas.microsoft.com/office/drawing/2014/main" id="{39D61BD4-C87A-7BFC-A820-80C52FCE7999}"/>
                  </a:ext>
                </a:extLst>
              </p:cNvPr>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9" name="Google Shape;2942;p69">
                <a:extLst>
                  <a:ext uri="{FF2B5EF4-FFF2-40B4-BE49-F238E27FC236}">
                    <a16:creationId xmlns:a16="http://schemas.microsoft.com/office/drawing/2014/main" id="{992D13ED-012D-6C22-A6D2-971D22FC72F6}"/>
                  </a:ext>
                </a:extLst>
              </p:cNvPr>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0" name="Google Shape;2943;p69">
                <a:extLst>
                  <a:ext uri="{FF2B5EF4-FFF2-40B4-BE49-F238E27FC236}">
                    <a16:creationId xmlns:a16="http://schemas.microsoft.com/office/drawing/2014/main" id="{3138598B-3466-D01E-374A-CBE0C873D00A}"/>
                  </a:ext>
                </a:extLst>
              </p:cNvPr>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 name="Google Shape;2944;p69">
                <a:extLst>
                  <a:ext uri="{FF2B5EF4-FFF2-40B4-BE49-F238E27FC236}">
                    <a16:creationId xmlns:a16="http://schemas.microsoft.com/office/drawing/2014/main" id="{84B57527-CD3C-83A6-FDDC-DC1BF1F10217}"/>
                  </a:ext>
                </a:extLst>
              </p:cNvPr>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 name="Google Shape;2945;p69">
                <a:extLst>
                  <a:ext uri="{FF2B5EF4-FFF2-40B4-BE49-F238E27FC236}">
                    <a16:creationId xmlns:a16="http://schemas.microsoft.com/office/drawing/2014/main" id="{6F15B735-30BF-487A-D5E0-A74D0D835702}"/>
                  </a:ext>
                </a:extLst>
              </p:cNvPr>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rgbClr val="FFF79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2946;p69">
                <a:extLst>
                  <a:ext uri="{FF2B5EF4-FFF2-40B4-BE49-F238E27FC236}">
                    <a16:creationId xmlns:a16="http://schemas.microsoft.com/office/drawing/2014/main" id="{1982432A-512A-ADC6-A736-56194D3FD281}"/>
                  </a:ext>
                </a:extLst>
              </p:cNvPr>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2947;p69">
                <a:extLst>
                  <a:ext uri="{FF2B5EF4-FFF2-40B4-BE49-F238E27FC236}">
                    <a16:creationId xmlns:a16="http://schemas.microsoft.com/office/drawing/2014/main" id="{1E802746-A825-6D5D-611B-5B49D38C7577}"/>
                  </a:ext>
                </a:extLst>
              </p:cNvPr>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2948;p69">
                <a:extLst>
                  <a:ext uri="{FF2B5EF4-FFF2-40B4-BE49-F238E27FC236}">
                    <a16:creationId xmlns:a16="http://schemas.microsoft.com/office/drawing/2014/main" id="{068C9C8D-F6E7-337D-9A6A-730B97FB0684}"/>
                  </a:ext>
                </a:extLst>
              </p:cNvPr>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rgbClr val="4B4B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2949;p69">
                <a:extLst>
                  <a:ext uri="{FF2B5EF4-FFF2-40B4-BE49-F238E27FC236}">
                    <a16:creationId xmlns:a16="http://schemas.microsoft.com/office/drawing/2014/main" id="{D6F0D384-E628-D605-0332-3BC6661CE524}"/>
                  </a:ext>
                </a:extLst>
              </p:cNvPr>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38" name="Google Shape;2950;p69">
              <a:extLst>
                <a:ext uri="{FF2B5EF4-FFF2-40B4-BE49-F238E27FC236}">
                  <a16:creationId xmlns:a16="http://schemas.microsoft.com/office/drawing/2014/main" id="{780CF68C-670F-D4B5-E622-9FE700F588AC}"/>
                </a:ext>
              </a:extLst>
            </p:cNvPr>
            <p:cNvGrpSpPr/>
            <p:nvPr/>
          </p:nvGrpSpPr>
          <p:grpSpPr>
            <a:xfrm>
              <a:off x="7876400" y="1042444"/>
              <a:ext cx="709113" cy="364856"/>
              <a:chOff x="113913" y="479994"/>
              <a:chExt cx="709113" cy="364856"/>
            </a:xfrm>
          </p:grpSpPr>
          <p:sp>
            <p:nvSpPr>
              <p:cNvPr id="39" name="Google Shape;2951;p69">
                <a:extLst>
                  <a:ext uri="{FF2B5EF4-FFF2-40B4-BE49-F238E27FC236}">
                    <a16:creationId xmlns:a16="http://schemas.microsoft.com/office/drawing/2014/main" id="{1711A320-70D7-314F-955A-DC00100D679B}"/>
                  </a:ext>
                </a:extLst>
              </p:cNvPr>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 name="Google Shape;2952;p69">
                <a:extLst>
                  <a:ext uri="{FF2B5EF4-FFF2-40B4-BE49-F238E27FC236}">
                    <a16:creationId xmlns:a16="http://schemas.microsoft.com/office/drawing/2014/main" id="{9C783D28-DDDF-6354-ABCC-E74582248F5F}"/>
                  </a:ext>
                </a:extLst>
              </p:cNvPr>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 name="Google Shape;2953;p69">
                <a:extLst>
                  <a:ext uri="{FF2B5EF4-FFF2-40B4-BE49-F238E27FC236}">
                    <a16:creationId xmlns:a16="http://schemas.microsoft.com/office/drawing/2014/main" id="{22EBF675-A322-A8D1-5DC5-6EB993C42869}"/>
                  </a:ext>
                </a:extLst>
              </p:cNvPr>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 name="Google Shape;2954;p69">
                <a:extLst>
                  <a:ext uri="{FF2B5EF4-FFF2-40B4-BE49-F238E27FC236}">
                    <a16:creationId xmlns:a16="http://schemas.microsoft.com/office/drawing/2014/main" id="{37050E15-9346-A2BD-103D-B25C90E00B50}"/>
                  </a:ext>
                </a:extLst>
              </p:cNvPr>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 name="Google Shape;2955;p69">
                <a:extLst>
                  <a:ext uri="{FF2B5EF4-FFF2-40B4-BE49-F238E27FC236}">
                    <a16:creationId xmlns:a16="http://schemas.microsoft.com/office/drawing/2014/main" id="{147B8878-385E-9A48-65FC-EF384D677DE2}"/>
                  </a:ext>
                </a:extLst>
              </p:cNvPr>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rgbClr val="FFF79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 name="Google Shape;2956;p69">
                <a:extLst>
                  <a:ext uri="{FF2B5EF4-FFF2-40B4-BE49-F238E27FC236}">
                    <a16:creationId xmlns:a16="http://schemas.microsoft.com/office/drawing/2014/main" id="{16437158-FEDA-01F0-370A-A16F3F4E05BD}"/>
                  </a:ext>
                </a:extLst>
              </p:cNvPr>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 name="Google Shape;2957;p69">
                <a:extLst>
                  <a:ext uri="{FF2B5EF4-FFF2-40B4-BE49-F238E27FC236}">
                    <a16:creationId xmlns:a16="http://schemas.microsoft.com/office/drawing/2014/main" id="{71526D73-279B-677F-F365-F1CA38402F7E}"/>
                  </a:ext>
                </a:extLst>
              </p:cNvPr>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 name="Google Shape;2958;p69">
                <a:extLst>
                  <a:ext uri="{FF2B5EF4-FFF2-40B4-BE49-F238E27FC236}">
                    <a16:creationId xmlns:a16="http://schemas.microsoft.com/office/drawing/2014/main" id="{AA1148FB-9747-9698-ACE0-B2B21F75B0B5}"/>
                  </a:ext>
                </a:extLst>
              </p:cNvPr>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rgbClr val="4B4B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 name="Google Shape;2959;p69">
                <a:extLst>
                  <a:ext uri="{FF2B5EF4-FFF2-40B4-BE49-F238E27FC236}">
                    <a16:creationId xmlns:a16="http://schemas.microsoft.com/office/drawing/2014/main" id="{9BF3908F-263D-2374-E4BF-2E2EDBC21153}"/>
                  </a:ext>
                </a:extLst>
              </p:cNvPr>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sp>
        <p:nvSpPr>
          <p:cNvPr id="57" name="Rectangle 56">
            <a:extLst>
              <a:ext uri="{FF2B5EF4-FFF2-40B4-BE49-F238E27FC236}">
                <a16:creationId xmlns:a16="http://schemas.microsoft.com/office/drawing/2014/main" id="{F8CE83DA-AC2E-1FA5-6A82-1071FD2DFDF6}"/>
              </a:ext>
            </a:extLst>
          </p:cNvPr>
          <p:cNvSpPr/>
          <p:nvPr/>
        </p:nvSpPr>
        <p:spPr>
          <a:xfrm>
            <a:off x="1750487" y="3429000"/>
            <a:ext cx="9022273" cy="2185200"/>
          </a:xfrm>
          <a:prstGeom prst="rect">
            <a:avLst/>
          </a:prstGeom>
        </p:spPr>
        <p:txBody>
          <a:bodyPr wrap="square">
            <a:spAutoFit/>
          </a:bodyPr>
          <a:lstStyle/>
          <a:p>
            <a:pPr marL="457189" marR="0" lvl="0" indent="-457189" algn="just" defTabSz="121917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khí</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trong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suốt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màu</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mùi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vị</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hình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dạng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nhất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định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a:t>
            </a:r>
            <a:endPar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ea typeface="+mn-ea"/>
            </a:endParaRPr>
          </a:p>
          <a:p>
            <a:pPr marL="457189" marR="0" lvl="0" indent="-457189" algn="just" defTabSz="121917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khí</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thể</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bị</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nén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lại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hoặc</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giãn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ra.</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sp>
        <p:nvSpPr>
          <p:cNvPr id="58" name="Rectangle 57">
            <a:extLst>
              <a:ext uri="{FF2B5EF4-FFF2-40B4-BE49-F238E27FC236}">
                <a16:creationId xmlns:a16="http://schemas.microsoft.com/office/drawing/2014/main" id="{5C73235D-D3EB-7236-F65B-B3D16EF6BAC0}"/>
              </a:ext>
            </a:extLst>
          </p:cNvPr>
          <p:cNvSpPr/>
          <p:nvPr/>
        </p:nvSpPr>
        <p:spPr>
          <a:xfrm>
            <a:off x="1750487" y="2905780"/>
            <a:ext cx="4729179" cy="523220"/>
          </a:xfrm>
          <a:prstGeom prst="rect">
            <a:avLst/>
          </a:prstGeom>
        </p:spPr>
        <p:txBody>
          <a:bodyPr wrap="non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27281">
                    <a:lumMod val="75000"/>
                  </a:srgbClr>
                </a:solidFill>
                <a:effectLst/>
                <a:uLnTx/>
                <a:uFillTx/>
                <a:latin typeface="UTM Avo" panose="02040603050506020204" pitchFamily="18"/>
                <a:ea typeface="+mn-ea"/>
              </a:rPr>
              <a:t>Tính chất của không khí:</a:t>
            </a:r>
            <a:endParaRPr kumimoji="0" lang="en-US" sz="2800" b="1" i="0" u="none" strike="noStrike" kern="0" cap="none" spc="0" normalizeH="0" baseline="0" noProof="0" dirty="0">
              <a:ln>
                <a:noFill/>
              </a:ln>
              <a:solidFill>
                <a:srgbClr val="F27281">
                  <a:lumMod val="75000"/>
                </a:srgbClr>
              </a:solidFill>
              <a:effectLst/>
              <a:uLnTx/>
              <a:uFillTx/>
              <a:latin typeface="UTM Avo" panose="02040603050506020204" pitchFamily="18"/>
              <a:ea typeface="+mn-ea"/>
            </a:endParaRPr>
          </a:p>
        </p:txBody>
      </p:sp>
    </p:spTree>
    <p:custDataLst>
      <p:tags r:id="rId1"/>
    </p:custDataLst>
    <p:extLst>
      <p:ext uri="{BB962C8B-B14F-4D97-AF65-F5344CB8AC3E}">
        <p14:creationId xmlns:p14="http://schemas.microsoft.com/office/powerpoint/2010/main" val="2492106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7">
                                            <p:txEl>
                                              <p:pRg st="0" end="0"/>
                                            </p:txEl>
                                          </p:spTgt>
                                        </p:tgtEl>
                                        <p:attrNameLst>
                                          <p:attrName>style.visibility</p:attrName>
                                        </p:attrNameLst>
                                      </p:cBhvr>
                                      <p:to>
                                        <p:strVal val="visible"/>
                                      </p:to>
                                    </p:set>
                                    <p:animEffect transition="in" filter="fade">
                                      <p:cBhvr>
                                        <p:cTn id="12" dur="500"/>
                                        <p:tgtEl>
                                          <p:spTgt spid="57">
                                            <p:txEl>
                                              <p:pRg st="0" end="0"/>
                                            </p:txEl>
                                          </p:spTgt>
                                        </p:tgtEl>
                                      </p:cBhvr>
                                    </p:animEffect>
                                    <p:anim calcmode="lin" valueType="num">
                                      <p:cBhvr>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7">
                                            <p:txEl>
                                              <p:pRg st="1" end="1"/>
                                            </p:txEl>
                                          </p:spTgt>
                                        </p:tgtEl>
                                        <p:attrNameLst>
                                          <p:attrName>style.visibility</p:attrName>
                                        </p:attrNameLst>
                                      </p:cBhvr>
                                      <p:to>
                                        <p:strVal val="visible"/>
                                      </p:to>
                                    </p:set>
                                    <p:animEffect transition="in" filter="fade">
                                      <p:cBhvr>
                                        <p:cTn id="18" dur="500"/>
                                        <p:tgtEl>
                                          <p:spTgt spid="57">
                                            <p:txEl>
                                              <p:pRg st="1" end="1"/>
                                            </p:txEl>
                                          </p:spTgt>
                                        </p:tgtEl>
                                      </p:cBhvr>
                                    </p:animEffect>
                                    <p:anim calcmode="lin" valueType="num">
                                      <p:cBhvr>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3984173" y="1317173"/>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2AE8F67B-0360-4E64-A353-BF62688823B3}"/>
              </a:ext>
            </a:extLst>
          </p:cNvPr>
          <p:cNvSpPr/>
          <p:nvPr/>
        </p:nvSpPr>
        <p:spPr>
          <a:xfrm>
            <a:off x="2654192" y="860668"/>
            <a:ext cx="6883616" cy="923330"/>
          </a:xfrm>
          <a:prstGeom prst="rect">
            <a:avLst/>
          </a:prstGeom>
          <a:noFill/>
        </p:spPr>
        <p:txBody>
          <a:bodyPr wrap="none" lIns="91440" tIns="45720" rIns="91440" bIns="4572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ea typeface="+mn-ea"/>
                <a:cs typeface="Arial" panose="020B0604020202020204" pitchFamily="34" charset="0"/>
                <a:sym typeface="Arial"/>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179" y="3316582"/>
            <a:ext cx="495300" cy="438151"/>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293" y="2305047"/>
            <a:ext cx="495300" cy="438151"/>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035" y="1914522"/>
            <a:ext cx="495300" cy="438151"/>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21" y="2743198"/>
            <a:ext cx="495300" cy="438151"/>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395" y="3396794"/>
            <a:ext cx="495300" cy="438151"/>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699" y="3177719"/>
            <a:ext cx="495300" cy="438151"/>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338203" y="3339875"/>
            <a:ext cx="2948744" cy="3660435"/>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84295" y="3634717"/>
            <a:ext cx="5406596" cy="322328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2143476" y="2094608"/>
            <a:ext cx="7905049" cy="923330"/>
          </a:xfrm>
          <a:prstGeom prst="rect">
            <a:avLst/>
          </a:prstGeom>
          <a:noFill/>
        </p:spPr>
        <p:txBody>
          <a:bodyPr wrap="none" lIns="91440" tIns="45720" rIns="91440" bIns="4572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uLnTx/>
                <a:uFillTx/>
                <a:latin typeface="UTM Avo" panose="02040603050506020204" pitchFamily="18"/>
                <a:ea typeface="+mn-ea"/>
                <a:cs typeface="Arial" panose="020B0604020202020204" pitchFamily="34" charset="0"/>
                <a:sym typeface="Arial"/>
              </a:rPr>
              <a:t>EM TẬP LÀM THỦ MÔN</a:t>
            </a:r>
          </a:p>
        </p:txBody>
      </p:sp>
      <p:pic>
        <p:nvPicPr>
          <p:cNvPr id="4" name="Picture 3">
            <a:extLst>
              <a:ext uri="{FF2B5EF4-FFF2-40B4-BE49-F238E27FC236}">
                <a16:creationId xmlns:a16="http://schemas.microsoft.com/office/drawing/2014/main" id="{810D9582-B683-D1B4-DD4F-60DC03403879}"/>
              </a:ext>
            </a:extLst>
          </p:cNvPr>
          <p:cNvPicPr>
            <a:picLocks noChangeAspect="1"/>
          </p:cNvPicPr>
          <p:nvPr/>
        </p:nvPicPr>
        <p:blipFill>
          <a:blip r:embed="rId8"/>
          <a:stretch>
            <a:fillRect/>
          </a:stretch>
        </p:blipFill>
        <p:spPr>
          <a:xfrm>
            <a:off x="0" y="0"/>
            <a:ext cx="1045504" cy="1165818"/>
          </a:xfrm>
          <a:prstGeom prst="rect">
            <a:avLst/>
          </a:prstGeom>
        </p:spPr>
      </p:pic>
    </p:spTree>
    <p:custDataLst>
      <p:tags r:id="rId1"/>
    </p:custDataLst>
    <p:extLst>
      <p:ext uri="{BB962C8B-B14F-4D97-AF65-F5344CB8AC3E}">
        <p14:creationId xmlns:p14="http://schemas.microsoft.com/office/powerpoint/2010/main" val="8878338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2"/>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8971" y="762773"/>
            <a:ext cx="1261981" cy="1963083"/>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9754" y="1311461"/>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1: </a:t>
            </a:r>
            <a:r>
              <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Không khí có mùi gì?</a:t>
            </a:r>
          </a:p>
        </p:txBody>
      </p:sp>
      <p:sp>
        <p:nvSpPr>
          <p:cNvPr id="9" name="1"/>
          <p:cNvSpPr/>
          <p:nvPr/>
        </p:nvSpPr>
        <p:spPr>
          <a:xfrm>
            <a:off x="106681"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A. Mùi khét</a:t>
            </a:r>
          </a:p>
        </p:txBody>
      </p:sp>
      <p:sp>
        <p:nvSpPr>
          <p:cNvPr id="10" name="3"/>
          <p:cNvSpPr/>
          <p:nvPr/>
        </p:nvSpPr>
        <p:spPr>
          <a:xfrm>
            <a:off x="106679" y="5884597"/>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C. Không có mùi</a:t>
            </a:r>
          </a:p>
        </p:txBody>
      </p:sp>
      <p:sp>
        <p:nvSpPr>
          <p:cNvPr id="11" name="2"/>
          <p:cNvSpPr/>
          <p:nvPr/>
        </p:nvSpPr>
        <p:spPr>
          <a:xfrm>
            <a:off x="6391682"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B. Mùi thơm</a:t>
            </a:r>
          </a:p>
        </p:txBody>
      </p:sp>
      <p:sp>
        <p:nvSpPr>
          <p:cNvPr id="12" name="4"/>
          <p:cNvSpPr/>
          <p:nvPr/>
        </p:nvSpPr>
        <p:spPr>
          <a:xfrm>
            <a:off x="6391681" y="5861773"/>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D. Mùi hoa quả</a:t>
            </a: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94701" y="329920"/>
            <a:ext cx="2889755" cy="1414395"/>
          </a:xfrm>
          <a:prstGeom prst="rect">
            <a:avLst/>
          </a:prstGeom>
        </p:spPr>
      </p:pic>
      <p:pic>
        <p:nvPicPr>
          <p:cNvPr id="2" name="Picture 1">
            <a:extLst>
              <a:ext uri="{FF2B5EF4-FFF2-40B4-BE49-F238E27FC236}">
                <a16:creationId xmlns:a16="http://schemas.microsoft.com/office/drawing/2014/main" id="{63AD98EB-3254-530E-FC31-8BCA957E52C9}"/>
              </a:ext>
            </a:extLst>
          </p:cNvPr>
          <p:cNvPicPr>
            <a:picLocks noChangeAspect="1"/>
          </p:cNvPicPr>
          <p:nvPr/>
        </p:nvPicPr>
        <p:blipFill>
          <a:blip r:embed="rId14"/>
          <a:stretch>
            <a:fillRect/>
          </a:stretch>
        </p:blipFill>
        <p:spPr>
          <a:xfrm>
            <a:off x="0" y="0"/>
            <a:ext cx="1045504" cy="1165818"/>
          </a:xfrm>
          <a:prstGeom prst="rect">
            <a:avLst/>
          </a:prstGeom>
        </p:spPr>
      </p:pic>
    </p:spTree>
    <p:custDataLst>
      <p:tags r:id="rId1"/>
    </p:custDataLst>
    <p:extLst>
      <p:ext uri="{BB962C8B-B14F-4D97-AF65-F5344CB8AC3E}">
        <p14:creationId xmlns:p14="http://schemas.microsoft.com/office/powerpoint/2010/main" val="219055157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4"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4"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4"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4"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2"/>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6992" y="829448"/>
            <a:ext cx="1261981" cy="1963083"/>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6814" y="1261647"/>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2: </a:t>
            </a:r>
            <a:r>
              <a:rPr kumimoji="0" lang="nl-NL"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Một cái hộp rỗng đựng không khí, khi đó không </a:t>
            </a:r>
            <a:r>
              <a:rPr kumimoji="0" lang="nl-NL"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khí</a:t>
            </a:r>
            <a:r>
              <a:rPr kumimoji="0" lang="nl-NL"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br>
              <a:rPr kumimoji="0" lang="nl-NL"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br>
            <a:r>
              <a:rPr kumimoji="0" lang="nl-NL"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sẽ</a:t>
            </a:r>
            <a:r>
              <a:rPr kumimoji="0" lang="nl-NL"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có hình gì?</a:t>
            </a:r>
            <a:endParaRPr kumimoji="0" lang="en-US"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9" name="1"/>
          <p:cNvSpPr/>
          <p:nvPr/>
        </p:nvSpPr>
        <p:spPr>
          <a:xfrm>
            <a:off x="106681"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A. Hình tròn</a:t>
            </a:r>
          </a:p>
        </p:txBody>
      </p:sp>
      <p:sp>
        <p:nvSpPr>
          <p:cNvPr id="10" name="3"/>
          <p:cNvSpPr/>
          <p:nvPr/>
        </p:nvSpPr>
        <p:spPr>
          <a:xfrm>
            <a:off x="106679" y="5884597"/>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C. Hình vuông</a:t>
            </a:r>
          </a:p>
        </p:txBody>
      </p:sp>
      <p:sp>
        <p:nvSpPr>
          <p:cNvPr id="11" name="2"/>
          <p:cNvSpPr/>
          <p:nvPr/>
        </p:nvSpPr>
        <p:spPr>
          <a:xfrm>
            <a:off x="6391682"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B. Hình tam giác</a:t>
            </a:r>
          </a:p>
        </p:txBody>
      </p:sp>
      <p:sp>
        <p:nvSpPr>
          <p:cNvPr id="12" name="4"/>
          <p:cNvSpPr/>
          <p:nvPr/>
        </p:nvSpPr>
        <p:spPr>
          <a:xfrm>
            <a:off x="6391681" y="5861773"/>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D. Hình dạng của chiếc hộp</a:t>
            </a: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8793" y="122251"/>
            <a:ext cx="2889755" cy="1414395"/>
          </a:xfrm>
          <a:prstGeom prst="rect">
            <a:avLst/>
          </a:prstGeom>
        </p:spPr>
      </p:pic>
      <p:pic>
        <p:nvPicPr>
          <p:cNvPr id="2" name="Picture 1">
            <a:extLst>
              <a:ext uri="{FF2B5EF4-FFF2-40B4-BE49-F238E27FC236}">
                <a16:creationId xmlns:a16="http://schemas.microsoft.com/office/drawing/2014/main" id="{BEB048E3-DD62-02CA-CBC0-5D2DA6291A45}"/>
              </a:ext>
            </a:extLst>
          </p:cNvPr>
          <p:cNvPicPr>
            <a:picLocks noChangeAspect="1"/>
          </p:cNvPicPr>
          <p:nvPr/>
        </p:nvPicPr>
        <p:blipFill>
          <a:blip r:embed="rId14"/>
          <a:stretch>
            <a:fillRect/>
          </a:stretch>
        </p:blipFill>
        <p:spPr>
          <a:xfrm>
            <a:off x="0" y="-1382"/>
            <a:ext cx="929781" cy="1038499"/>
          </a:xfrm>
          <a:prstGeom prst="rect">
            <a:avLst/>
          </a:prstGeom>
        </p:spPr>
      </p:pic>
      <p:pic>
        <p:nvPicPr>
          <p:cNvPr id="3" name="Picture 2">
            <a:extLst>
              <a:ext uri="{FF2B5EF4-FFF2-40B4-BE49-F238E27FC236}">
                <a16:creationId xmlns:a16="http://schemas.microsoft.com/office/drawing/2014/main" id="{23D5E1B3-D6E6-CADD-20E6-073CD5FA6C53}"/>
              </a:ext>
            </a:extLst>
          </p:cNvPr>
          <p:cNvPicPr>
            <a:picLocks noChangeAspect="1"/>
          </p:cNvPicPr>
          <p:nvPr/>
        </p:nvPicPr>
        <p:blipFill>
          <a:blip r:embed="rId15"/>
          <a:stretch>
            <a:fillRect/>
          </a:stretch>
        </p:blipFill>
        <p:spPr>
          <a:xfrm>
            <a:off x="0" y="0"/>
            <a:ext cx="1045504" cy="1165818"/>
          </a:xfrm>
          <a:prstGeom prst="rect">
            <a:avLst/>
          </a:prstGeom>
        </p:spPr>
      </p:pic>
    </p:spTree>
    <p:custDataLst>
      <p:tags r:id="rId1"/>
    </p:custDataLst>
    <p:extLst>
      <p:ext uri="{BB962C8B-B14F-4D97-AF65-F5344CB8AC3E}">
        <p14:creationId xmlns:p14="http://schemas.microsoft.com/office/powerpoint/2010/main" val="296143279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4"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4"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4"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4"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6"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2"/>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8971" y="762773"/>
            <a:ext cx="1261981" cy="1963083"/>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9754" y="1311461"/>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3: </a:t>
            </a:r>
            <a:r>
              <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Không khí </a:t>
            </a: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không</a:t>
            </a:r>
            <a:r>
              <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 có ở</a:t>
            </a:r>
          </a:p>
        </p:txBody>
      </p:sp>
      <p:sp>
        <p:nvSpPr>
          <p:cNvPr id="9" name="1"/>
          <p:cNvSpPr/>
          <p:nvPr/>
        </p:nvSpPr>
        <p:spPr>
          <a:xfrm>
            <a:off x="106681"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A. </a:t>
            </a:r>
            <a:r>
              <a:rPr kumimoji="0" lang="en-US"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t</a:t>
            </a: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rong chai thủy tinh rỗng</a:t>
            </a:r>
          </a:p>
        </p:txBody>
      </p:sp>
      <p:sp>
        <p:nvSpPr>
          <p:cNvPr id="10" name="3"/>
          <p:cNvSpPr/>
          <p:nvPr/>
        </p:nvSpPr>
        <p:spPr>
          <a:xfrm>
            <a:off x="106679" y="5884597"/>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C. </a:t>
            </a:r>
            <a:r>
              <a:rPr kumimoji="0" lang="en-US"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t</a:t>
            </a: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rong quả cầu sắt đặc ruột</a:t>
            </a:r>
          </a:p>
        </p:txBody>
      </p:sp>
      <p:sp>
        <p:nvSpPr>
          <p:cNvPr id="11" name="2"/>
          <p:cNvSpPr/>
          <p:nvPr/>
        </p:nvSpPr>
        <p:spPr>
          <a:xfrm>
            <a:off x="6391682"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B. </a:t>
            </a:r>
            <a:r>
              <a:rPr kumimoji="0" lang="en-US"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t</a:t>
            </a: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rong lớp học</a:t>
            </a:r>
          </a:p>
        </p:txBody>
      </p:sp>
      <p:sp>
        <p:nvSpPr>
          <p:cNvPr id="12" name="4"/>
          <p:cNvSpPr/>
          <p:nvPr/>
        </p:nvSpPr>
        <p:spPr>
          <a:xfrm>
            <a:off x="6391681" y="5861773"/>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D. </a:t>
            </a:r>
            <a:r>
              <a:rPr kumimoji="0" lang="en-US"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t</a:t>
            </a: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rong săm xe đạp</a:t>
            </a: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94701" y="329920"/>
            <a:ext cx="2889755" cy="1414395"/>
          </a:xfrm>
          <a:prstGeom prst="rect">
            <a:avLst/>
          </a:prstGeom>
        </p:spPr>
      </p:pic>
      <p:pic>
        <p:nvPicPr>
          <p:cNvPr id="2" name="Picture 1">
            <a:extLst>
              <a:ext uri="{FF2B5EF4-FFF2-40B4-BE49-F238E27FC236}">
                <a16:creationId xmlns:a16="http://schemas.microsoft.com/office/drawing/2014/main" id="{1E84B219-1DC0-A093-A025-B7A9CE17BE50}"/>
              </a:ext>
            </a:extLst>
          </p:cNvPr>
          <p:cNvPicPr>
            <a:picLocks noChangeAspect="1"/>
          </p:cNvPicPr>
          <p:nvPr/>
        </p:nvPicPr>
        <p:blipFill>
          <a:blip r:embed="rId14"/>
          <a:stretch>
            <a:fillRect/>
          </a:stretch>
        </p:blipFill>
        <p:spPr>
          <a:xfrm>
            <a:off x="0" y="-1382"/>
            <a:ext cx="929781" cy="1038499"/>
          </a:xfrm>
          <a:prstGeom prst="rect">
            <a:avLst/>
          </a:prstGeom>
        </p:spPr>
      </p:pic>
      <p:pic>
        <p:nvPicPr>
          <p:cNvPr id="3" name="Picture 2">
            <a:extLst>
              <a:ext uri="{FF2B5EF4-FFF2-40B4-BE49-F238E27FC236}">
                <a16:creationId xmlns:a16="http://schemas.microsoft.com/office/drawing/2014/main" id="{BE418195-AC7D-485C-3EB9-0F82A63E5409}"/>
              </a:ext>
            </a:extLst>
          </p:cNvPr>
          <p:cNvPicPr>
            <a:picLocks noChangeAspect="1"/>
          </p:cNvPicPr>
          <p:nvPr/>
        </p:nvPicPr>
        <p:blipFill>
          <a:blip r:embed="rId15"/>
          <a:stretch>
            <a:fillRect/>
          </a:stretch>
        </p:blipFill>
        <p:spPr>
          <a:xfrm>
            <a:off x="0" y="0"/>
            <a:ext cx="1045504" cy="1165818"/>
          </a:xfrm>
          <a:prstGeom prst="rect">
            <a:avLst/>
          </a:prstGeom>
        </p:spPr>
      </p:pic>
    </p:spTree>
    <p:custDataLst>
      <p:tags r:id="rId1"/>
    </p:custDataLst>
    <p:extLst>
      <p:ext uri="{BB962C8B-B14F-4D97-AF65-F5344CB8AC3E}">
        <p14:creationId xmlns:p14="http://schemas.microsoft.com/office/powerpoint/2010/main" val="192490935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4"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4"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4"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4"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2"/>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3812" y="762773"/>
            <a:ext cx="1261981" cy="1963083"/>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493" y="1203653"/>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475435"/>
            <a:ext cx="11978640" cy="12837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30000"/>
              </a:lnSpc>
              <a:spcBef>
                <a:spcPts val="0"/>
              </a:spcBef>
              <a:spcAft>
                <a:spcPts val="0"/>
              </a:spcAft>
              <a:buClrTx/>
              <a:buSzTx/>
              <a:buFontTx/>
              <a:buNone/>
              <a:tabLst/>
              <a:defRPr/>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4: </a:t>
            </a:r>
            <a:r>
              <a:rPr kumimoji="0" lang="vi-VN" sz="2800" b="0" i="0" u="none" strike="noStrike" kern="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Hiện tượng n</a:t>
            </a:r>
            <a:r>
              <a:rPr kumimoji="0" lang="en-US"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ước</a:t>
            </a:r>
            <a:r>
              <a:rPr kumimoji="0" lang="en-US"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đọng</a:t>
            </a:r>
            <a:r>
              <a:rPr kumimoji="0" lang="en-US"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bên</a:t>
            </a:r>
            <a:r>
              <a:rPr kumimoji="0" lang="en-US"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ngoài</a:t>
            </a:r>
            <a:r>
              <a:rPr kumimoji="0" lang="en-US"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cốc</a:t>
            </a:r>
            <a:r>
              <a:rPr kumimoji="0" lang="en-US"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nước</a:t>
            </a:r>
            <a:r>
              <a:rPr kumimoji="0" lang="en-US"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8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đá</a:t>
            </a:r>
            <a:r>
              <a:rPr kumimoji="0" lang="vi-VN"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cho biết </a:t>
            </a:r>
            <a:br>
              <a:rPr kumimoji="0" lang="vi-VN"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br>
            <a:r>
              <a:rPr kumimoji="0" lang="vi-VN" sz="28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tính chất nào của không khí</a:t>
            </a:r>
            <a:r>
              <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t>
            </a:r>
          </a:p>
        </p:txBody>
      </p:sp>
      <p:sp>
        <p:nvSpPr>
          <p:cNvPr id="9" name="1"/>
          <p:cNvSpPr/>
          <p:nvPr/>
        </p:nvSpPr>
        <p:spPr>
          <a:xfrm>
            <a:off x="106681"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Tahoma" panose="020B0604030504040204" pitchFamily="34" charset="0"/>
                <a:sym typeface="Arial"/>
              </a:rPr>
              <a:t>A. Không khí có ở khắp nơi</a:t>
            </a:r>
          </a:p>
        </p:txBody>
      </p:sp>
      <p:sp>
        <p:nvSpPr>
          <p:cNvPr id="10" name="3"/>
          <p:cNvSpPr/>
          <p:nvPr/>
        </p:nvSpPr>
        <p:spPr>
          <a:xfrm>
            <a:off x="106679" y="5884597"/>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Tahoma" panose="020B0604030504040204" pitchFamily="34" charset="0"/>
                <a:sym typeface="Arial"/>
              </a:rPr>
              <a:t>C. Không khí có thể bị nén lại</a:t>
            </a:r>
          </a:p>
        </p:txBody>
      </p:sp>
      <p:sp>
        <p:nvSpPr>
          <p:cNvPr id="11" name="2"/>
          <p:cNvSpPr/>
          <p:nvPr/>
        </p:nvSpPr>
        <p:spPr>
          <a:xfrm>
            <a:off x="6391682"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Tahoma" panose="020B0604030504040204" pitchFamily="34" charset="0"/>
                <a:sym typeface="Arial"/>
              </a:rPr>
              <a:t>B. Trong không khí có hơi nước</a:t>
            </a:r>
          </a:p>
        </p:txBody>
      </p:sp>
      <p:sp>
        <p:nvSpPr>
          <p:cNvPr id="12" name="4"/>
          <p:cNvSpPr/>
          <p:nvPr/>
        </p:nvSpPr>
        <p:spPr>
          <a:xfrm>
            <a:off x="6391681" y="5861773"/>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Tahoma" panose="020B0604030504040204" pitchFamily="34" charset="0"/>
                <a:sym typeface="Arial"/>
              </a:rPr>
              <a:t>D. Không khí có thể bị giãn ra</a:t>
            </a: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8945" y="13195"/>
            <a:ext cx="2889755" cy="1414395"/>
          </a:xfrm>
          <a:prstGeom prst="rect">
            <a:avLst/>
          </a:prstGeom>
        </p:spPr>
      </p:pic>
      <p:pic>
        <p:nvPicPr>
          <p:cNvPr id="2" name="Picture 1">
            <a:extLst>
              <a:ext uri="{FF2B5EF4-FFF2-40B4-BE49-F238E27FC236}">
                <a16:creationId xmlns:a16="http://schemas.microsoft.com/office/drawing/2014/main" id="{DCE5A900-BDA5-103A-664C-A7BDABC99443}"/>
              </a:ext>
            </a:extLst>
          </p:cNvPr>
          <p:cNvPicPr>
            <a:picLocks noChangeAspect="1"/>
          </p:cNvPicPr>
          <p:nvPr/>
        </p:nvPicPr>
        <p:blipFill>
          <a:blip r:embed="rId14"/>
          <a:stretch>
            <a:fillRect/>
          </a:stretch>
        </p:blipFill>
        <p:spPr>
          <a:xfrm>
            <a:off x="0" y="-1382"/>
            <a:ext cx="929781" cy="1038499"/>
          </a:xfrm>
          <a:prstGeom prst="rect">
            <a:avLst/>
          </a:prstGeom>
        </p:spPr>
      </p:pic>
      <p:pic>
        <p:nvPicPr>
          <p:cNvPr id="3" name="Picture 2">
            <a:extLst>
              <a:ext uri="{FF2B5EF4-FFF2-40B4-BE49-F238E27FC236}">
                <a16:creationId xmlns:a16="http://schemas.microsoft.com/office/drawing/2014/main" id="{2C317A2F-440E-4725-DCAB-C603DEA4815F}"/>
              </a:ext>
            </a:extLst>
          </p:cNvPr>
          <p:cNvPicPr>
            <a:picLocks noChangeAspect="1"/>
          </p:cNvPicPr>
          <p:nvPr/>
        </p:nvPicPr>
        <p:blipFill>
          <a:blip r:embed="rId15"/>
          <a:stretch>
            <a:fillRect/>
          </a:stretch>
        </p:blipFill>
        <p:spPr>
          <a:xfrm>
            <a:off x="0" y="0"/>
            <a:ext cx="1045504" cy="1165818"/>
          </a:xfrm>
          <a:prstGeom prst="rect">
            <a:avLst/>
          </a:prstGeom>
        </p:spPr>
      </p:pic>
    </p:spTree>
    <p:custDataLst>
      <p:tags r:id="rId1"/>
    </p:custDataLst>
    <p:extLst>
      <p:ext uri="{BB962C8B-B14F-4D97-AF65-F5344CB8AC3E}">
        <p14:creationId xmlns:p14="http://schemas.microsoft.com/office/powerpoint/2010/main" val="202519957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4"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4"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7"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4"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4"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5011" y="1049312"/>
            <a:ext cx="1261981" cy="1676545"/>
          </a:xfrm>
          <a:prstGeom prst="rect">
            <a:avLst/>
          </a:prstGeom>
        </p:spPr>
      </p:pic>
      <p:pic>
        <p:nvPicPr>
          <p:cNvPr id="5" name="tha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6210" y="762773"/>
            <a:ext cx="1261981" cy="1963083"/>
          </a:xfrm>
          <a:prstGeom prst="rect">
            <a:avLst/>
          </a:prstGeom>
        </p:spPr>
      </p:pic>
      <p:pic>
        <p:nvPicPr>
          <p:cNvPr id="6" name="thu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9754" y="1311461"/>
            <a:ext cx="780356" cy="1414395"/>
          </a:xfrm>
          <a:prstGeom prst="rect">
            <a:avLst/>
          </a:prstGeom>
        </p:spPr>
      </p:pic>
      <p:pic>
        <p:nvPicPr>
          <p:cNvPr id="7" name="bo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433053"/>
            <a:ext cx="11978640" cy="13261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5: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Khi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nhúng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quả</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bóng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bay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căng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phồng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vào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trong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nước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thấy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chỗ</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trên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quả</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bóng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xuất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bọt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nước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điều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đó</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có</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nghĩa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sym typeface="Arial"/>
              </a:rPr>
              <a:t>là</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9" name="1"/>
          <p:cNvSpPr/>
          <p:nvPr/>
        </p:nvSpPr>
        <p:spPr>
          <a:xfrm>
            <a:off x="106681" y="4843924"/>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A. </a:t>
            </a:r>
            <a:r>
              <a:rPr kumimoji="0" lang="en-US" sz="2400" b="0" i="0" u="none" strike="noStrike" kern="0" cap="none" spc="0" normalizeH="0" baseline="0" noProof="0">
                <a:ln>
                  <a:noFill/>
                </a:ln>
                <a:solidFill>
                  <a:prstClr val="white"/>
                </a:solidFill>
                <a:effectLst/>
                <a:uLnTx/>
                <a:uFillTx/>
                <a:latin typeface="UTM Avo" panose="02040603050506020204" pitchFamily="18"/>
                <a:cs typeface="Arial" panose="020B0604020202020204" pitchFamily="34" charset="0"/>
                <a:sym typeface="Arial"/>
              </a:rPr>
              <a:t>trên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quả</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bóng</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có</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chỗ</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bị</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thủng</a:t>
            </a:r>
            <a:endPar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endParaRPr>
          </a:p>
        </p:txBody>
      </p:sp>
      <p:sp>
        <p:nvSpPr>
          <p:cNvPr id="10" name="3"/>
          <p:cNvSpPr/>
          <p:nvPr/>
        </p:nvSpPr>
        <p:spPr>
          <a:xfrm>
            <a:off x="106679" y="5884597"/>
            <a:ext cx="5693639"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C. </a:t>
            </a:r>
            <a:r>
              <a:rPr kumimoji="0" lang="en-US" sz="2400" b="0" i="0" u="none" strike="noStrike" kern="0" cap="none" spc="0" normalizeH="0" baseline="0" noProof="0">
                <a:ln>
                  <a:noFill/>
                </a:ln>
                <a:solidFill>
                  <a:prstClr val="white"/>
                </a:solidFill>
                <a:effectLst/>
                <a:uLnTx/>
                <a:uFillTx/>
                <a:latin typeface="UTM Avo" panose="02040603050506020204" pitchFamily="18"/>
                <a:cs typeface="Arial" panose="020B0604020202020204" pitchFamily="34" charset="0"/>
                <a:sym typeface="Arial"/>
              </a:rPr>
              <a:t>quả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bóng</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sắp</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bị</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nổ</a:t>
            </a:r>
            <a:endPar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endParaRPr>
          </a:p>
        </p:txBody>
      </p:sp>
      <p:sp>
        <p:nvSpPr>
          <p:cNvPr id="11" name="2"/>
          <p:cNvSpPr/>
          <p:nvPr/>
        </p:nvSpPr>
        <p:spPr>
          <a:xfrm>
            <a:off x="6096000" y="4843924"/>
            <a:ext cx="5989321"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B. </a:t>
            </a:r>
            <a:r>
              <a:rPr kumimoji="0" lang="en-US" sz="2400" b="0" i="0" u="none" strike="noStrike" kern="0" cap="none" spc="0" normalizeH="0" baseline="0" noProof="0">
                <a:ln>
                  <a:noFill/>
                </a:ln>
                <a:solidFill>
                  <a:prstClr val="white"/>
                </a:solidFill>
                <a:effectLst/>
                <a:uLnTx/>
                <a:uFillTx/>
                <a:latin typeface="UTM Avo" panose="02040603050506020204" pitchFamily="18"/>
                <a:cs typeface="Arial" panose="020B0604020202020204" pitchFamily="34" charset="0"/>
                <a:sym typeface="Arial"/>
              </a:rPr>
              <a:t>có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quá</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nhiều</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không</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khí</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trong</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quả</a:t>
            </a:r>
            <a:r>
              <a:rPr kumimoji="0" lang="en-US" sz="2400" b="0"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sym typeface="Arial"/>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sym typeface="Arial"/>
              </a:rPr>
              <a:t>bóng</a:t>
            </a:r>
            <a:endPar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endParaRPr>
          </a:p>
        </p:txBody>
      </p:sp>
      <p:sp>
        <p:nvSpPr>
          <p:cNvPr id="12" name="4"/>
          <p:cNvSpPr/>
          <p:nvPr/>
        </p:nvSpPr>
        <p:spPr>
          <a:xfrm>
            <a:off x="6096001" y="5861773"/>
            <a:ext cx="5989320" cy="8906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D. </a:t>
            </a:r>
            <a:r>
              <a:rPr lang="en-US" sz="2400" kern="1200" noProof="1">
                <a:solidFill>
                  <a:prstClr val="white"/>
                </a:solidFill>
                <a:latin typeface="UTM Avo" panose="02040603050506020204" pitchFamily="18"/>
                <a:cs typeface="Arial" panose="020B0604020202020204" pitchFamily="34" charset="0"/>
              </a:rPr>
              <a:t>k</a:t>
            </a:r>
            <a:r>
              <a:rPr kumimoji="0" lang="vi-VN" sz="2400" b="0" i="0" u="none" strike="noStrike" kern="1200" cap="none" spc="0" normalizeH="0" baseline="0" noProof="1">
                <a:ln>
                  <a:noFill/>
                </a:ln>
                <a:solidFill>
                  <a:prstClr val="white"/>
                </a:solidFill>
                <a:effectLst/>
                <a:uLnTx/>
                <a:uFillTx/>
                <a:latin typeface="UTM Avo" panose="02040603050506020204" pitchFamily="18"/>
                <a:cs typeface="Arial" panose="020B0604020202020204" pitchFamily="34" charset="0"/>
                <a:sym typeface="Arial"/>
              </a:rPr>
              <a:t>hông khí trong quả bóng bị nén lại</a:t>
            </a: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7445" y="55576"/>
            <a:ext cx="2889755" cy="1414395"/>
          </a:xfrm>
          <a:prstGeom prst="rect">
            <a:avLst/>
          </a:prstGeom>
        </p:spPr>
      </p:pic>
      <p:pic>
        <p:nvPicPr>
          <p:cNvPr id="2" name="Picture 1">
            <a:extLst>
              <a:ext uri="{FF2B5EF4-FFF2-40B4-BE49-F238E27FC236}">
                <a16:creationId xmlns:a16="http://schemas.microsoft.com/office/drawing/2014/main" id="{2AFE282B-98BC-6ADC-DADE-60D22FE8E7C5}"/>
              </a:ext>
            </a:extLst>
          </p:cNvPr>
          <p:cNvPicPr>
            <a:picLocks noChangeAspect="1"/>
          </p:cNvPicPr>
          <p:nvPr/>
        </p:nvPicPr>
        <p:blipFill>
          <a:blip r:embed="rId14"/>
          <a:stretch>
            <a:fillRect/>
          </a:stretch>
        </p:blipFill>
        <p:spPr>
          <a:xfrm>
            <a:off x="0" y="-1382"/>
            <a:ext cx="929781" cy="1038499"/>
          </a:xfrm>
          <a:prstGeom prst="rect">
            <a:avLst/>
          </a:prstGeom>
        </p:spPr>
      </p:pic>
      <p:pic>
        <p:nvPicPr>
          <p:cNvPr id="3" name="Picture 2">
            <a:extLst>
              <a:ext uri="{FF2B5EF4-FFF2-40B4-BE49-F238E27FC236}">
                <a16:creationId xmlns:a16="http://schemas.microsoft.com/office/drawing/2014/main" id="{A2520CC4-9E3B-951B-4295-6A973B7D07C0}"/>
              </a:ext>
            </a:extLst>
          </p:cNvPr>
          <p:cNvPicPr>
            <a:picLocks noChangeAspect="1"/>
          </p:cNvPicPr>
          <p:nvPr/>
        </p:nvPicPr>
        <p:blipFill>
          <a:blip r:embed="rId15"/>
          <a:stretch>
            <a:fillRect/>
          </a:stretch>
        </p:blipFill>
        <p:spPr>
          <a:xfrm>
            <a:off x="0" y="0"/>
            <a:ext cx="1045504" cy="1165818"/>
          </a:xfrm>
          <a:prstGeom prst="rect">
            <a:avLst/>
          </a:prstGeom>
        </p:spPr>
      </p:pic>
    </p:spTree>
    <p:custDataLst>
      <p:tags r:id="rId1"/>
    </p:custDataLst>
    <p:extLst>
      <p:ext uri="{BB962C8B-B14F-4D97-AF65-F5344CB8AC3E}">
        <p14:creationId xmlns:p14="http://schemas.microsoft.com/office/powerpoint/2010/main" val="406798480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4"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4"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4"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4"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7"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4586122F-2C2D-5CDC-DAA2-9D9CD3596DBA}"/>
              </a:ext>
            </a:extLst>
          </p:cNvPr>
          <p:cNvPicPr>
            <a:picLocks noChangeAspect="1"/>
          </p:cNvPicPr>
          <p:nvPr/>
        </p:nvPicPr>
        <p:blipFill>
          <a:blip r:embed="rId5"/>
          <a:stretch>
            <a:fillRect/>
          </a:stretch>
        </p:blipFill>
        <p:spPr>
          <a:xfrm>
            <a:off x="4501083" y="3015453"/>
            <a:ext cx="3189835" cy="1764777"/>
          </a:xfrm>
          <a:prstGeom prst="rect">
            <a:avLst/>
          </a:prstGeom>
        </p:spPr>
      </p:pic>
      <p:sp>
        <p:nvSpPr>
          <p:cNvPr id="3" name="Rectangle 2">
            <a:extLst>
              <a:ext uri="{FF2B5EF4-FFF2-40B4-BE49-F238E27FC236}">
                <a16:creationId xmlns:a16="http://schemas.microsoft.com/office/drawing/2014/main" id="{5BE2E960-7BE7-4C5E-B95A-E369ACD431ED}"/>
              </a:ext>
            </a:extLst>
          </p:cNvPr>
          <p:cNvSpPr/>
          <p:nvPr/>
        </p:nvSpPr>
        <p:spPr>
          <a:xfrm>
            <a:off x="5895432" y="2875002"/>
            <a:ext cx="401135" cy="110799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Rectangle 3">
            <a:extLst>
              <a:ext uri="{FF2B5EF4-FFF2-40B4-BE49-F238E27FC236}">
                <a16:creationId xmlns:a16="http://schemas.microsoft.com/office/drawing/2014/main" id="{174E48A6-17BD-472E-8E50-A1D86DA8DE2B}"/>
              </a:ext>
            </a:extLst>
          </p:cNvPr>
          <p:cNvSpPr/>
          <p:nvPr/>
        </p:nvSpPr>
        <p:spPr>
          <a:xfrm>
            <a:off x="5895432" y="2875002"/>
            <a:ext cx="401135" cy="110799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endParaRPr kumimoji="0" lang="en-US" sz="1800" b="0" i="0" u="none" strike="noStrike" kern="0" cap="none" spc="0" normalizeH="0" baseline="0" noProof="0" dirty="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4"/>
            <a:extLst>
              <a:ext uri="{FF2B5EF4-FFF2-40B4-BE49-F238E27FC236}">
                <a16:creationId xmlns:a16="http://schemas.microsoft.com/office/drawing/2014/main" id="{4580D634-00C7-A36A-B45B-E3B5883E78D2}"/>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12834495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4AA0589-BCE0-5CF0-3710-90CD11BDACC8}"/>
              </a:ext>
            </a:extLst>
          </p:cNvPr>
          <p:cNvSpPr/>
          <p:nvPr/>
        </p:nvSpPr>
        <p:spPr>
          <a:xfrm>
            <a:off x="1119884" y="1745141"/>
            <a:ext cx="9979632" cy="1121846"/>
          </a:xfrm>
          <a:prstGeom prst="rect">
            <a:avLst/>
          </a:prstGeom>
        </p:spPr>
        <p:txBody>
          <a:bodyPr wrap="square">
            <a:spAutoFit/>
          </a:bodyPr>
          <a:lstStyle/>
          <a:p>
            <a:pPr algn="just" defTabSz="1219170">
              <a:lnSpc>
                <a:spcPct val="150000"/>
              </a:lnSpc>
              <a:buClr>
                <a:srgbClr val="000000"/>
              </a:buClr>
            </a:pPr>
            <a:r>
              <a:rPr lang="vi-VN" sz="2400" b="1" kern="0" dirty="0">
                <a:solidFill>
                  <a:sysClr val="windowText" lastClr="000000"/>
                </a:solidFill>
                <a:latin typeface="UTM Avo" panose="02040603050506020204" pitchFamily="18"/>
                <a:sym typeface="Arial"/>
              </a:rPr>
              <a:t>Bài 1. </a:t>
            </a:r>
            <a:r>
              <a:rPr lang="vi-VN" sz="2400" kern="0" dirty="0">
                <a:solidFill>
                  <a:sysClr val="windowText" lastClr="000000"/>
                </a:solidFill>
                <a:latin typeface="UTM Avo" panose="02040603050506020204" pitchFamily="18"/>
                <a:sym typeface="Arial"/>
              </a:rPr>
              <a:t>Tính chất nào của không khí được ứng dụng để làm những đồ dùng trong mỗi hình dưới đây?</a:t>
            </a:r>
            <a:endParaRPr lang="en-US" sz="2400" kern="0" dirty="0">
              <a:solidFill>
                <a:sysClr val="windowText" lastClr="000000"/>
              </a:solidFill>
              <a:latin typeface="UTM Avo" panose="02040603050506020204" pitchFamily="18"/>
              <a:sym typeface="Arial"/>
            </a:endParaRPr>
          </a:p>
        </p:txBody>
      </p:sp>
      <p:pic>
        <p:nvPicPr>
          <p:cNvPr id="20" name="Picture 19">
            <a:extLst>
              <a:ext uri="{FF2B5EF4-FFF2-40B4-BE49-F238E27FC236}">
                <a16:creationId xmlns:a16="http://schemas.microsoft.com/office/drawing/2014/main" id="{0F0546F2-E530-1C00-6DA5-9F5F721D3F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321023"/>
            <a:ext cx="12192000" cy="2715973"/>
          </a:xfrm>
          <a:prstGeom prst="rect">
            <a:avLst/>
          </a:prstGeom>
        </p:spPr>
      </p:pic>
    </p:spTree>
    <p:custDataLst>
      <p:tags r:id="rId1"/>
    </p:custDataLst>
    <p:extLst>
      <p:ext uri="{BB962C8B-B14F-4D97-AF65-F5344CB8AC3E}">
        <p14:creationId xmlns:p14="http://schemas.microsoft.com/office/powerpoint/2010/main" val="1108416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strVal val="#ppt_w+.3"/>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CDA8051-01AD-1159-AF9E-AF922D5EBAF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182478"/>
            <a:ext cx="12192000" cy="2715973"/>
          </a:xfrm>
          <a:prstGeom prst="rect">
            <a:avLst/>
          </a:prstGeom>
        </p:spPr>
      </p:pic>
      <p:sp>
        <p:nvSpPr>
          <p:cNvPr id="32" name="Rectangle 31">
            <a:extLst>
              <a:ext uri="{FF2B5EF4-FFF2-40B4-BE49-F238E27FC236}">
                <a16:creationId xmlns:a16="http://schemas.microsoft.com/office/drawing/2014/main" id="{12597110-22C3-AF6F-C162-940BC5A0D0BE}"/>
              </a:ext>
            </a:extLst>
          </p:cNvPr>
          <p:cNvSpPr/>
          <p:nvPr/>
        </p:nvSpPr>
        <p:spPr>
          <a:xfrm>
            <a:off x="866102" y="1561191"/>
            <a:ext cx="3791516" cy="1121846"/>
          </a:xfrm>
          <a:prstGeom prst="rect">
            <a:avLst/>
          </a:prstGeom>
        </p:spPr>
        <p:txBody>
          <a:bodyPr wrap="square">
            <a:spAutoFit/>
          </a:bodyPr>
          <a:lstStyle/>
          <a:p>
            <a:pPr marL="0" marR="0" lvl="0" indent="0" algn="ctr" defTabSz="121917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Tính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chất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b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b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hình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dạng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nhất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định</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cxnSp>
        <p:nvCxnSpPr>
          <p:cNvPr id="33" name="Straight Arrow Connector 32">
            <a:extLst>
              <a:ext uri="{FF2B5EF4-FFF2-40B4-BE49-F238E27FC236}">
                <a16:creationId xmlns:a16="http://schemas.microsoft.com/office/drawing/2014/main" id="{0C98B451-86A2-A6B3-66C2-27068B5EF06F}"/>
              </a:ext>
            </a:extLst>
          </p:cNvPr>
          <p:cNvCxnSpPr/>
          <p:nvPr/>
        </p:nvCxnSpPr>
        <p:spPr>
          <a:xfrm flipV="1">
            <a:off x="2761860" y="2865399"/>
            <a:ext cx="1" cy="634159"/>
          </a:xfrm>
          <a:prstGeom prst="straightConnector1">
            <a:avLst/>
          </a:prstGeom>
          <a:noFill/>
          <a:ln w="38100" cap="flat" cmpd="sng" algn="ctr">
            <a:solidFill>
              <a:srgbClr val="F27281">
                <a:lumMod val="75000"/>
              </a:srgbClr>
            </a:solidFill>
            <a:prstDash val="solid"/>
            <a:headEnd type="none" w="med" len="med"/>
            <a:tailEnd type="arrow" w="med" len="med"/>
          </a:ln>
          <a:effectLst/>
        </p:spPr>
      </p:cxnSp>
      <p:cxnSp>
        <p:nvCxnSpPr>
          <p:cNvPr id="34" name="Straight Arrow Connector 33">
            <a:extLst>
              <a:ext uri="{FF2B5EF4-FFF2-40B4-BE49-F238E27FC236}">
                <a16:creationId xmlns:a16="http://schemas.microsoft.com/office/drawing/2014/main" id="{B70A8A9B-29A5-6000-DE58-AA42E2054D5B}"/>
              </a:ext>
            </a:extLst>
          </p:cNvPr>
          <p:cNvCxnSpPr/>
          <p:nvPr/>
        </p:nvCxnSpPr>
        <p:spPr>
          <a:xfrm>
            <a:off x="6417176" y="5411107"/>
            <a:ext cx="1" cy="634159"/>
          </a:xfrm>
          <a:prstGeom prst="straightConnector1">
            <a:avLst/>
          </a:prstGeom>
          <a:noFill/>
          <a:ln w="38100" cap="flat" cmpd="sng" algn="ctr">
            <a:solidFill>
              <a:srgbClr val="F27281">
                <a:lumMod val="75000"/>
              </a:srgbClr>
            </a:solidFill>
            <a:prstDash val="solid"/>
            <a:headEnd type="none" w="med" len="med"/>
            <a:tailEnd type="arrow" w="med" len="med"/>
          </a:ln>
          <a:effectLst/>
        </p:spPr>
      </p:cxnSp>
      <p:sp>
        <p:nvSpPr>
          <p:cNvPr id="35" name="Rectangle 34">
            <a:extLst>
              <a:ext uri="{FF2B5EF4-FFF2-40B4-BE49-F238E27FC236}">
                <a16:creationId xmlns:a16="http://schemas.microsoft.com/office/drawing/2014/main" id="{03800D7E-D55D-A815-5EDE-F10E2D749C15}"/>
              </a:ext>
            </a:extLst>
          </p:cNvPr>
          <p:cNvSpPr/>
          <p:nvPr/>
        </p:nvSpPr>
        <p:spPr>
          <a:xfrm>
            <a:off x="3838026" y="6165522"/>
            <a:ext cx="6139822" cy="461665"/>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Tính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chất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thể</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bị</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nén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lại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hoặc</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giãn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ra.</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cxnSp>
        <p:nvCxnSpPr>
          <p:cNvPr id="36" name="Straight Arrow Connector 35">
            <a:extLst>
              <a:ext uri="{FF2B5EF4-FFF2-40B4-BE49-F238E27FC236}">
                <a16:creationId xmlns:a16="http://schemas.microsoft.com/office/drawing/2014/main" id="{3A3B3B23-2568-A656-52B3-EF7410E53CA8}"/>
              </a:ext>
            </a:extLst>
          </p:cNvPr>
          <p:cNvCxnSpPr/>
          <p:nvPr/>
        </p:nvCxnSpPr>
        <p:spPr>
          <a:xfrm flipV="1">
            <a:off x="10266561" y="2858576"/>
            <a:ext cx="1" cy="634159"/>
          </a:xfrm>
          <a:prstGeom prst="straightConnector1">
            <a:avLst/>
          </a:prstGeom>
          <a:noFill/>
          <a:ln w="38100" cap="flat" cmpd="sng" algn="ctr">
            <a:solidFill>
              <a:srgbClr val="F27281">
                <a:lumMod val="75000"/>
              </a:srgbClr>
            </a:solidFill>
            <a:prstDash val="solid"/>
            <a:headEnd type="none" w="med" len="med"/>
            <a:tailEnd type="arrow" w="med" len="med"/>
          </a:ln>
          <a:effectLst/>
        </p:spPr>
      </p:cxnSp>
      <p:sp>
        <p:nvSpPr>
          <p:cNvPr id="37" name="Rectangle 36">
            <a:extLst>
              <a:ext uri="{FF2B5EF4-FFF2-40B4-BE49-F238E27FC236}">
                <a16:creationId xmlns:a16="http://schemas.microsoft.com/office/drawing/2014/main" id="{3E4B397B-D69C-9CB6-49A5-4A77102977B9}"/>
              </a:ext>
            </a:extLst>
          </p:cNvPr>
          <p:cNvSpPr/>
          <p:nvPr/>
        </p:nvSpPr>
        <p:spPr>
          <a:xfrm>
            <a:off x="5404206" y="1579496"/>
            <a:ext cx="6609709" cy="1121846"/>
          </a:xfrm>
          <a:prstGeom prst="rect">
            <a:avLst/>
          </a:prstGeom>
        </p:spPr>
        <p:txBody>
          <a:bodyPr wrap="square">
            <a:spAutoFit/>
          </a:bodyP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Tính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chất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hình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dạng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nhất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định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và</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tính</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chất</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thể</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bị</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nén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lại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hoặc</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giãn</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rPr>
              <a:t>ra.</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 </a:t>
            </a:r>
          </a:p>
        </p:txBody>
      </p:sp>
    </p:spTree>
    <p:custDataLst>
      <p:tags r:id="rId1"/>
    </p:custDataLst>
    <p:extLst>
      <p:ext uri="{BB962C8B-B14F-4D97-AF65-F5344CB8AC3E}">
        <p14:creationId xmlns:p14="http://schemas.microsoft.com/office/powerpoint/2010/main" val="4004553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349537-A06B-3E9B-FDFA-73FA621947E6}"/>
              </a:ext>
            </a:extLst>
          </p:cNvPr>
          <p:cNvSpPr/>
          <p:nvPr/>
        </p:nvSpPr>
        <p:spPr>
          <a:xfrm>
            <a:off x="1119884" y="1621878"/>
            <a:ext cx="9979632" cy="1127232"/>
          </a:xfrm>
          <a:prstGeom prst="rect">
            <a:avLst/>
          </a:prstGeom>
        </p:spPr>
        <p:txBody>
          <a:bodyPr wrap="square">
            <a:spAutoFit/>
          </a:bodyP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ysClr val="windowText" lastClr="000000"/>
                </a:solidFill>
                <a:effectLst/>
                <a:uLnTx/>
                <a:uFillTx/>
                <a:latin typeface="UTM Avo" panose="02040603050506020204" pitchFamily="18"/>
                <a:ea typeface="+mn-ea"/>
              </a:rPr>
              <a:t>Bài 2. </a:t>
            </a:r>
            <a:r>
              <a:rPr kumimoji="0" lang="nl-NL"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Hãy nêu một số ví dụ khác về việc ứng dụng tính chất của không khí trong đời sống. </a:t>
            </a:r>
            <a:r>
              <a:rPr kumimoji="0" lang="vi-VN" sz="2400" b="1" i="0" u="none" strike="noStrike" kern="0" cap="none" spc="0" normalizeH="0" baseline="0" noProof="0" dirty="0">
                <a:ln>
                  <a:noFill/>
                </a:ln>
                <a:solidFill>
                  <a:sysClr val="windowText" lastClr="000000"/>
                </a:solidFill>
                <a:effectLst/>
                <a:uLnTx/>
                <a:uFillTx/>
                <a:latin typeface="UTM Avo" panose="02040603050506020204" pitchFamily="18"/>
                <a:ea typeface="+mn-ea"/>
              </a:rPr>
              <a:t> </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pic>
        <p:nvPicPr>
          <p:cNvPr id="8" name="Picture 7">
            <a:extLst>
              <a:ext uri="{FF2B5EF4-FFF2-40B4-BE49-F238E27FC236}">
                <a16:creationId xmlns:a16="http://schemas.microsoft.com/office/drawing/2014/main" id="{258F000A-3B76-ABE6-85F5-4250D380681D}"/>
              </a:ext>
            </a:extLst>
          </p:cNvPr>
          <p:cNvPicPr>
            <a:picLocks noChangeAspect="1"/>
          </p:cNvPicPr>
          <p:nvPr/>
        </p:nvPicPr>
        <p:blipFill>
          <a:blip r:embed="rId4"/>
          <a:stretch>
            <a:fillRect/>
          </a:stretch>
        </p:blipFill>
        <p:spPr>
          <a:xfrm>
            <a:off x="1119884" y="3557665"/>
            <a:ext cx="4049816" cy="3003315"/>
          </a:xfrm>
          <a:prstGeom prst="rect">
            <a:avLst/>
          </a:prstGeom>
        </p:spPr>
      </p:pic>
      <p:grpSp>
        <p:nvGrpSpPr>
          <p:cNvPr id="9" name="Group 8">
            <a:extLst>
              <a:ext uri="{FF2B5EF4-FFF2-40B4-BE49-F238E27FC236}">
                <a16:creationId xmlns:a16="http://schemas.microsoft.com/office/drawing/2014/main" id="{64317FB7-AB0D-3094-62D3-61D0683A4D01}"/>
              </a:ext>
            </a:extLst>
          </p:cNvPr>
          <p:cNvGrpSpPr/>
          <p:nvPr/>
        </p:nvGrpSpPr>
        <p:grpSpPr>
          <a:xfrm>
            <a:off x="6041204" y="2917862"/>
            <a:ext cx="5369960" cy="3260332"/>
            <a:chOff x="4530903" y="2188396"/>
            <a:chExt cx="4027470" cy="2445249"/>
          </a:xfrm>
          <a:solidFill>
            <a:srgbClr val="C7E8F3"/>
          </a:solidFill>
        </p:grpSpPr>
        <p:sp>
          <p:nvSpPr>
            <p:cNvPr id="10" name="Rounded Rectangular Callout 9">
              <a:extLst>
                <a:ext uri="{FF2B5EF4-FFF2-40B4-BE49-F238E27FC236}">
                  <a16:creationId xmlns:a16="http://schemas.microsoft.com/office/drawing/2014/main" id="{299783FD-D1BA-C2B2-86E6-20AD8C12E005}"/>
                </a:ext>
              </a:extLst>
            </p:cNvPr>
            <p:cNvSpPr/>
            <p:nvPr/>
          </p:nvSpPr>
          <p:spPr>
            <a:xfrm>
              <a:off x="4530903" y="2188396"/>
              <a:ext cx="4027470" cy="2445249"/>
            </a:xfrm>
            <a:prstGeom prst="wedgeRoundRectCallout">
              <a:avLst>
                <a:gd name="adj1" fmla="val -61918"/>
                <a:gd name="adj2" fmla="val 34349"/>
                <a:gd name="adj3" fmla="val 16667"/>
              </a:avLst>
            </a:prstGeom>
            <a:grpFill/>
            <a:ln w="25400" cap="flat" cmpd="sng" algn="ctr">
              <a:solidFill>
                <a:srgbClr val="7AC0EC"/>
              </a:solidFill>
              <a:prstDash val="solid"/>
            </a:ln>
            <a:effectLst>
              <a:outerShdw blurRad="50800" dist="38100" dir="18900000" algn="bl"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B4B4B"/>
                </a:solidFill>
                <a:effectLst/>
                <a:uLnTx/>
                <a:uFillTx/>
                <a:latin typeface="UTM Avo" panose="02040603050506020204" pitchFamily="18"/>
                <a:ea typeface="+mn-ea"/>
                <a:cs typeface="+mn-cs"/>
              </a:endParaRPr>
            </a:p>
          </p:txBody>
        </p:sp>
        <p:sp>
          <p:nvSpPr>
            <p:cNvPr id="11" name="Rectangle 10">
              <a:extLst>
                <a:ext uri="{FF2B5EF4-FFF2-40B4-BE49-F238E27FC236}">
                  <a16:creationId xmlns:a16="http://schemas.microsoft.com/office/drawing/2014/main" id="{B04C2F6F-0261-C2AC-B59A-3BB710B59C04}"/>
                </a:ext>
              </a:extLst>
            </p:cNvPr>
            <p:cNvSpPr/>
            <p:nvPr/>
          </p:nvSpPr>
          <p:spPr>
            <a:xfrm>
              <a:off x="4702320" y="2441524"/>
              <a:ext cx="3684636" cy="1672381"/>
            </a:xfrm>
            <a:prstGeom prst="rect">
              <a:avLst/>
            </a:prstGeom>
            <a:grpFill/>
            <a:ln>
              <a:noFill/>
            </a:ln>
          </p:spPr>
          <p:txBody>
            <a:bodyPr wrap="square">
              <a:spAutoFit/>
            </a:bodyP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Khi ta dùng cây bơm để bơm xe đạp: Khi đẩy ruột cây bơm xuống thì không khí bị nén xuống và bị đẩy vào lốp xe. </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grpSp>
    </p:spTree>
    <p:custDataLst>
      <p:tags r:id="rId1"/>
    </p:custDataLst>
    <p:extLst>
      <p:ext uri="{BB962C8B-B14F-4D97-AF65-F5344CB8AC3E}">
        <p14:creationId xmlns:p14="http://schemas.microsoft.com/office/powerpoint/2010/main" val="3531755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9" name="Google Shape;5216;p109">
            <a:extLst>
              <a:ext uri="{FF2B5EF4-FFF2-40B4-BE49-F238E27FC236}">
                <a16:creationId xmlns:a16="http://schemas.microsoft.com/office/drawing/2014/main" id="{D9D06039-4DE5-B266-ADA1-29A2F5CD04A9}"/>
              </a:ext>
            </a:extLst>
          </p:cNvPr>
          <p:cNvGrpSpPr/>
          <p:nvPr/>
        </p:nvGrpSpPr>
        <p:grpSpPr>
          <a:xfrm>
            <a:off x="10224307" y="1397273"/>
            <a:ext cx="1646967" cy="377433"/>
            <a:chOff x="3763450" y="967075"/>
            <a:chExt cx="1235225" cy="283075"/>
          </a:xfrm>
        </p:grpSpPr>
        <p:sp>
          <p:nvSpPr>
            <p:cNvPr id="30" name="Google Shape;5217;p109">
              <a:extLst>
                <a:ext uri="{FF2B5EF4-FFF2-40B4-BE49-F238E27FC236}">
                  <a16:creationId xmlns:a16="http://schemas.microsoft.com/office/drawing/2014/main" id="{8F3FB3B6-DC29-7A35-BC56-B10361CFF932}"/>
                </a:ext>
              </a:extLst>
            </p:cNvPr>
            <p:cNvSpPr/>
            <p:nvPr/>
          </p:nvSpPr>
          <p:spPr>
            <a:xfrm>
              <a:off x="3763450" y="967075"/>
              <a:ext cx="1235225" cy="283075"/>
            </a:xfrm>
            <a:custGeom>
              <a:avLst/>
              <a:gdLst/>
              <a:ahLst/>
              <a:cxnLst/>
              <a:rect l="l" t="t" r="r" b="b"/>
              <a:pathLst>
                <a:path w="49409" h="11323" extrusionOk="0">
                  <a:moveTo>
                    <a:pt x="31262" y="1"/>
                  </a:moveTo>
                  <a:cubicBezTo>
                    <a:pt x="28402" y="1"/>
                    <a:pt x="25535" y="1391"/>
                    <a:pt x="23861" y="3724"/>
                  </a:cubicBezTo>
                  <a:cubicBezTo>
                    <a:pt x="23511" y="3534"/>
                    <a:pt x="23122" y="3446"/>
                    <a:pt x="22730" y="3446"/>
                  </a:cubicBezTo>
                  <a:cubicBezTo>
                    <a:pt x="21597" y="3446"/>
                    <a:pt x="20438" y="4179"/>
                    <a:pt x="20117" y="5285"/>
                  </a:cubicBezTo>
                  <a:cubicBezTo>
                    <a:pt x="19417" y="3598"/>
                    <a:pt x="17620" y="2454"/>
                    <a:pt x="15807" y="2454"/>
                  </a:cubicBezTo>
                  <a:cubicBezTo>
                    <a:pt x="15584" y="2454"/>
                    <a:pt x="15361" y="2471"/>
                    <a:pt x="15139" y="2507"/>
                  </a:cubicBezTo>
                  <a:cubicBezTo>
                    <a:pt x="13116" y="2834"/>
                    <a:pt x="11438" y="4665"/>
                    <a:pt x="11288" y="6707"/>
                  </a:cubicBezTo>
                  <a:cubicBezTo>
                    <a:pt x="10951" y="6371"/>
                    <a:pt x="10486" y="6214"/>
                    <a:pt x="10015" y="6214"/>
                  </a:cubicBezTo>
                  <a:cubicBezTo>
                    <a:pt x="9289" y="6214"/>
                    <a:pt x="8548" y="6588"/>
                    <a:pt x="8242" y="7256"/>
                  </a:cubicBezTo>
                  <a:cubicBezTo>
                    <a:pt x="7644" y="7049"/>
                    <a:pt x="7018" y="6952"/>
                    <a:pt x="6387" y="6952"/>
                  </a:cubicBezTo>
                  <a:cubicBezTo>
                    <a:pt x="3673" y="6952"/>
                    <a:pt x="885" y="8748"/>
                    <a:pt x="0" y="11322"/>
                  </a:cubicBezTo>
                  <a:lnTo>
                    <a:pt x="49408" y="11322"/>
                  </a:lnTo>
                  <a:cubicBezTo>
                    <a:pt x="48434" y="10436"/>
                    <a:pt x="46933" y="9928"/>
                    <a:pt x="45534" y="9928"/>
                  </a:cubicBezTo>
                  <a:cubicBezTo>
                    <a:pt x="45095" y="9928"/>
                    <a:pt x="44665" y="9978"/>
                    <a:pt x="44265" y="10082"/>
                  </a:cubicBezTo>
                  <a:cubicBezTo>
                    <a:pt x="44541" y="9009"/>
                    <a:pt x="44035" y="7787"/>
                    <a:pt x="43084" y="7222"/>
                  </a:cubicBezTo>
                  <a:cubicBezTo>
                    <a:pt x="42693" y="6990"/>
                    <a:pt x="42240" y="6878"/>
                    <a:pt x="41787" y="6878"/>
                  </a:cubicBezTo>
                  <a:cubicBezTo>
                    <a:pt x="41136" y="6878"/>
                    <a:pt x="40483" y="7110"/>
                    <a:pt x="40006" y="7555"/>
                  </a:cubicBezTo>
                  <a:cubicBezTo>
                    <a:pt x="39456" y="4066"/>
                    <a:pt x="36654" y="1041"/>
                    <a:pt x="33218" y="226"/>
                  </a:cubicBezTo>
                  <a:cubicBezTo>
                    <a:pt x="32576" y="74"/>
                    <a:pt x="31919" y="1"/>
                    <a:pt x="31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 name="Google Shape;5218;p109">
              <a:extLst>
                <a:ext uri="{FF2B5EF4-FFF2-40B4-BE49-F238E27FC236}">
                  <a16:creationId xmlns:a16="http://schemas.microsoft.com/office/drawing/2014/main" id="{A6ACAE7D-6108-C526-B31E-BB61620EC5B4}"/>
                </a:ext>
              </a:extLst>
            </p:cNvPr>
            <p:cNvSpPr/>
            <p:nvPr/>
          </p:nvSpPr>
          <p:spPr>
            <a:xfrm>
              <a:off x="4193800" y="1094625"/>
              <a:ext cx="243025" cy="75250"/>
            </a:xfrm>
            <a:custGeom>
              <a:avLst/>
              <a:gdLst/>
              <a:ahLst/>
              <a:cxnLst/>
              <a:rect l="l" t="t" r="r" b="b"/>
              <a:pathLst>
                <a:path w="9721" h="3010" extrusionOk="0">
                  <a:moveTo>
                    <a:pt x="3216" y="1"/>
                  </a:moveTo>
                  <a:cubicBezTo>
                    <a:pt x="2418" y="1"/>
                    <a:pt x="1652" y="290"/>
                    <a:pt x="1091" y="733"/>
                  </a:cubicBezTo>
                  <a:cubicBezTo>
                    <a:pt x="462" y="1221"/>
                    <a:pt x="86" y="1898"/>
                    <a:pt x="1" y="2495"/>
                  </a:cubicBezTo>
                  <a:cubicBezTo>
                    <a:pt x="461" y="2100"/>
                    <a:pt x="993" y="1773"/>
                    <a:pt x="1574" y="1555"/>
                  </a:cubicBezTo>
                  <a:cubicBezTo>
                    <a:pt x="2064" y="1371"/>
                    <a:pt x="2587" y="1267"/>
                    <a:pt x="3099" y="1267"/>
                  </a:cubicBezTo>
                  <a:cubicBezTo>
                    <a:pt x="3191" y="1267"/>
                    <a:pt x="3282" y="1271"/>
                    <a:pt x="3373" y="1278"/>
                  </a:cubicBezTo>
                  <a:cubicBezTo>
                    <a:pt x="3970" y="1327"/>
                    <a:pt x="4569" y="1529"/>
                    <a:pt x="5108" y="1835"/>
                  </a:cubicBezTo>
                  <a:cubicBezTo>
                    <a:pt x="5647" y="2141"/>
                    <a:pt x="6120" y="2548"/>
                    <a:pt x="6513" y="3010"/>
                  </a:cubicBezTo>
                  <a:cubicBezTo>
                    <a:pt x="6522" y="2490"/>
                    <a:pt x="6324" y="1878"/>
                    <a:pt x="5920" y="1347"/>
                  </a:cubicBezTo>
                  <a:cubicBezTo>
                    <a:pt x="6415" y="1027"/>
                    <a:pt x="6999" y="817"/>
                    <a:pt x="7582" y="817"/>
                  </a:cubicBezTo>
                  <a:cubicBezTo>
                    <a:pt x="7596" y="817"/>
                    <a:pt x="7610" y="817"/>
                    <a:pt x="7624" y="817"/>
                  </a:cubicBezTo>
                  <a:cubicBezTo>
                    <a:pt x="8398" y="833"/>
                    <a:pt x="9171" y="1222"/>
                    <a:pt x="9720" y="1750"/>
                  </a:cubicBezTo>
                  <a:cubicBezTo>
                    <a:pt x="9685" y="1370"/>
                    <a:pt x="9474" y="931"/>
                    <a:pt x="9100" y="594"/>
                  </a:cubicBezTo>
                  <a:cubicBezTo>
                    <a:pt x="8731" y="256"/>
                    <a:pt x="8199" y="22"/>
                    <a:pt x="7639" y="12"/>
                  </a:cubicBezTo>
                  <a:cubicBezTo>
                    <a:pt x="7626" y="12"/>
                    <a:pt x="7613" y="11"/>
                    <a:pt x="7600" y="11"/>
                  </a:cubicBezTo>
                  <a:cubicBezTo>
                    <a:pt x="7052" y="11"/>
                    <a:pt x="6529" y="222"/>
                    <a:pt x="6156" y="539"/>
                  </a:cubicBezTo>
                  <a:cubicBezTo>
                    <a:pt x="5963" y="700"/>
                    <a:pt x="5810" y="888"/>
                    <a:pt x="5698" y="1084"/>
                  </a:cubicBezTo>
                  <a:cubicBezTo>
                    <a:pt x="5163" y="509"/>
                    <a:pt x="4355" y="79"/>
                    <a:pt x="3474" y="11"/>
                  </a:cubicBezTo>
                  <a:cubicBezTo>
                    <a:pt x="3388" y="4"/>
                    <a:pt x="3301" y="1"/>
                    <a:pt x="3216" y="1"/>
                  </a:cubicBezTo>
                  <a:close/>
                </a:path>
              </a:pathLst>
            </a:custGeom>
            <a:solidFill>
              <a:srgbClr val="B9EB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 name="Google Shape;5219;p109">
              <a:extLst>
                <a:ext uri="{FF2B5EF4-FFF2-40B4-BE49-F238E27FC236}">
                  <a16:creationId xmlns:a16="http://schemas.microsoft.com/office/drawing/2014/main" id="{2F356838-CF39-DC82-90BA-255969947FD0}"/>
                </a:ext>
              </a:extLst>
            </p:cNvPr>
            <p:cNvSpPr/>
            <p:nvPr/>
          </p:nvSpPr>
          <p:spPr>
            <a:xfrm>
              <a:off x="3997225" y="1126650"/>
              <a:ext cx="128275" cy="57700"/>
            </a:xfrm>
            <a:custGeom>
              <a:avLst/>
              <a:gdLst/>
              <a:ahLst/>
              <a:cxnLst/>
              <a:rect l="l" t="t" r="r" b="b"/>
              <a:pathLst>
                <a:path w="5131" h="2308" extrusionOk="0">
                  <a:moveTo>
                    <a:pt x="2559" y="1"/>
                  </a:moveTo>
                  <a:cubicBezTo>
                    <a:pt x="1862" y="1"/>
                    <a:pt x="1202" y="289"/>
                    <a:pt x="748" y="709"/>
                  </a:cubicBezTo>
                  <a:cubicBezTo>
                    <a:pt x="275" y="1138"/>
                    <a:pt x="21" y="1707"/>
                    <a:pt x="0" y="2189"/>
                  </a:cubicBezTo>
                  <a:cubicBezTo>
                    <a:pt x="335" y="1839"/>
                    <a:pt x="735" y="1542"/>
                    <a:pt x="1184" y="1334"/>
                  </a:cubicBezTo>
                  <a:cubicBezTo>
                    <a:pt x="1612" y="1134"/>
                    <a:pt x="2080" y="1018"/>
                    <a:pt x="2536" y="1018"/>
                  </a:cubicBezTo>
                  <a:cubicBezTo>
                    <a:pt x="2555" y="1018"/>
                    <a:pt x="2574" y="1018"/>
                    <a:pt x="2593" y="1018"/>
                  </a:cubicBezTo>
                  <a:cubicBezTo>
                    <a:pt x="3065" y="1031"/>
                    <a:pt x="3549" y="1170"/>
                    <a:pt x="3987" y="1400"/>
                  </a:cubicBezTo>
                  <a:cubicBezTo>
                    <a:pt x="4424" y="1628"/>
                    <a:pt x="4810" y="1943"/>
                    <a:pt x="5129" y="2308"/>
                  </a:cubicBezTo>
                  <a:cubicBezTo>
                    <a:pt x="5130" y="1825"/>
                    <a:pt x="4904" y="1246"/>
                    <a:pt x="4450" y="795"/>
                  </a:cubicBezTo>
                  <a:cubicBezTo>
                    <a:pt x="4005" y="343"/>
                    <a:pt x="3336" y="19"/>
                    <a:pt x="2617" y="2"/>
                  </a:cubicBezTo>
                  <a:cubicBezTo>
                    <a:pt x="2597" y="1"/>
                    <a:pt x="2578" y="1"/>
                    <a:pt x="2559" y="1"/>
                  </a:cubicBezTo>
                  <a:close/>
                </a:path>
              </a:pathLst>
            </a:custGeom>
            <a:solidFill>
              <a:srgbClr val="B9EB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3" name="Google Shape;5220;p109">
              <a:extLst>
                <a:ext uri="{FF2B5EF4-FFF2-40B4-BE49-F238E27FC236}">
                  <a16:creationId xmlns:a16="http://schemas.microsoft.com/office/drawing/2014/main" id="{16A05A95-59A6-1A45-217C-DF68729C54BA}"/>
                </a:ext>
              </a:extLst>
            </p:cNvPr>
            <p:cNvSpPr/>
            <p:nvPr/>
          </p:nvSpPr>
          <p:spPr>
            <a:xfrm>
              <a:off x="4526850" y="1053900"/>
              <a:ext cx="147475" cy="57775"/>
            </a:xfrm>
            <a:custGeom>
              <a:avLst/>
              <a:gdLst/>
              <a:ahLst/>
              <a:cxnLst/>
              <a:rect l="l" t="t" r="r" b="b"/>
              <a:pathLst>
                <a:path w="5899" h="2311" extrusionOk="0">
                  <a:moveTo>
                    <a:pt x="2964" y="0"/>
                  </a:moveTo>
                  <a:cubicBezTo>
                    <a:pt x="2943" y="0"/>
                    <a:pt x="2921" y="1"/>
                    <a:pt x="2899" y="1"/>
                  </a:cubicBezTo>
                  <a:cubicBezTo>
                    <a:pt x="2140" y="19"/>
                    <a:pt x="1420" y="322"/>
                    <a:pt x="907" y="768"/>
                  </a:cubicBezTo>
                  <a:cubicBezTo>
                    <a:pt x="387" y="1210"/>
                    <a:pt x="78" y="1793"/>
                    <a:pt x="1" y="2310"/>
                  </a:cubicBezTo>
                  <a:cubicBezTo>
                    <a:pt x="790" y="1631"/>
                    <a:pt x="1854" y="1127"/>
                    <a:pt x="2925" y="1102"/>
                  </a:cubicBezTo>
                  <a:cubicBezTo>
                    <a:pt x="2952" y="1101"/>
                    <a:pt x="2980" y="1101"/>
                    <a:pt x="3007" y="1101"/>
                  </a:cubicBezTo>
                  <a:cubicBezTo>
                    <a:pt x="4049" y="1101"/>
                    <a:pt x="5100" y="1549"/>
                    <a:pt x="5899" y="2176"/>
                  </a:cubicBezTo>
                  <a:cubicBezTo>
                    <a:pt x="5799" y="1663"/>
                    <a:pt x="5463" y="1096"/>
                    <a:pt x="4924" y="676"/>
                  </a:cubicBezTo>
                  <a:cubicBezTo>
                    <a:pt x="4406" y="267"/>
                    <a:pt x="3699" y="0"/>
                    <a:pt x="2964" y="0"/>
                  </a:cubicBezTo>
                  <a:close/>
                </a:path>
              </a:pathLst>
            </a:custGeom>
            <a:solidFill>
              <a:srgbClr val="B9EB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4" name="Freeform 10">
            <a:extLst>
              <a:ext uri="{FF2B5EF4-FFF2-40B4-BE49-F238E27FC236}">
                <a16:creationId xmlns:a16="http://schemas.microsoft.com/office/drawing/2014/main" id="{BE075221-8FBF-7291-7601-FEE922E33D53}"/>
              </a:ext>
            </a:extLst>
          </p:cNvPr>
          <p:cNvSpPr/>
          <p:nvPr/>
        </p:nvSpPr>
        <p:spPr>
          <a:xfrm>
            <a:off x="4084587" y="1644881"/>
            <a:ext cx="1706613" cy="2429343"/>
          </a:xfrm>
          <a:custGeom>
            <a:avLst/>
            <a:gdLst/>
            <a:ahLst/>
            <a:cxnLst/>
            <a:rect l="l" t="t" r="r" b="b"/>
            <a:pathLst>
              <a:path w="2731652" h="3888472">
                <a:moveTo>
                  <a:pt x="0" y="0"/>
                </a:moveTo>
                <a:lnTo>
                  <a:pt x="2731652" y="0"/>
                </a:lnTo>
                <a:lnTo>
                  <a:pt x="2731652" y="3888472"/>
                </a:lnTo>
                <a:lnTo>
                  <a:pt x="0" y="3888472"/>
                </a:lnTo>
                <a:lnTo>
                  <a:pt x="0" y="0"/>
                </a:lnTo>
                <a:close/>
              </a:path>
            </a:pathLst>
          </a:custGeom>
          <a:blipFill>
            <a:blip r:embed="rId5"/>
            <a:stretch>
              <a:fillRect/>
            </a:stretch>
          </a:blipFill>
        </p:spPr>
        <p:txBody>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ysClr val="windowText" lastClr="000000"/>
              </a:solidFill>
              <a:effectLst/>
              <a:uLnTx/>
              <a:uFillTx/>
              <a:ea typeface="+mn-ea"/>
            </a:endParaRPr>
          </a:p>
        </p:txBody>
      </p:sp>
      <p:sp>
        <p:nvSpPr>
          <p:cNvPr id="35" name="Freeform 12">
            <a:extLst>
              <a:ext uri="{FF2B5EF4-FFF2-40B4-BE49-F238E27FC236}">
                <a16:creationId xmlns:a16="http://schemas.microsoft.com/office/drawing/2014/main" id="{9B3D6E32-75FF-3380-6E3D-82608D148878}"/>
              </a:ext>
            </a:extLst>
          </p:cNvPr>
          <p:cNvSpPr/>
          <p:nvPr/>
        </p:nvSpPr>
        <p:spPr>
          <a:xfrm>
            <a:off x="6528035" y="1922053"/>
            <a:ext cx="2016015" cy="1990815"/>
          </a:xfrm>
          <a:custGeom>
            <a:avLst/>
            <a:gdLst/>
            <a:ahLst/>
            <a:cxnLst/>
            <a:rect l="l" t="t" r="r" b="b"/>
            <a:pathLst>
              <a:path w="2083443" h="2057400">
                <a:moveTo>
                  <a:pt x="0" y="0"/>
                </a:moveTo>
                <a:lnTo>
                  <a:pt x="2083443" y="0"/>
                </a:lnTo>
                <a:lnTo>
                  <a:pt x="2083443"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ysClr val="windowText" lastClr="000000"/>
              </a:solidFill>
              <a:effectLst/>
              <a:uLnTx/>
              <a:uFillTx/>
              <a:ea typeface="+mn-ea"/>
            </a:endParaRPr>
          </a:p>
        </p:txBody>
      </p:sp>
      <p:sp>
        <p:nvSpPr>
          <p:cNvPr id="36" name="Freeform 13">
            <a:extLst>
              <a:ext uri="{FF2B5EF4-FFF2-40B4-BE49-F238E27FC236}">
                <a16:creationId xmlns:a16="http://schemas.microsoft.com/office/drawing/2014/main" id="{2140EDF5-BF88-D912-8571-D7B0E16274C5}"/>
              </a:ext>
            </a:extLst>
          </p:cNvPr>
          <p:cNvSpPr/>
          <p:nvPr/>
        </p:nvSpPr>
        <p:spPr>
          <a:xfrm>
            <a:off x="1005767" y="1952941"/>
            <a:ext cx="2134484" cy="1929040"/>
          </a:xfrm>
          <a:custGeom>
            <a:avLst/>
            <a:gdLst/>
            <a:ahLst/>
            <a:cxnLst/>
            <a:rect l="l" t="t" r="r" b="b"/>
            <a:pathLst>
              <a:path w="3470921" h="3136845">
                <a:moveTo>
                  <a:pt x="0" y="0"/>
                </a:moveTo>
                <a:lnTo>
                  <a:pt x="3470921" y="0"/>
                </a:lnTo>
                <a:lnTo>
                  <a:pt x="3470921" y="3136845"/>
                </a:lnTo>
                <a:lnTo>
                  <a:pt x="0" y="3136845"/>
                </a:lnTo>
                <a:lnTo>
                  <a:pt x="0" y="0"/>
                </a:lnTo>
                <a:close/>
              </a:path>
            </a:pathLst>
          </a:custGeom>
          <a:blipFill>
            <a:blip r:embed="rId8"/>
            <a:stretch>
              <a:fillRect/>
            </a:stretch>
          </a:blipFill>
        </p:spPr>
        <p:txBody>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ysClr val="windowText" lastClr="000000"/>
              </a:solidFill>
              <a:effectLst/>
              <a:uLnTx/>
              <a:uFillTx/>
              <a:ea typeface="+mn-ea"/>
            </a:endParaRPr>
          </a:p>
        </p:txBody>
      </p:sp>
      <p:pic>
        <p:nvPicPr>
          <p:cNvPr id="37" name="Picture 36">
            <a:extLst>
              <a:ext uri="{FF2B5EF4-FFF2-40B4-BE49-F238E27FC236}">
                <a16:creationId xmlns:a16="http://schemas.microsoft.com/office/drawing/2014/main" id="{0CE59E76-FE19-DD8D-D695-189E52052C87}"/>
              </a:ext>
            </a:extLst>
          </p:cNvPr>
          <p:cNvPicPr>
            <a:picLocks noChangeAspect="1"/>
          </p:cNvPicPr>
          <p:nvPr/>
        </p:nvPicPr>
        <p:blipFill>
          <a:blip r:embed="rId9"/>
          <a:stretch>
            <a:fillRect/>
          </a:stretch>
        </p:blipFill>
        <p:spPr>
          <a:xfrm>
            <a:off x="8925698" y="1092889"/>
            <a:ext cx="2597217" cy="2912163"/>
          </a:xfrm>
          <a:prstGeom prst="rect">
            <a:avLst/>
          </a:prstGeom>
        </p:spPr>
      </p:pic>
      <p:sp>
        <p:nvSpPr>
          <p:cNvPr id="38" name="Rounded Rectangular Callout 37">
            <a:extLst>
              <a:ext uri="{FF2B5EF4-FFF2-40B4-BE49-F238E27FC236}">
                <a16:creationId xmlns:a16="http://schemas.microsoft.com/office/drawing/2014/main" id="{56275AB8-CE72-F467-6990-9B1D07E813D0}"/>
              </a:ext>
            </a:extLst>
          </p:cNvPr>
          <p:cNvSpPr/>
          <p:nvPr/>
        </p:nvSpPr>
        <p:spPr>
          <a:xfrm>
            <a:off x="3583632" y="4309436"/>
            <a:ext cx="7376491" cy="1975000"/>
          </a:xfrm>
          <a:prstGeom prst="wedgeRoundRectCallout">
            <a:avLst>
              <a:gd name="adj1" fmla="val -58346"/>
              <a:gd name="adj2" fmla="val 39312"/>
              <a:gd name="adj3" fmla="val 16667"/>
            </a:avLst>
          </a:prstGeom>
          <a:solidFill>
            <a:srgbClr val="C7E8F3"/>
          </a:solidFill>
          <a:ln w="25400" cap="flat" cmpd="sng" algn="ctr">
            <a:solidFill>
              <a:srgbClr val="7AC0EC"/>
            </a:solidFill>
            <a:prstDash val="solid"/>
          </a:ln>
          <a:effectLst>
            <a:outerShdw blurRad="50800" dist="38100" dir="18900000" algn="bl" rotWithShape="0">
              <a:prstClr val="black">
                <a:alpha val="40000"/>
              </a:prstClr>
            </a:outerShdw>
          </a:effectLst>
        </p:spPr>
        <p:txBody>
          <a:bodyPr rtlCol="0" anchor="ct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Ta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thấy</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quả</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bóng</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bay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theo</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nhiều</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hình</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dạng</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khác</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nhau</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vì</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không</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khí</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trong</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quả</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bóng</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phụ</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thuộc</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vào</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tạo</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hình</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của</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quả</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mn-ea"/>
                <a:cs typeface="+mn-cs"/>
              </a:rPr>
              <a:t>bóng</a:t>
            </a:r>
            <a:r>
              <a:rPr kumimoji="0" lang="en-US" sz="2400" b="0" i="0" u="none" strike="noStrike" kern="0" cap="none" spc="0" normalizeH="0" baseline="0" noProof="0" dirty="0">
                <a:ln>
                  <a:noFill/>
                </a:ln>
                <a:solidFill>
                  <a:srgbClr val="000000"/>
                </a:solidFill>
                <a:effectLst/>
                <a:uLnTx/>
                <a:uFillTx/>
                <a:latin typeface="UTM Avo" panose="02040603050506020204" pitchFamily="18"/>
                <a:ea typeface="+mn-ea"/>
                <a:cs typeface="+mn-cs"/>
              </a:rPr>
              <a:t>. </a:t>
            </a:r>
          </a:p>
        </p:txBody>
      </p:sp>
      <p:pic>
        <p:nvPicPr>
          <p:cNvPr id="39" name="Picture 38">
            <a:extLst>
              <a:ext uri="{FF2B5EF4-FFF2-40B4-BE49-F238E27FC236}">
                <a16:creationId xmlns:a16="http://schemas.microsoft.com/office/drawing/2014/main" id="{255D466E-A5CC-4AC0-2BE4-DFBAA21527D9}"/>
              </a:ext>
            </a:extLst>
          </p:cNvPr>
          <p:cNvPicPr>
            <a:picLocks noChangeAspect="1"/>
          </p:cNvPicPr>
          <p:nvPr/>
        </p:nvPicPr>
        <p:blipFill>
          <a:blip r:embed="rId10"/>
          <a:stretch>
            <a:fillRect/>
          </a:stretch>
        </p:blipFill>
        <p:spPr>
          <a:xfrm>
            <a:off x="897963" y="4716228"/>
            <a:ext cx="1931541" cy="2009295"/>
          </a:xfrm>
          <a:prstGeom prst="rect">
            <a:avLst/>
          </a:prstGeom>
        </p:spPr>
      </p:pic>
    </p:spTree>
    <p:custDataLst>
      <p:tags r:id="rId1"/>
    </p:custDataLst>
    <p:extLst>
      <p:ext uri="{BB962C8B-B14F-4D97-AF65-F5344CB8AC3E}">
        <p14:creationId xmlns:p14="http://schemas.microsoft.com/office/powerpoint/2010/main" val="426947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ppt_x"/>
                                          </p:val>
                                        </p:tav>
                                        <p:tav tm="100000">
                                          <p:val>
                                            <p:strVal val="#ppt_x"/>
                                          </p:val>
                                        </p:tav>
                                      </p:tavLst>
                                    </p:anim>
                                    <p:anim calcmode="lin" valueType="num">
                                      <p:cBhvr additive="base">
                                        <p:cTn id="3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Google Shape;3626;p82">
            <a:extLst>
              <a:ext uri="{FF2B5EF4-FFF2-40B4-BE49-F238E27FC236}">
                <a16:creationId xmlns:a16="http://schemas.microsoft.com/office/drawing/2014/main" id="{FB4F8731-7494-624E-B185-5DCB8DB39851}"/>
              </a:ext>
            </a:extLst>
          </p:cNvPr>
          <p:cNvSpPr txBox="1">
            <a:spLocks/>
          </p:cNvSpPr>
          <p:nvPr/>
        </p:nvSpPr>
        <p:spPr>
          <a:xfrm>
            <a:off x="1102827" y="1286675"/>
            <a:ext cx="9811230" cy="753502"/>
          </a:xfrm>
          <a:prstGeom prst="rect">
            <a:avLst/>
          </a:prstGeom>
          <a:noFill/>
          <a:ln>
            <a:noFill/>
          </a:ln>
        </p:spPr>
        <p:txBody>
          <a:bodyPr spcFirstLastPara="1" wrap="square" lIns="116418" tIns="116418" rIns="116418" bIns="11641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EC7E13"/>
                </a:solidFill>
                <a:latin typeface="UTM Avo" panose="02040603050506020204" pitchFamily="18"/>
                <a:cs typeface="Arial" panose="020B0604020202020204" pitchFamily="34" charset="0"/>
              </a:rPr>
              <a:t>TỔNG KẾT</a:t>
            </a:r>
          </a:p>
        </p:txBody>
      </p:sp>
      <p:sp>
        <p:nvSpPr>
          <p:cNvPr id="37" name="Rounded Rectangle 36">
            <a:extLst>
              <a:ext uri="{FF2B5EF4-FFF2-40B4-BE49-F238E27FC236}">
                <a16:creationId xmlns:a16="http://schemas.microsoft.com/office/drawing/2014/main" id="{02F84B5F-39BD-795D-1214-6B48F3F1796B}"/>
              </a:ext>
            </a:extLst>
          </p:cNvPr>
          <p:cNvSpPr/>
          <p:nvPr/>
        </p:nvSpPr>
        <p:spPr>
          <a:xfrm>
            <a:off x="642089" y="2774771"/>
            <a:ext cx="10812010" cy="2471152"/>
          </a:xfrm>
          <a:prstGeom prst="roundRect">
            <a:avLst/>
          </a:prstGeom>
          <a:solidFill>
            <a:schemeClr val="accent2">
              <a:lumMod val="20000"/>
              <a:lumOff val="80000"/>
            </a:schemeClr>
          </a:solidFill>
          <a:ln>
            <a:solidFill>
              <a:srgbClr val="EC7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4332"/>
            <a:endParaRPr lang="en-US" sz="2400">
              <a:solidFill>
                <a:schemeClr val="tx1">
                  <a:lumMod val="95000"/>
                  <a:lumOff val="5000"/>
                </a:schemeClr>
              </a:solidFill>
              <a:latin typeface="UTM Avo" panose="02040603050506020204" pitchFamily="18"/>
            </a:endParaRPr>
          </a:p>
        </p:txBody>
      </p:sp>
      <p:sp>
        <p:nvSpPr>
          <p:cNvPr id="38" name="Rectangle 37">
            <a:extLst>
              <a:ext uri="{FF2B5EF4-FFF2-40B4-BE49-F238E27FC236}">
                <a16:creationId xmlns:a16="http://schemas.microsoft.com/office/drawing/2014/main" id="{99AA6074-7CA4-1976-1F44-7C45018B1893}"/>
              </a:ext>
            </a:extLst>
          </p:cNvPr>
          <p:cNvSpPr/>
          <p:nvPr/>
        </p:nvSpPr>
        <p:spPr>
          <a:xfrm>
            <a:off x="958488" y="2981542"/>
            <a:ext cx="10175948" cy="1939826"/>
          </a:xfrm>
          <a:prstGeom prst="rect">
            <a:avLst/>
          </a:prstGeom>
          <a:solidFill>
            <a:schemeClr val="accent2">
              <a:lumMod val="20000"/>
              <a:lumOff val="80000"/>
            </a:schemeClr>
          </a:solidFill>
          <a:ln>
            <a:noFill/>
          </a:ln>
        </p:spPr>
        <p:txBody>
          <a:bodyPr wrap="square">
            <a:spAutoFit/>
          </a:bodyPr>
          <a:lstStyle/>
          <a:p>
            <a:pPr marL="457189" indent="-457189" algn="just" defTabSz="1219170">
              <a:lnSpc>
                <a:spcPct val="150000"/>
              </a:lnSpc>
              <a:buFont typeface="Wingdings" panose="05000000000000000000" pitchFamily="2" charset="2"/>
              <a:buChar char="§"/>
            </a:pPr>
            <a:r>
              <a:rPr lang="vi-VN" sz="2800" dirty="0">
                <a:latin typeface="UTM Avo" panose="02040603050506020204" pitchFamily="18"/>
              </a:rPr>
              <a:t>Không khí trong suốt, không màu, không mùi, không vị, không có hình dạng nhất định. Không khí có thể bị nén lại hoặc giãn ra.</a:t>
            </a:r>
          </a:p>
        </p:txBody>
      </p:sp>
      <p:grpSp>
        <p:nvGrpSpPr>
          <p:cNvPr id="101" name="Google Shape;3621;p82">
            <a:extLst>
              <a:ext uri="{FF2B5EF4-FFF2-40B4-BE49-F238E27FC236}">
                <a16:creationId xmlns:a16="http://schemas.microsoft.com/office/drawing/2014/main" id="{3B08B5A1-F6A4-A23B-F552-65B4B311D043}"/>
              </a:ext>
            </a:extLst>
          </p:cNvPr>
          <p:cNvGrpSpPr/>
          <p:nvPr/>
        </p:nvGrpSpPr>
        <p:grpSpPr>
          <a:xfrm flipH="1">
            <a:off x="106204" y="2040177"/>
            <a:ext cx="2372933" cy="728533"/>
            <a:chOff x="3218975" y="369750"/>
            <a:chExt cx="1779700" cy="546400"/>
          </a:xfrm>
        </p:grpSpPr>
        <p:sp>
          <p:nvSpPr>
            <p:cNvPr id="102" name="Google Shape;3622;p82">
              <a:extLst>
                <a:ext uri="{FF2B5EF4-FFF2-40B4-BE49-F238E27FC236}">
                  <a16:creationId xmlns:a16="http://schemas.microsoft.com/office/drawing/2014/main" id="{78E0CF4E-86C7-D716-6BF4-0B7514B08BB8}"/>
                </a:ext>
              </a:extLst>
            </p:cNvPr>
            <p:cNvSpPr/>
            <p:nvPr/>
          </p:nvSpPr>
          <p:spPr>
            <a:xfrm>
              <a:off x="3218975" y="369750"/>
              <a:ext cx="1779700" cy="546400"/>
            </a:xfrm>
            <a:custGeom>
              <a:avLst/>
              <a:gdLst/>
              <a:ahLst/>
              <a:cxnLst/>
              <a:rect l="l" t="t" r="r" b="b"/>
              <a:pathLst>
                <a:path w="71188" h="21856" extrusionOk="0">
                  <a:moveTo>
                    <a:pt x="41071" y="0"/>
                  </a:moveTo>
                  <a:cubicBezTo>
                    <a:pt x="34960" y="0"/>
                    <a:pt x="29041" y="4475"/>
                    <a:pt x="27525" y="10425"/>
                  </a:cubicBezTo>
                  <a:cubicBezTo>
                    <a:pt x="26860" y="9692"/>
                    <a:pt x="25870" y="9280"/>
                    <a:pt x="24883" y="9280"/>
                  </a:cubicBezTo>
                  <a:cubicBezTo>
                    <a:pt x="24548" y="9280"/>
                    <a:pt x="24213" y="9328"/>
                    <a:pt x="23892" y="9426"/>
                  </a:cubicBezTo>
                  <a:cubicBezTo>
                    <a:pt x="22625" y="9815"/>
                    <a:pt x="21630" y="10976"/>
                    <a:pt x="21440" y="12288"/>
                  </a:cubicBezTo>
                  <a:cubicBezTo>
                    <a:pt x="20320" y="10631"/>
                    <a:pt x="18319" y="9645"/>
                    <a:pt x="16328" y="9645"/>
                  </a:cubicBezTo>
                  <a:cubicBezTo>
                    <a:pt x="15755" y="9645"/>
                    <a:pt x="15183" y="9727"/>
                    <a:pt x="14633" y="9898"/>
                  </a:cubicBezTo>
                  <a:cubicBezTo>
                    <a:pt x="12172" y="10661"/>
                    <a:pt x="10356" y="13145"/>
                    <a:pt x="10375" y="15721"/>
                  </a:cubicBezTo>
                  <a:cubicBezTo>
                    <a:pt x="10055" y="15548"/>
                    <a:pt x="9692" y="15465"/>
                    <a:pt x="9329" y="15465"/>
                  </a:cubicBezTo>
                  <a:cubicBezTo>
                    <a:pt x="8761" y="15465"/>
                    <a:pt x="8190" y="15670"/>
                    <a:pt x="7774" y="16060"/>
                  </a:cubicBezTo>
                  <a:cubicBezTo>
                    <a:pt x="7092" y="16698"/>
                    <a:pt x="6878" y="17785"/>
                    <a:pt x="7268" y="18634"/>
                  </a:cubicBezTo>
                  <a:cubicBezTo>
                    <a:pt x="6721" y="18490"/>
                    <a:pt x="6178" y="18421"/>
                    <a:pt x="5648" y="18421"/>
                  </a:cubicBezTo>
                  <a:cubicBezTo>
                    <a:pt x="3336" y="18421"/>
                    <a:pt x="1249" y="19733"/>
                    <a:pt x="0" y="21855"/>
                  </a:cubicBezTo>
                  <a:lnTo>
                    <a:pt x="71187" y="21855"/>
                  </a:lnTo>
                  <a:cubicBezTo>
                    <a:pt x="70862" y="20910"/>
                    <a:pt x="69659" y="19988"/>
                    <a:pt x="68634" y="19988"/>
                  </a:cubicBezTo>
                  <a:cubicBezTo>
                    <a:pt x="68417" y="19988"/>
                    <a:pt x="68208" y="20029"/>
                    <a:pt x="68017" y="20120"/>
                  </a:cubicBezTo>
                  <a:cubicBezTo>
                    <a:pt x="68386" y="18870"/>
                    <a:pt x="67852" y="17409"/>
                    <a:pt x="66764" y="16691"/>
                  </a:cubicBezTo>
                  <a:cubicBezTo>
                    <a:pt x="66269" y="16366"/>
                    <a:pt x="65679" y="16205"/>
                    <a:pt x="65088" y="16205"/>
                  </a:cubicBezTo>
                  <a:cubicBezTo>
                    <a:pt x="64377" y="16205"/>
                    <a:pt x="63665" y="16437"/>
                    <a:pt x="63118" y="16892"/>
                  </a:cubicBezTo>
                  <a:cubicBezTo>
                    <a:pt x="63465" y="14842"/>
                    <a:pt x="62343" y="12630"/>
                    <a:pt x="60483" y="11701"/>
                  </a:cubicBezTo>
                  <a:cubicBezTo>
                    <a:pt x="59823" y="11372"/>
                    <a:pt x="59091" y="11214"/>
                    <a:pt x="58355" y="11214"/>
                  </a:cubicBezTo>
                  <a:cubicBezTo>
                    <a:pt x="57018" y="11214"/>
                    <a:pt x="55672" y="11738"/>
                    <a:pt x="54750" y="12712"/>
                  </a:cubicBezTo>
                  <a:cubicBezTo>
                    <a:pt x="54220" y="6246"/>
                    <a:pt x="48570" y="587"/>
                    <a:pt x="42106" y="44"/>
                  </a:cubicBezTo>
                  <a:cubicBezTo>
                    <a:pt x="41761" y="15"/>
                    <a:pt x="41416" y="0"/>
                    <a:pt x="41071" y="0"/>
                  </a:cubicBezTo>
                  <a:close/>
                </a:path>
              </a:pathLst>
            </a:custGeom>
            <a:solidFill>
              <a:srgbClr val="C7E8F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3" name="Google Shape;3623;p82">
              <a:extLst>
                <a:ext uri="{FF2B5EF4-FFF2-40B4-BE49-F238E27FC236}">
                  <a16:creationId xmlns:a16="http://schemas.microsoft.com/office/drawing/2014/main" id="{4417A492-CD6A-488B-F546-A2A51E5C1ABE}"/>
                </a:ext>
              </a:extLst>
            </p:cNvPr>
            <p:cNvSpPr/>
            <p:nvPr/>
          </p:nvSpPr>
          <p:spPr>
            <a:xfrm>
              <a:off x="3855600" y="585400"/>
              <a:ext cx="321650" cy="116000"/>
            </a:xfrm>
            <a:custGeom>
              <a:avLst/>
              <a:gdLst/>
              <a:ahLst/>
              <a:cxnLst/>
              <a:rect l="l" t="t" r="r" b="b"/>
              <a:pathLst>
                <a:path w="12866" h="4640" extrusionOk="0">
                  <a:moveTo>
                    <a:pt x="9851" y="0"/>
                  </a:moveTo>
                  <a:cubicBezTo>
                    <a:pt x="9765" y="0"/>
                    <a:pt x="9679" y="4"/>
                    <a:pt x="9592" y="11"/>
                  </a:cubicBezTo>
                  <a:cubicBezTo>
                    <a:pt x="8793" y="77"/>
                    <a:pt x="8053" y="447"/>
                    <a:pt x="7544" y="953"/>
                  </a:cubicBezTo>
                  <a:cubicBezTo>
                    <a:pt x="7156" y="1333"/>
                    <a:pt x="6900" y="1789"/>
                    <a:pt x="6780" y="2228"/>
                  </a:cubicBezTo>
                  <a:cubicBezTo>
                    <a:pt x="6646" y="2057"/>
                    <a:pt x="6495" y="1895"/>
                    <a:pt x="6322" y="1744"/>
                  </a:cubicBezTo>
                  <a:cubicBezTo>
                    <a:pt x="5680" y="1177"/>
                    <a:pt x="4764" y="793"/>
                    <a:pt x="3797" y="793"/>
                  </a:cubicBezTo>
                  <a:cubicBezTo>
                    <a:pt x="3686" y="793"/>
                    <a:pt x="3574" y="798"/>
                    <a:pt x="3462" y="808"/>
                  </a:cubicBezTo>
                  <a:cubicBezTo>
                    <a:pt x="2373" y="909"/>
                    <a:pt x="1409" y="1503"/>
                    <a:pt x="823" y="2256"/>
                  </a:cubicBezTo>
                  <a:cubicBezTo>
                    <a:pt x="223" y="3010"/>
                    <a:pt x="1" y="3927"/>
                    <a:pt x="121" y="4639"/>
                  </a:cubicBezTo>
                  <a:cubicBezTo>
                    <a:pt x="505" y="4026"/>
                    <a:pt x="1013" y="3484"/>
                    <a:pt x="1618" y="3074"/>
                  </a:cubicBezTo>
                  <a:cubicBezTo>
                    <a:pt x="2220" y="2663"/>
                    <a:pt x="2914" y="2388"/>
                    <a:pt x="3602" y="2321"/>
                  </a:cubicBezTo>
                  <a:cubicBezTo>
                    <a:pt x="3710" y="2311"/>
                    <a:pt x="3819" y="2306"/>
                    <a:pt x="3928" y="2306"/>
                  </a:cubicBezTo>
                  <a:cubicBezTo>
                    <a:pt x="4519" y="2306"/>
                    <a:pt x="5127" y="2447"/>
                    <a:pt x="5692" y="2693"/>
                  </a:cubicBezTo>
                  <a:cubicBezTo>
                    <a:pt x="6362" y="2986"/>
                    <a:pt x="6962" y="3424"/>
                    <a:pt x="7453" y="3956"/>
                  </a:cubicBezTo>
                  <a:cubicBezTo>
                    <a:pt x="7443" y="3475"/>
                    <a:pt x="7264" y="2933"/>
                    <a:pt x="6932" y="2437"/>
                  </a:cubicBezTo>
                  <a:cubicBezTo>
                    <a:pt x="7684" y="1759"/>
                    <a:pt x="8669" y="1250"/>
                    <a:pt x="9686" y="1167"/>
                  </a:cubicBezTo>
                  <a:cubicBezTo>
                    <a:pt x="9788" y="1159"/>
                    <a:pt x="9890" y="1155"/>
                    <a:pt x="9993" y="1155"/>
                  </a:cubicBezTo>
                  <a:cubicBezTo>
                    <a:pt x="11017" y="1155"/>
                    <a:pt x="12055" y="1557"/>
                    <a:pt x="12866" y="2142"/>
                  </a:cubicBezTo>
                  <a:cubicBezTo>
                    <a:pt x="12739" y="1606"/>
                    <a:pt x="12357" y="1022"/>
                    <a:pt x="11766" y="609"/>
                  </a:cubicBezTo>
                  <a:cubicBezTo>
                    <a:pt x="11245" y="236"/>
                    <a:pt x="10560" y="0"/>
                    <a:pt x="9851"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4" name="Google Shape;3624;p82">
              <a:extLst>
                <a:ext uri="{FF2B5EF4-FFF2-40B4-BE49-F238E27FC236}">
                  <a16:creationId xmlns:a16="http://schemas.microsoft.com/office/drawing/2014/main" id="{59B0D8EF-0B57-C6DA-1AC7-BA5C44684743}"/>
                </a:ext>
              </a:extLst>
            </p:cNvPr>
            <p:cNvSpPr/>
            <p:nvPr/>
          </p:nvSpPr>
          <p:spPr>
            <a:xfrm>
              <a:off x="4261900" y="541775"/>
              <a:ext cx="282375" cy="140350"/>
            </a:xfrm>
            <a:custGeom>
              <a:avLst/>
              <a:gdLst/>
              <a:ahLst/>
              <a:cxnLst/>
              <a:rect l="l" t="t" r="r" b="b"/>
              <a:pathLst>
                <a:path w="11295" h="5614" extrusionOk="0">
                  <a:moveTo>
                    <a:pt x="3818" y="1"/>
                  </a:moveTo>
                  <a:cubicBezTo>
                    <a:pt x="3091" y="1"/>
                    <a:pt x="2384" y="178"/>
                    <a:pt x="1791" y="484"/>
                  </a:cubicBezTo>
                  <a:cubicBezTo>
                    <a:pt x="895" y="935"/>
                    <a:pt x="263" y="1671"/>
                    <a:pt x="1" y="2386"/>
                  </a:cubicBezTo>
                  <a:cubicBezTo>
                    <a:pt x="673" y="2021"/>
                    <a:pt x="1415" y="1748"/>
                    <a:pt x="2190" y="1620"/>
                  </a:cubicBezTo>
                  <a:cubicBezTo>
                    <a:pt x="2523" y="1564"/>
                    <a:pt x="2862" y="1535"/>
                    <a:pt x="3199" y="1535"/>
                  </a:cubicBezTo>
                  <a:cubicBezTo>
                    <a:pt x="3643" y="1535"/>
                    <a:pt x="4083" y="1586"/>
                    <a:pt x="4503" y="1694"/>
                  </a:cubicBezTo>
                  <a:cubicBezTo>
                    <a:pt x="5240" y="1885"/>
                    <a:pt x="5948" y="2262"/>
                    <a:pt x="6563" y="2751"/>
                  </a:cubicBezTo>
                  <a:cubicBezTo>
                    <a:pt x="7081" y="3163"/>
                    <a:pt x="7524" y="3653"/>
                    <a:pt x="7898" y="4182"/>
                  </a:cubicBezTo>
                  <a:cubicBezTo>
                    <a:pt x="7894" y="4185"/>
                    <a:pt x="7889" y="4188"/>
                    <a:pt x="7885" y="4190"/>
                  </a:cubicBezTo>
                  <a:cubicBezTo>
                    <a:pt x="7478" y="4447"/>
                    <a:pt x="7200" y="4821"/>
                    <a:pt x="7088" y="5174"/>
                  </a:cubicBezTo>
                  <a:cubicBezTo>
                    <a:pt x="7637" y="4836"/>
                    <a:pt x="8313" y="4604"/>
                    <a:pt x="8981" y="4604"/>
                  </a:cubicBezTo>
                  <a:cubicBezTo>
                    <a:pt x="9078" y="4604"/>
                    <a:pt x="9175" y="4609"/>
                    <a:pt x="9271" y="4619"/>
                  </a:cubicBezTo>
                  <a:cubicBezTo>
                    <a:pt x="10031" y="4698"/>
                    <a:pt x="10759" y="5105"/>
                    <a:pt x="11295" y="5614"/>
                  </a:cubicBezTo>
                  <a:cubicBezTo>
                    <a:pt x="11259" y="5245"/>
                    <a:pt x="11064" y="4821"/>
                    <a:pt x="10718" y="4486"/>
                  </a:cubicBezTo>
                  <a:cubicBezTo>
                    <a:pt x="10375" y="4148"/>
                    <a:pt x="9885" y="3899"/>
                    <a:pt x="9353" y="3843"/>
                  </a:cubicBezTo>
                  <a:cubicBezTo>
                    <a:pt x="9277" y="3835"/>
                    <a:pt x="9201" y="3831"/>
                    <a:pt x="9125" y="3831"/>
                  </a:cubicBezTo>
                  <a:cubicBezTo>
                    <a:pt x="8774" y="3831"/>
                    <a:pt x="8432" y="3914"/>
                    <a:pt x="8134" y="4054"/>
                  </a:cubicBezTo>
                  <a:cubicBezTo>
                    <a:pt x="8135" y="3387"/>
                    <a:pt x="7923" y="2627"/>
                    <a:pt x="7462" y="1950"/>
                  </a:cubicBezTo>
                  <a:cubicBezTo>
                    <a:pt x="6908" y="1121"/>
                    <a:pt x="5988" y="418"/>
                    <a:pt x="4906" y="138"/>
                  </a:cubicBezTo>
                  <a:cubicBezTo>
                    <a:pt x="4546" y="45"/>
                    <a:pt x="4180" y="1"/>
                    <a:pt x="3818"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5" name="Google Shape;3625;p82">
              <a:extLst>
                <a:ext uri="{FF2B5EF4-FFF2-40B4-BE49-F238E27FC236}">
                  <a16:creationId xmlns:a16="http://schemas.microsoft.com/office/drawing/2014/main" id="{4A109927-42BA-FA60-E905-C8FC4DFE31CA}"/>
                </a:ext>
              </a:extLst>
            </p:cNvPr>
            <p:cNvSpPr/>
            <p:nvPr/>
          </p:nvSpPr>
          <p:spPr>
            <a:xfrm>
              <a:off x="3548600" y="718375"/>
              <a:ext cx="256825" cy="92425"/>
            </a:xfrm>
            <a:custGeom>
              <a:avLst/>
              <a:gdLst/>
              <a:ahLst/>
              <a:cxnLst/>
              <a:rect l="l" t="t" r="r" b="b"/>
              <a:pathLst>
                <a:path w="10273" h="3697" extrusionOk="0">
                  <a:moveTo>
                    <a:pt x="7079" y="1"/>
                  </a:moveTo>
                  <a:cubicBezTo>
                    <a:pt x="6331" y="1"/>
                    <a:pt x="5613" y="267"/>
                    <a:pt x="5084" y="677"/>
                  </a:cubicBezTo>
                  <a:cubicBezTo>
                    <a:pt x="4527" y="1101"/>
                    <a:pt x="4176" y="1681"/>
                    <a:pt x="4056" y="2218"/>
                  </a:cubicBezTo>
                  <a:cubicBezTo>
                    <a:pt x="3677" y="1784"/>
                    <a:pt x="3088" y="1455"/>
                    <a:pt x="2436" y="1410"/>
                  </a:cubicBezTo>
                  <a:cubicBezTo>
                    <a:pt x="2384" y="1406"/>
                    <a:pt x="2333" y="1405"/>
                    <a:pt x="2281" y="1405"/>
                  </a:cubicBezTo>
                  <a:cubicBezTo>
                    <a:pt x="1669" y="1405"/>
                    <a:pt x="1090" y="1653"/>
                    <a:pt x="688" y="2018"/>
                  </a:cubicBezTo>
                  <a:cubicBezTo>
                    <a:pt x="244" y="2409"/>
                    <a:pt x="10" y="2940"/>
                    <a:pt x="0" y="3384"/>
                  </a:cubicBezTo>
                  <a:cubicBezTo>
                    <a:pt x="302" y="3056"/>
                    <a:pt x="669" y="2783"/>
                    <a:pt x="1082" y="2598"/>
                  </a:cubicBezTo>
                  <a:cubicBezTo>
                    <a:pt x="1447" y="2433"/>
                    <a:pt x="1842" y="2339"/>
                    <a:pt x="2226" y="2339"/>
                  </a:cubicBezTo>
                  <a:cubicBezTo>
                    <a:pt x="2275" y="2339"/>
                    <a:pt x="2324" y="2340"/>
                    <a:pt x="2373" y="2344"/>
                  </a:cubicBezTo>
                  <a:cubicBezTo>
                    <a:pt x="2800" y="2374"/>
                    <a:pt x="3234" y="2531"/>
                    <a:pt x="3616" y="2771"/>
                  </a:cubicBezTo>
                  <a:cubicBezTo>
                    <a:pt x="3999" y="3010"/>
                    <a:pt x="4326" y="3330"/>
                    <a:pt x="4582" y="3696"/>
                  </a:cubicBezTo>
                  <a:cubicBezTo>
                    <a:pt x="4630" y="3274"/>
                    <a:pt x="4484" y="2745"/>
                    <a:pt x="4132" y="2307"/>
                  </a:cubicBezTo>
                  <a:cubicBezTo>
                    <a:pt x="4551" y="1958"/>
                    <a:pt x="5028" y="1669"/>
                    <a:pt x="5548" y="1481"/>
                  </a:cubicBezTo>
                  <a:cubicBezTo>
                    <a:pt x="5993" y="1318"/>
                    <a:pt x="6465" y="1227"/>
                    <a:pt x="6925" y="1227"/>
                  </a:cubicBezTo>
                  <a:cubicBezTo>
                    <a:pt x="7047" y="1227"/>
                    <a:pt x="7169" y="1234"/>
                    <a:pt x="7289" y="1247"/>
                  </a:cubicBezTo>
                  <a:cubicBezTo>
                    <a:pt x="7861" y="1314"/>
                    <a:pt x="8430" y="1538"/>
                    <a:pt x="8934" y="1865"/>
                  </a:cubicBezTo>
                  <a:cubicBezTo>
                    <a:pt x="9438" y="2192"/>
                    <a:pt x="9868" y="2618"/>
                    <a:pt x="10214" y="3097"/>
                  </a:cubicBezTo>
                  <a:cubicBezTo>
                    <a:pt x="10272" y="2513"/>
                    <a:pt x="10063" y="1783"/>
                    <a:pt x="9566" y="1184"/>
                  </a:cubicBezTo>
                  <a:cubicBezTo>
                    <a:pt x="9076" y="588"/>
                    <a:pt x="8299" y="119"/>
                    <a:pt x="7428" y="20"/>
                  </a:cubicBezTo>
                  <a:cubicBezTo>
                    <a:pt x="7312" y="7"/>
                    <a:pt x="7195" y="1"/>
                    <a:pt x="7079"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112" name="Google Shape;3680;p82">
            <a:extLst>
              <a:ext uri="{FF2B5EF4-FFF2-40B4-BE49-F238E27FC236}">
                <a16:creationId xmlns:a16="http://schemas.microsoft.com/office/drawing/2014/main" id="{30785E02-C8A4-533F-BB42-2CBE00F97E12}"/>
              </a:ext>
            </a:extLst>
          </p:cNvPr>
          <p:cNvGrpSpPr/>
          <p:nvPr/>
        </p:nvGrpSpPr>
        <p:grpSpPr>
          <a:xfrm>
            <a:off x="9947969" y="4679667"/>
            <a:ext cx="2372933" cy="728533"/>
            <a:chOff x="3218975" y="369750"/>
            <a:chExt cx="1779700" cy="546400"/>
          </a:xfrm>
          <a:solidFill>
            <a:srgbClr val="C7E8F3"/>
          </a:solidFill>
        </p:grpSpPr>
        <p:sp>
          <p:nvSpPr>
            <p:cNvPr id="113" name="Google Shape;3681;p82">
              <a:extLst>
                <a:ext uri="{FF2B5EF4-FFF2-40B4-BE49-F238E27FC236}">
                  <a16:creationId xmlns:a16="http://schemas.microsoft.com/office/drawing/2014/main" id="{ACF27299-C79D-B2DC-6A64-A7E61018D0CD}"/>
                </a:ext>
              </a:extLst>
            </p:cNvPr>
            <p:cNvSpPr/>
            <p:nvPr/>
          </p:nvSpPr>
          <p:spPr>
            <a:xfrm>
              <a:off x="3218975" y="369750"/>
              <a:ext cx="1779700" cy="546400"/>
            </a:xfrm>
            <a:custGeom>
              <a:avLst/>
              <a:gdLst/>
              <a:ahLst/>
              <a:cxnLst/>
              <a:rect l="l" t="t" r="r" b="b"/>
              <a:pathLst>
                <a:path w="71188" h="21856" extrusionOk="0">
                  <a:moveTo>
                    <a:pt x="41071" y="0"/>
                  </a:moveTo>
                  <a:cubicBezTo>
                    <a:pt x="34960" y="0"/>
                    <a:pt x="29041" y="4475"/>
                    <a:pt x="27525" y="10425"/>
                  </a:cubicBezTo>
                  <a:cubicBezTo>
                    <a:pt x="26860" y="9692"/>
                    <a:pt x="25870" y="9280"/>
                    <a:pt x="24883" y="9280"/>
                  </a:cubicBezTo>
                  <a:cubicBezTo>
                    <a:pt x="24548" y="9280"/>
                    <a:pt x="24213" y="9328"/>
                    <a:pt x="23892" y="9426"/>
                  </a:cubicBezTo>
                  <a:cubicBezTo>
                    <a:pt x="22625" y="9815"/>
                    <a:pt x="21630" y="10976"/>
                    <a:pt x="21440" y="12288"/>
                  </a:cubicBezTo>
                  <a:cubicBezTo>
                    <a:pt x="20320" y="10631"/>
                    <a:pt x="18319" y="9645"/>
                    <a:pt x="16328" y="9645"/>
                  </a:cubicBezTo>
                  <a:cubicBezTo>
                    <a:pt x="15755" y="9645"/>
                    <a:pt x="15183" y="9727"/>
                    <a:pt x="14633" y="9898"/>
                  </a:cubicBezTo>
                  <a:cubicBezTo>
                    <a:pt x="12172" y="10661"/>
                    <a:pt x="10356" y="13145"/>
                    <a:pt x="10375" y="15721"/>
                  </a:cubicBezTo>
                  <a:cubicBezTo>
                    <a:pt x="10055" y="15548"/>
                    <a:pt x="9692" y="15465"/>
                    <a:pt x="9329" y="15465"/>
                  </a:cubicBezTo>
                  <a:cubicBezTo>
                    <a:pt x="8761" y="15465"/>
                    <a:pt x="8190" y="15670"/>
                    <a:pt x="7774" y="16060"/>
                  </a:cubicBezTo>
                  <a:cubicBezTo>
                    <a:pt x="7092" y="16698"/>
                    <a:pt x="6878" y="17785"/>
                    <a:pt x="7268" y="18634"/>
                  </a:cubicBezTo>
                  <a:cubicBezTo>
                    <a:pt x="6721" y="18490"/>
                    <a:pt x="6178" y="18421"/>
                    <a:pt x="5648" y="18421"/>
                  </a:cubicBezTo>
                  <a:cubicBezTo>
                    <a:pt x="3336" y="18421"/>
                    <a:pt x="1249" y="19733"/>
                    <a:pt x="0" y="21855"/>
                  </a:cubicBezTo>
                  <a:lnTo>
                    <a:pt x="71187" y="21855"/>
                  </a:lnTo>
                  <a:cubicBezTo>
                    <a:pt x="70862" y="20910"/>
                    <a:pt x="69659" y="19988"/>
                    <a:pt x="68634" y="19988"/>
                  </a:cubicBezTo>
                  <a:cubicBezTo>
                    <a:pt x="68417" y="19988"/>
                    <a:pt x="68208" y="20029"/>
                    <a:pt x="68017" y="20120"/>
                  </a:cubicBezTo>
                  <a:cubicBezTo>
                    <a:pt x="68386" y="18870"/>
                    <a:pt x="67852" y="17409"/>
                    <a:pt x="66764" y="16691"/>
                  </a:cubicBezTo>
                  <a:cubicBezTo>
                    <a:pt x="66269" y="16366"/>
                    <a:pt x="65679" y="16205"/>
                    <a:pt x="65088" y="16205"/>
                  </a:cubicBezTo>
                  <a:cubicBezTo>
                    <a:pt x="64377" y="16205"/>
                    <a:pt x="63665" y="16437"/>
                    <a:pt x="63118" y="16892"/>
                  </a:cubicBezTo>
                  <a:cubicBezTo>
                    <a:pt x="63465" y="14842"/>
                    <a:pt x="62343" y="12630"/>
                    <a:pt x="60483" y="11701"/>
                  </a:cubicBezTo>
                  <a:cubicBezTo>
                    <a:pt x="59823" y="11372"/>
                    <a:pt x="59091" y="11214"/>
                    <a:pt x="58355" y="11214"/>
                  </a:cubicBezTo>
                  <a:cubicBezTo>
                    <a:pt x="57018" y="11214"/>
                    <a:pt x="55672" y="11738"/>
                    <a:pt x="54750" y="12712"/>
                  </a:cubicBezTo>
                  <a:cubicBezTo>
                    <a:pt x="54220" y="6246"/>
                    <a:pt x="48570" y="587"/>
                    <a:pt x="42106" y="44"/>
                  </a:cubicBezTo>
                  <a:cubicBezTo>
                    <a:pt x="41761" y="15"/>
                    <a:pt x="41416" y="0"/>
                    <a:pt x="41071" y="0"/>
                  </a:cubicBezTo>
                  <a:close/>
                </a:path>
              </a:pathLst>
            </a:custGeom>
            <a:solidFill>
              <a:srgbClr val="7AC0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114" name="Google Shape;3682;p82">
              <a:extLst>
                <a:ext uri="{FF2B5EF4-FFF2-40B4-BE49-F238E27FC236}">
                  <a16:creationId xmlns:a16="http://schemas.microsoft.com/office/drawing/2014/main" id="{DD7ACBDF-DC49-0C23-61A2-EB377F3CF0A4}"/>
                </a:ext>
              </a:extLst>
            </p:cNvPr>
            <p:cNvSpPr/>
            <p:nvPr/>
          </p:nvSpPr>
          <p:spPr>
            <a:xfrm>
              <a:off x="3855600" y="585400"/>
              <a:ext cx="321650" cy="116000"/>
            </a:xfrm>
            <a:custGeom>
              <a:avLst/>
              <a:gdLst/>
              <a:ahLst/>
              <a:cxnLst/>
              <a:rect l="l" t="t" r="r" b="b"/>
              <a:pathLst>
                <a:path w="12866" h="4640" extrusionOk="0">
                  <a:moveTo>
                    <a:pt x="9851" y="0"/>
                  </a:moveTo>
                  <a:cubicBezTo>
                    <a:pt x="9765" y="0"/>
                    <a:pt x="9679" y="4"/>
                    <a:pt x="9592" y="11"/>
                  </a:cubicBezTo>
                  <a:cubicBezTo>
                    <a:pt x="8793" y="77"/>
                    <a:pt x="8053" y="447"/>
                    <a:pt x="7544" y="953"/>
                  </a:cubicBezTo>
                  <a:cubicBezTo>
                    <a:pt x="7156" y="1333"/>
                    <a:pt x="6900" y="1789"/>
                    <a:pt x="6780" y="2228"/>
                  </a:cubicBezTo>
                  <a:cubicBezTo>
                    <a:pt x="6646" y="2057"/>
                    <a:pt x="6495" y="1895"/>
                    <a:pt x="6322" y="1744"/>
                  </a:cubicBezTo>
                  <a:cubicBezTo>
                    <a:pt x="5680" y="1177"/>
                    <a:pt x="4764" y="793"/>
                    <a:pt x="3797" y="793"/>
                  </a:cubicBezTo>
                  <a:cubicBezTo>
                    <a:pt x="3686" y="793"/>
                    <a:pt x="3574" y="798"/>
                    <a:pt x="3462" y="808"/>
                  </a:cubicBezTo>
                  <a:cubicBezTo>
                    <a:pt x="2373" y="909"/>
                    <a:pt x="1409" y="1503"/>
                    <a:pt x="823" y="2256"/>
                  </a:cubicBezTo>
                  <a:cubicBezTo>
                    <a:pt x="223" y="3010"/>
                    <a:pt x="1" y="3927"/>
                    <a:pt x="121" y="4639"/>
                  </a:cubicBezTo>
                  <a:cubicBezTo>
                    <a:pt x="505" y="4026"/>
                    <a:pt x="1013" y="3484"/>
                    <a:pt x="1618" y="3074"/>
                  </a:cubicBezTo>
                  <a:cubicBezTo>
                    <a:pt x="2220" y="2663"/>
                    <a:pt x="2914" y="2388"/>
                    <a:pt x="3602" y="2321"/>
                  </a:cubicBezTo>
                  <a:cubicBezTo>
                    <a:pt x="3710" y="2311"/>
                    <a:pt x="3819" y="2306"/>
                    <a:pt x="3928" y="2306"/>
                  </a:cubicBezTo>
                  <a:cubicBezTo>
                    <a:pt x="4519" y="2306"/>
                    <a:pt x="5127" y="2447"/>
                    <a:pt x="5692" y="2693"/>
                  </a:cubicBezTo>
                  <a:cubicBezTo>
                    <a:pt x="6362" y="2986"/>
                    <a:pt x="6962" y="3424"/>
                    <a:pt x="7453" y="3956"/>
                  </a:cubicBezTo>
                  <a:cubicBezTo>
                    <a:pt x="7443" y="3475"/>
                    <a:pt x="7264" y="2933"/>
                    <a:pt x="6932" y="2437"/>
                  </a:cubicBezTo>
                  <a:cubicBezTo>
                    <a:pt x="7684" y="1759"/>
                    <a:pt x="8669" y="1250"/>
                    <a:pt x="9686" y="1167"/>
                  </a:cubicBezTo>
                  <a:cubicBezTo>
                    <a:pt x="9788" y="1159"/>
                    <a:pt x="9890" y="1155"/>
                    <a:pt x="9993" y="1155"/>
                  </a:cubicBezTo>
                  <a:cubicBezTo>
                    <a:pt x="11017" y="1155"/>
                    <a:pt x="12055" y="1557"/>
                    <a:pt x="12866" y="2142"/>
                  </a:cubicBezTo>
                  <a:cubicBezTo>
                    <a:pt x="12739" y="1606"/>
                    <a:pt x="12357" y="1022"/>
                    <a:pt x="11766" y="609"/>
                  </a:cubicBezTo>
                  <a:cubicBezTo>
                    <a:pt x="11245" y="236"/>
                    <a:pt x="10560" y="0"/>
                    <a:pt x="985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5" name="Google Shape;3683;p82">
              <a:extLst>
                <a:ext uri="{FF2B5EF4-FFF2-40B4-BE49-F238E27FC236}">
                  <a16:creationId xmlns:a16="http://schemas.microsoft.com/office/drawing/2014/main" id="{3A497D4E-8DE8-D7E3-906D-EC842CD2873E}"/>
                </a:ext>
              </a:extLst>
            </p:cNvPr>
            <p:cNvSpPr/>
            <p:nvPr/>
          </p:nvSpPr>
          <p:spPr>
            <a:xfrm>
              <a:off x="4261900" y="541775"/>
              <a:ext cx="282375" cy="140350"/>
            </a:xfrm>
            <a:custGeom>
              <a:avLst/>
              <a:gdLst/>
              <a:ahLst/>
              <a:cxnLst/>
              <a:rect l="l" t="t" r="r" b="b"/>
              <a:pathLst>
                <a:path w="11295" h="5614" extrusionOk="0">
                  <a:moveTo>
                    <a:pt x="3818" y="1"/>
                  </a:moveTo>
                  <a:cubicBezTo>
                    <a:pt x="3091" y="1"/>
                    <a:pt x="2384" y="178"/>
                    <a:pt x="1791" y="484"/>
                  </a:cubicBezTo>
                  <a:cubicBezTo>
                    <a:pt x="895" y="935"/>
                    <a:pt x="263" y="1671"/>
                    <a:pt x="1" y="2386"/>
                  </a:cubicBezTo>
                  <a:cubicBezTo>
                    <a:pt x="673" y="2021"/>
                    <a:pt x="1415" y="1748"/>
                    <a:pt x="2190" y="1620"/>
                  </a:cubicBezTo>
                  <a:cubicBezTo>
                    <a:pt x="2523" y="1564"/>
                    <a:pt x="2862" y="1535"/>
                    <a:pt x="3199" y="1535"/>
                  </a:cubicBezTo>
                  <a:cubicBezTo>
                    <a:pt x="3643" y="1535"/>
                    <a:pt x="4083" y="1586"/>
                    <a:pt x="4503" y="1694"/>
                  </a:cubicBezTo>
                  <a:cubicBezTo>
                    <a:pt x="5240" y="1885"/>
                    <a:pt x="5948" y="2262"/>
                    <a:pt x="6563" y="2751"/>
                  </a:cubicBezTo>
                  <a:cubicBezTo>
                    <a:pt x="7081" y="3163"/>
                    <a:pt x="7524" y="3653"/>
                    <a:pt x="7898" y="4182"/>
                  </a:cubicBezTo>
                  <a:cubicBezTo>
                    <a:pt x="7894" y="4185"/>
                    <a:pt x="7889" y="4188"/>
                    <a:pt x="7885" y="4190"/>
                  </a:cubicBezTo>
                  <a:cubicBezTo>
                    <a:pt x="7478" y="4447"/>
                    <a:pt x="7200" y="4821"/>
                    <a:pt x="7088" y="5174"/>
                  </a:cubicBezTo>
                  <a:cubicBezTo>
                    <a:pt x="7637" y="4836"/>
                    <a:pt x="8313" y="4604"/>
                    <a:pt x="8981" y="4604"/>
                  </a:cubicBezTo>
                  <a:cubicBezTo>
                    <a:pt x="9078" y="4604"/>
                    <a:pt x="9175" y="4609"/>
                    <a:pt x="9271" y="4619"/>
                  </a:cubicBezTo>
                  <a:cubicBezTo>
                    <a:pt x="10031" y="4698"/>
                    <a:pt x="10759" y="5105"/>
                    <a:pt x="11295" y="5614"/>
                  </a:cubicBezTo>
                  <a:cubicBezTo>
                    <a:pt x="11259" y="5245"/>
                    <a:pt x="11064" y="4821"/>
                    <a:pt x="10718" y="4486"/>
                  </a:cubicBezTo>
                  <a:cubicBezTo>
                    <a:pt x="10375" y="4148"/>
                    <a:pt x="9885" y="3899"/>
                    <a:pt x="9353" y="3843"/>
                  </a:cubicBezTo>
                  <a:cubicBezTo>
                    <a:pt x="9277" y="3835"/>
                    <a:pt x="9201" y="3831"/>
                    <a:pt x="9125" y="3831"/>
                  </a:cubicBezTo>
                  <a:cubicBezTo>
                    <a:pt x="8774" y="3831"/>
                    <a:pt x="8432" y="3914"/>
                    <a:pt x="8134" y="4054"/>
                  </a:cubicBezTo>
                  <a:cubicBezTo>
                    <a:pt x="8135" y="3387"/>
                    <a:pt x="7923" y="2627"/>
                    <a:pt x="7462" y="1950"/>
                  </a:cubicBezTo>
                  <a:cubicBezTo>
                    <a:pt x="6908" y="1121"/>
                    <a:pt x="5988" y="418"/>
                    <a:pt x="4906" y="138"/>
                  </a:cubicBezTo>
                  <a:cubicBezTo>
                    <a:pt x="4546" y="45"/>
                    <a:pt x="4180" y="1"/>
                    <a:pt x="3818"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6" name="Google Shape;3684;p82">
              <a:extLst>
                <a:ext uri="{FF2B5EF4-FFF2-40B4-BE49-F238E27FC236}">
                  <a16:creationId xmlns:a16="http://schemas.microsoft.com/office/drawing/2014/main" id="{1B381AE0-9733-4880-AB5E-263737B7B56A}"/>
                </a:ext>
              </a:extLst>
            </p:cNvPr>
            <p:cNvSpPr/>
            <p:nvPr/>
          </p:nvSpPr>
          <p:spPr>
            <a:xfrm>
              <a:off x="3548600" y="718375"/>
              <a:ext cx="256825" cy="92425"/>
            </a:xfrm>
            <a:custGeom>
              <a:avLst/>
              <a:gdLst/>
              <a:ahLst/>
              <a:cxnLst/>
              <a:rect l="l" t="t" r="r" b="b"/>
              <a:pathLst>
                <a:path w="10273" h="3697" extrusionOk="0">
                  <a:moveTo>
                    <a:pt x="7079" y="1"/>
                  </a:moveTo>
                  <a:cubicBezTo>
                    <a:pt x="6331" y="1"/>
                    <a:pt x="5613" y="267"/>
                    <a:pt x="5084" y="677"/>
                  </a:cubicBezTo>
                  <a:cubicBezTo>
                    <a:pt x="4527" y="1101"/>
                    <a:pt x="4176" y="1681"/>
                    <a:pt x="4056" y="2218"/>
                  </a:cubicBezTo>
                  <a:cubicBezTo>
                    <a:pt x="3677" y="1784"/>
                    <a:pt x="3088" y="1455"/>
                    <a:pt x="2436" y="1410"/>
                  </a:cubicBezTo>
                  <a:cubicBezTo>
                    <a:pt x="2384" y="1406"/>
                    <a:pt x="2333" y="1405"/>
                    <a:pt x="2281" y="1405"/>
                  </a:cubicBezTo>
                  <a:cubicBezTo>
                    <a:pt x="1669" y="1405"/>
                    <a:pt x="1090" y="1653"/>
                    <a:pt x="688" y="2018"/>
                  </a:cubicBezTo>
                  <a:cubicBezTo>
                    <a:pt x="244" y="2409"/>
                    <a:pt x="10" y="2940"/>
                    <a:pt x="0" y="3384"/>
                  </a:cubicBezTo>
                  <a:cubicBezTo>
                    <a:pt x="302" y="3056"/>
                    <a:pt x="669" y="2783"/>
                    <a:pt x="1082" y="2598"/>
                  </a:cubicBezTo>
                  <a:cubicBezTo>
                    <a:pt x="1447" y="2433"/>
                    <a:pt x="1842" y="2339"/>
                    <a:pt x="2226" y="2339"/>
                  </a:cubicBezTo>
                  <a:cubicBezTo>
                    <a:pt x="2275" y="2339"/>
                    <a:pt x="2324" y="2340"/>
                    <a:pt x="2373" y="2344"/>
                  </a:cubicBezTo>
                  <a:cubicBezTo>
                    <a:pt x="2800" y="2374"/>
                    <a:pt x="3234" y="2531"/>
                    <a:pt x="3616" y="2771"/>
                  </a:cubicBezTo>
                  <a:cubicBezTo>
                    <a:pt x="3999" y="3010"/>
                    <a:pt x="4326" y="3330"/>
                    <a:pt x="4582" y="3696"/>
                  </a:cubicBezTo>
                  <a:cubicBezTo>
                    <a:pt x="4630" y="3274"/>
                    <a:pt x="4484" y="2745"/>
                    <a:pt x="4132" y="2307"/>
                  </a:cubicBezTo>
                  <a:cubicBezTo>
                    <a:pt x="4551" y="1958"/>
                    <a:pt x="5028" y="1669"/>
                    <a:pt x="5548" y="1481"/>
                  </a:cubicBezTo>
                  <a:cubicBezTo>
                    <a:pt x="5993" y="1318"/>
                    <a:pt x="6465" y="1227"/>
                    <a:pt x="6925" y="1227"/>
                  </a:cubicBezTo>
                  <a:cubicBezTo>
                    <a:pt x="7047" y="1227"/>
                    <a:pt x="7169" y="1234"/>
                    <a:pt x="7289" y="1247"/>
                  </a:cubicBezTo>
                  <a:cubicBezTo>
                    <a:pt x="7861" y="1314"/>
                    <a:pt x="8430" y="1538"/>
                    <a:pt x="8934" y="1865"/>
                  </a:cubicBezTo>
                  <a:cubicBezTo>
                    <a:pt x="9438" y="2192"/>
                    <a:pt x="9868" y="2618"/>
                    <a:pt x="10214" y="3097"/>
                  </a:cubicBezTo>
                  <a:cubicBezTo>
                    <a:pt x="10272" y="2513"/>
                    <a:pt x="10063" y="1783"/>
                    <a:pt x="9566" y="1184"/>
                  </a:cubicBezTo>
                  <a:cubicBezTo>
                    <a:pt x="9076" y="588"/>
                    <a:pt x="8299" y="119"/>
                    <a:pt x="7428" y="20"/>
                  </a:cubicBezTo>
                  <a:cubicBezTo>
                    <a:pt x="7312" y="7"/>
                    <a:pt x="7195" y="1"/>
                    <a:pt x="707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117" name="Google Shape;3685;p82">
            <a:extLst>
              <a:ext uri="{FF2B5EF4-FFF2-40B4-BE49-F238E27FC236}">
                <a16:creationId xmlns:a16="http://schemas.microsoft.com/office/drawing/2014/main" id="{A6CA5560-BC9F-9B40-8F0D-A97A224EC283}"/>
              </a:ext>
            </a:extLst>
          </p:cNvPr>
          <p:cNvGrpSpPr/>
          <p:nvPr/>
        </p:nvGrpSpPr>
        <p:grpSpPr>
          <a:xfrm flipH="1">
            <a:off x="405607" y="2501465"/>
            <a:ext cx="839524" cy="683063"/>
            <a:chOff x="3787700" y="345000"/>
            <a:chExt cx="2436700" cy="1982575"/>
          </a:xfrm>
        </p:grpSpPr>
        <p:sp>
          <p:nvSpPr>
            <p:cNvPr id="118" name="Google Shape;3686;p82">
              <a:extLst>
                <a:ext uri="{FF2B5EF4-FFF2-40B4-BE49-F238E27FC236}">
                  <a16:creationId xmlns:a16="http://schemas.microsoft.com/office/drawing/2014/main" id="{5BDEEB1F-B8CA-D75C-60A1-BB6299DFCD58}"/>
                </a:ext>
              </a:extLst>
            </p:cNvPr>
            <p:cNvSpPr/>
            <p:nvPr/>
          </p:nvSpPr>
          <p:spPr>
            <a:xfrm>
              <a:off x="4077325" y="584225"/>
              <a:ext cx="301600" cy="236250"/>
            </a:xfrm>
            <a:custGeom>
              <a:avLst/>
              <a:gdLst/>
              <a:ahLst/>
              <a:cxnLst/>
              <a:rect l="l" t="t" r="r" b="b"/>
              <a:pathLst>
                <a:path w="12064" h="9450" extrusionOk="0">
                  <a:moveTo>
                    <a:pt x="12064" y="5329"/>
                  </a:moveTo>
                  <a:lnTo>
                    <a:pt x="1" y="1"/>
                  </a:lnTo>
                  <a:lnTo>
                    <a:pt x="6233" y="9450"/>
                  </a:lnTo>
                  <a:cubicBezTo>
                    <a:pt x="6233" y="9450"/>
                    <a:pt x="7289" y="9099"/>
                    <a:pt x="9450" y="7489"/>
                  </a:cubicBezTo>
                  <a:cubicBezTo>
                    <a:pt x="11611" y="5881"/>
                    <a:pt x="12064" y="5329"/>
                    <a:pt x="12064" y="5329"/>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9" name="Google Shape;3687;p82">
              <a:extLst>
                <a:ext uri="{FF2B5EF4-FFF2-40B4-BE49-F238E27FC236}">
                  <a16:creationId xmlns:a16="http://schemas.microsoft.com/office/drawing/2014/main" id="{AF506788-F617-633B-0130-59D759E565E4}"/>
                </a:ext>
              </a:extLst>
            </p:cNvPr>
            <p:cNvSpPr/>
            <p:nvPr/>
          </p:nvSpPr>
          <p:spPr>
            <a:xfrm>
              <a:off x="4853625" y="409875"/>
              <a:ext cx="678700" cy="928550"/>
            </a:xfrm>
            <a:custGeom>
              <a:avLst/>
              <a:gdLst/>
              <a:ahLst/>
              <a:cxnLst/>
              <a:rect l="l" t="t" r="r" b="b"/>
              <a:pathLst>
                <a:path w="27148" h="37142" extrusionOk="0">
                  <a:moveTo>
                    <a:pt x="1891" y="28134"/>
                  </a:moveTo>
                  <a:cubicBezTo>
                    <a:pt x="5240" y="20111"/>
                    <a:pt x="14245" y="0"/>
                    <a:pt x="15419" y="2007"/>
                  </a:cubicBezTo>
                  <a:cubicBezTo>
                    <a:pt x="16791" y="4353"/>
                    <a:pt x="15639" y="12889"/>
                    <a:pt x="16453" y="13359"/>
                  </a:cubicBezTo>
                  <a:cubicBezTo>
                    <a:pt x="17266" y="13832"/>
                    <a:pt x="23162" y="8727"/>
                    <a:pt x="22724" y="11486"/>
                  </a:cubicBezTo>
                  <a:cubicBezTo>
                    <a:pt x="22286" y="14246"/>
                    <a:pt x="19188" y="18367"/>
                    <a:pt x="19820" y="18798"/>
                  </a:cubicBezTo>
                  <a:cubicBezTo>
                    <a:pt x="20453" y="19227"/>
                    <a:pt x="24894" y="16746"/>
                    <a:pt x="25430" y="19410"/>
                  </a:cubicBezTo>
                  <a:cubicBezTo>
                    <a:pt x="25967" y="22072"/>
                    <a:pt x="21336" y="24829"/>
                    <a:pt x="21598" y="25492"/>
                  </a:cubicBezTo>
                  <a:cubicBezTo>
                    <a:pt x="21859" y="26156"/>
                    <a:pt x="27148" y="26091"/>
                    <a:pt x="26373" y="27820"/>
                  </a:cubicBezTo>
                  <a:cubicBezTo>
                    <a:pt x="25597" y="29549"/>
                    <a:pt x="19607" y="30884"/>
                    <a:pt x="19471" y="31487"/>
                  </a:cubicBezTo>
                  <a:cubicBezTo>
                    <a:pt x="19333" y="32091"/>
                    <a:pt x="22253" y="33773"/>
                    <a:pt x="21814" y="34721"/>
                  </a:cubicBezTo>
                  <a:cubicBezTo>
                    <a:pt x="21376" y="35669"/>
                    <a:pt x="12369" y="37142"/>
                    <a:pt x="7725" y="36337"/>
                  </a:cubicBezTo>
                  <a:cubicBezTo>
                    <a:pt x="2701" y="35468"/>
                    <a:pt x="1" y="32660"/>
                    <a:pt x="1891" y="28134"/>
                  </a:cubicBezTo>
                  <a:close/>
                </a:path>
              </a:pathLst>
            </a:custGeom>
            <a:solidFill>
              <a:srgbClr val="F272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0" name="Google Shape;3688;p82">
              <a:extLst>
                <a:ext uri="{FF2B5EF4-FFF2-40B4-BE49-F238E27FC236}">
                  <a16:creationId xmlns:a16="http://schemas.microsoft.com/office/drawing/2014/main" id="{A0893D45-1E56-506F-BFF8-DBA5F04A0F98}"/>
                </a:ext>
              </a:extLst>
            </p:cNvPr>
            <p:cNvSpPr/>
            <p:nvPr/>
          </p:nvSpPr>
          <p:spPr>
            <a:xfrm>
              <a:off x="4748450" y="1879875"/>
              <a:ext cx="296975" cy="318125"/>
            </a:xfrm>
            <a:custGeom>
              <a:avLst/>
              <a:gdLst/>
              <a:ahLst/>
              <a:cxnLst/>
              <a:rect l="l" t="t" r="r" b="b"/>
              <a:pathLst>
                <a:path w="11879" h="12725" extrusionOk="0">
                  <a:moveTo>
                    <a:pt x="1417" y="769"/>
                  </a:moveTo>
                  <a:cubicBezTo>
                    <a:pt x="1162" y="2941"/>
                    <a:pt x="2184" y="4903"/>
                    <a:pt x="3748" y="6563"/>
                  </a:cubicBezTo>
                  <a:cubicBezTo>
                    <a:pt x="6043" y="9001"/>
                    <a:pt x="9481" y="10782"/>
                    <a:pt x="11878" y="11672"/>
                  </a:cubicBezTo>
                  <a:lnTo>
                    <a:pt x="11488" y="12724"/>
                  </a:lnTo>
                  <a:cubicBezTo>
                    <a:pt x="8972" y="11791"/>
                    <a:pt x="5357" y="9914"/>
                    <a:pt x="2926" y="7333"/>
                  </a:cubicBezTo>
                  <a:cubicBezTo>
                    <a:pt x="1155" y="5452"/>
                    <a:pt x="0" y="3193"/>
                    <a:pt x="301" y="635"/>
                  </a:cubicBezTo>
                  <a:cubicBezTo>
                    <a:pt x="317" y="1"/>
                    <a:pt x="1440" y="147"/>
                    <a:pt x="1417" y="769"/>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1" name="Google Shape;3689;p82">
              <a:extLst>
                <a:ext uri="{FF2B5EF4-FFF2-40B4-BE49-F238E27FC236}">
                  <a16:creationId xmlns:a16="http://schemas.microsoft.com/office/drawing/2014/main" id="{8A3CB692-1AF8-A8CA-09A7-0ABA12061038}"/>
                </a:ext>
              </a:extLst>
            </p:cNvPr>
            <p:cNvSpPr/>
            <p:nvPr/>
          </p:nvSpPr>
          <p:spPr>
            <a:xfrm>
              <a:off x="3787700" y="345000"/>
              <a:ext cx="2436700" cy="1938350"/>
            </a:xfrm>
            <a:custGeom>
              <a:avLst/>
              <a:gdLst/>
              <a:ahLst/>
              <a:cxnLst/>
              <a:rect l="l" t="t" r="r" b="b"/>
              <a:pathLst>
                <a:path w="97468" h="77534" extrusionOk="0">
                  <a:moveTo>
                    <a:pt x="31484" y="64149"/>
                  </a:moveTo>
                  <a:cubicBezTo>
                    <a:pt x="58712" y="77533"/>
                    <a:pt x="97467" y="55912"/>
                    <a:pt x="95345" y="51011"/>
                  </a:cubicBezTo>
                  <a:cubicBezTo>
                    <a:pt x="95087" y="50990"/>
                    <a:pt x="90742" y="53894"/>
                    <a:pt x="89249" y="53598"/>
                  </a:cubicBezTo>
                  <a:cubicBezTo>
                    <a:pt x="82645" y="52291"/>
                    <a:pt x="69307" y="44848"/>
                    <a:pt x="59959" y="33719"/>
                  </a:cubicBezTo>
                  <a:cubicBezTo>
                    <a:pt x="51070" y="23135"/>
                    <a:pt x="47456" y="17132"/>
                    <a:pt x="41036" y="14086"/>
                  </a:cubicBezTo>
                  <a:cubicBezTo>
                    <a:pt x="11338" y="0"/>
                    <a:pt x="0" y="48671"/>
                    <a:pt x="31484" y="64149"/>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2" name="Google Shape;3690;p82">
              <a:extLst>
                <a:ext uri="{FF2B5EF4-FFF2-40B4-BE49-F238E27FC236}">
                  <a16:creationId xmlns:a16="http://schemas.microsoft.com/office/drawing/2014/main" id="{F55AEA0E-2910-C27D-7661-C5EDB4EEC33C}"/>
                </a:ext>
              </a:extLst>
            </p:cNvPr>
            <p:cNvSpPr/>
            <p:nvPr/>
          </p:nvSpPr>
          <p:spPr>
            <a:xfrm>
              <a:off x="4808725" y="583350"/>
              <a:ext cx="1302975" cy="1080225"/>
            </a:xfrm>
            <a:custGeom>
              <a:avLst/>
              <a:gdLst/>
              <a:ahLst/>
              <a:cxnLst/>
              <a:rect l="l" t="t" r="r" b="b"/>
              <a:pathLst>
                <a:path w="52119" h="43209" extrusionOk="0">
                  <a:moveTo>
                    <a:pt x="6459" y="18732"/>
                  </a:moveTo>
                  <a:cubicBezTo>
                    <a:pt x="17909" y="10663"/>
                    <a:pt x="43219" y="1"/>
                    <a:pt x="43801" y="3945"/>
                  </a:cubicBezTo>
                  <a:cubicBezTo>
                    <a:pt x="44442" y="8276"/>
                    <a:pt x="38287" y="9730"/>
                    <a:pt x="38992" y="11070"/>
                  </a:cubicBezTo>
                  <a:cubicBezTo>
                    <a:pt x="39698" y="12411"/>
                    <a:pt x="52119" y="10506"/>
                    <a:pt x="49154" y="13892"/>
                  </a:cubicBezTo>
                  <a:cubicBezTo>
                    <a:pt x="46191" y="17280"/>
                    <a:pt x="38427" y="20244"/>
                    <a:pt x="38920" y="21374"/>
                  </a:cubicBezTo>
                  <a:cubicBezTo>
                    <a:pt x="39414" y="22502"/>
                    <a:pt x="48305" y="20916"/>
                    <a:pt x="46752" y="25010"/>
                  </a:cubicBezTo>
                  <a:cubicBezTo>
                    <a:pt x="45199" y="29102"/>
                    <a:pt x="35815" y="30901"/>
                    <a:pt x="35603" y="32031"/>
                  </a:cubicBezTo>
                  <a:cubicBezTo>
                    <a:pt x="35391" y="33159"/>
                    <a:pt x="43264" y="35294"/>
                    <a:pt x="40724" y="36987"/>
                  </a:cubicBezTo>
                  <a:cubicBezTo>
                    <a:pt x="38183" y="38681"/>
                    <a:pt x="28264" y="37676"/>
                    <a:pt x="27559" y="38383"/>
                  </a:cubicBezTo>
                  <a:cubicBezTo>
                    <a:pt x="26854" y="39088"/>
                    <a:pt x="32208" y="41374"/>
                    <a:pt x="30797" y="42291"/>
                  </a:cubicBezTo>
                  <a:cubicBezTo>
                    <a:pt x="29386" y="43209"/>
                    <a:pt x="13021" y="40005"/>
                    <a:pt x="7375" y="34924"/>
                  </a:cubicBezTo>
                  <a:cubicBezTo>
                    <a:pt x="1275" y="29431"/>
                    <a:pt x="1" y="23285"/>
                    <a:pt x="6459" y="18732"/>
                  </a:cubicBezTo>
                  <a:close/>
                </a:path>
              </a:pathLst>
            </a:custGeom>
            <a:solidFill>
              <a:srgbClr val="F272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3" name="Google Shape;3691;p82">
              <a:extLst>
                <a:ext uri="{FF2B5EF4-FFF2-40B4-BE49-F238E27FC236}">
                  <a16:creationId xmlns:a16="http://schemas.microsoft.com/office/drawing/2014/main" id="{57ECC924-E51A-89C6-8273-934BDEDBC7CF}"/>
                </a:ext>
              </a:extLst>
            </p:cNvPr>
            <p:cNvSpPr/>
            <p:nvPr/>
          </p:nvSpPr>
          <p:spPr>
            <a:xfrm>
              <a:off x="4404675" y="734400"/>
              <a:ext cx="215000" cy="208625"/>
            </a:xfrm>
            <a:custGeom>
              <a:avLst/>
              <a:gdLst/>
              <a:ahLst/>
              <a:cxnLst/>
              <a:rect l="l" t="t" r="r" b="b"/>
              <a:pathLst>
                <a:path w="8600" h="8345" extrusionOk="0">
                  <a:moveTo>
                    <a:pt x="4804" y="1"/>
                  </a:moveTo>
                  <a:cubicBezTo>
                    <a:pt x="7024" y="1"/>
                    <a:pt x="8600" y="1869"/>
                    <a:pt x="8320" y="4173"/>
                  </a:cubicBezTo>
                  <a:cubicBezTo>
                    <a:pt x="8042" y="6477"/>
                    <a:pt x="6016" y="8344"/>
                    <a:pt x="3796" y="8344"/>
                  </a:cubicBezTo>
                  <a:cubicBezTo>
                    <a:pt x="1575" y="8344"/>
                    <a:pt x="0" y="6476"/>
                    <a:pt x="279" y="4173"/>
                  </a:cubicBezTo>
                  <a:cubicBezTo>
                    <a:pt x="557" y="1869"/>
                    <a:pt x="2583" y="1"/>
                    <a:pt x="4804" y="1"/>
                  </a:cubicBezTo>
                  <a:close/>
                </a:path>
              </a:pathLst>
            </a:custGeom>
            <a:solidFill>
              <a:srgbClr val="3E3B3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4" name="Google Shape;3692;p82">
              <a:extLst>
                <a:ext uri="{FF2B5EF4-FFF2-40B4-BE49-F238E27FC236}">
                  <a16:creationId xmlns:a16="http://schemas.microsoft.com/office/drawing/2014/main" id="{C92145BA-F731-7F04-71D0-56C9C7C2AB7C}"/>
                </a:ext>
              </a:extLst>
            </p:cNvPr>
            <p:cNvSpPr/>
            <p:nvPr/>
          </p:nvSpPr>
          <p:spPr>
            <a:xfrm>
              <a:off x="4435225" y="779025"/>
              <a:ext cx="90700" cy="87975"/>
            </a:xfrm>
            <a:custGeom>
              <a:avLst/>
              <a:gdLst/>
              <a:ahLst/>
              <a:cxnLst/>
              <a:rect l="l" t="t" r="r" b="b"/>
              <a:pathLst>
                <a:path w="3628" h="3519" extrusionOk="0">
                  <a:moveTo>
                    <a:pt x="2027" y="1"/>
                  </a:moveTo>
                  <a:cubicBezTo>
                    <a:pt x="2963" y="1"/>
                    <a:pt x="3627" y="789"/>
                    <a:pt x="3509" y="1760"/>
                  </a:cubicBezTo>
                  <a:cubicBezTo>
                    <a:pt x="3393" y="2732"/>
                    <a:pt x="2537" y="3519"/>
                    <a:pt x="1601" y="3519"/>
                  </a:cubicBezTo>
                  <a:cubicBezTo>
                    <a:pt x="666" y="3519"/>
                    <a:pt x="0" y="2731"/>
                    <a:pt x="119" y="1760"/>
                  </a:cubicBezTo>
                  <a:cubicBezTo>
                    <a:pt x="236" y="787"/>
                    <a:pt x="1090" y="1"/>
                    <a:pt x="20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5" name="Google Shape;3693;p82">
              <a:extLst>
                <a:ext uri="{FF2B5EF4-FFF2-40B4-BE49-F238E27FC236}">
                  <a16:creationId xmlns:a16="http://schemas.microsoft.com/office/drawing/2014/main" id="{6E5BBA9A-9088-F9C3-6627-B9C6C366AC01}"/>
                </a:ext>
              </a:extLst>
            </p:cNvPr>
            <p:cNvSpPr/>
            <p:nvPr/>
          </p:nvSpPr>
          <p:spPr>
            <a:xfrm>
              <a:off x="5008575" y="2113975"/>
              <a:ext cx="110250" cy="195200"/>
            </a:xfrm>
            <a:custGeom>
              <a:avLst/>
              <a:gdLst/>
              <a:ahLst/>
              <a:cxnLst/>
              <a:rect l="l" t="t" r="r" b="b"/>
              <a:pathLst>
                <a:path w="4410" h="7808" extrusionOk="0">
                  <a:moveTo>
                    <a:pt x="350" y="2911"/>
                  </a:moveTo>
                  <a:cubicBezTo>
                    <a:pt x="933" y="3744"/>
                    <a:pt x="2445" y="7807"/>
                    <a:pt x="2656" y="7672"/>
                  </a:cubicBezTo>
                  <a:cubicBezTo>
                    <a:pt x="2867" y="7536"/>
                    <a:pt x="1495" y="4288"/>
                    <a:pt x="1627" y="4218"/>
                  </a:cubicBezTo>
                  <a:cubicBezTo>
                    <a:pt x="1761" y="4149"/>
                    <a:pt x="3582" y="7575"/>
                    <a:pt x="3646" y="7280"/>
                  </a:cubicBezTo>
                  <a:cubicBezTo>
                    <a:pt x="3708" y="6986"/>
                    <a:pt x="1937" y="3700"/>
                    <a:pt x="2030" y="3599"/>
                  </a:cubicBezTo>
                  <a:cubicBezTo>
                    <a:pt x="2121" y="3496"/>
                    <a:pt x="4361" y="6110"/>
                    <a:pt x="4385" y="5757"/>
                  </a:cubicBezTo>
                  <a:cubicBezTo>
                    <a:pt x="4410" y="5405"/>
                    <a:pt x="1368" y="2018"/>
                    <a:pt x="1018" y="1480"/>
                  </a:cubicBezTo>
                  <a:cubicBezTo>
                    <a:pt x="669" y="941"/>
                    <a:pt x="292" y="1"/>
                    <a:pt x="147" y="74"/>
                  </a:cubicBezTo>
                  <a:cubicBezTo>
                    <a:pt x="0" y="146"/>
                    <a:pt x="350" y="2911"/>
                    <a:pt x="350" y="2911"/>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6" name="Google Shape;3694;p82">
              <a:extLst>
                <a:ext uri="{FF2B5EF4-FFF2-40B4-BE49-F238E27FC236}">
                  <a16:creationId xmlns:a16="http://schemas.microsoft.com/office/drawing/2014/main" id="{A5466338-837C-F792-9CE4-FA6C0A454BAB}"/>
                </a:ext>
              </a:extLst>
            </p:cNvPr>
            <p:cNvSpPr/>
            <p:nvPr/>
          </p:nvSpPr>
          <p:spPr>
            <a:xfrm>
              <a:off x="4120675" y="1180850"/>
              <a:ext cx="1400225" cy="913775"/>
            </a:xfrm>
            <a:custGeom>
              <a:avLst/>
              <a:gdLst/>
              <a:ahLst/>
              <a:cxnLst/>
              <a:rect l="l" t="t" r="r" b="b"/>
              <a:pathLst>
                <a:path w="56009" h="36551" extrusionOk="0">
                  <a:moveTo>
                    <a:pt x="56009" y="32547"/>
                  </a:moveTo>
                  <a:cubicBezTo>
                    <a:pt x="17721" y="32383"/>
                    <a:pt x="12371" y="0"/>
                    <a:pt x="0" y="7484"/>
                  </a:cubicBezTo>
                  <a:cubicBezTo>
                    <a:pt x="1832" y="16548"/>
                    <a:pt x="7577" y="25510"/>
                    <a:pt x="18166" y="30715"/>
                  </a:cubicBezTo>
                  <a:cubicBezTo>
                    <a:pt x="30036" y="36550"/>
                    <a:pt x="44097" y="35731"/>
                    <a:pt x="56009" y="32547"/>
                  </a:cubicBezTo>
                  <a:close/>
                </a:path>
              </a:pathLst>
            </a:custGeom>
            <a:solidFill>
              <a:srgbClr val="FFF79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7" name="Google Shape;3695;p82">
              <a:extLst>
                <a:ext uri="{FF2B5EF4-FFF2-40B4-BE49-F238E27FC236}">
                  <a16:creationId xmlns:a16="http://schemas.microsoft.com/office/drawing/2014/main" id="{43AC89A7-8683-54DC-C839-FDE044C397D2}"/>
                </a:ext>
              </a:extLst>
            </p:cNvPr>
            <p:cNvSpPr/>
            <p:nvPr/>
          </p:nvSpPr>
          <p:spPr>
            <a:xfrm>
              <a:off x="4937925" y="1940800"/>
              <a:ext cx="322000" cy="282350"/>
            </a:xfrm>
            <a:custGeom>
              <a:avLst/>
              <a:gdLst/>
              <a:ahLst/>
              <a:cxnLst/>
              <a:rect l="l" t="t" r="r" b="b"/>
              <a:pathLst>
                <a:path w="12880" h="11294" extrusionOk="0">
                  <a:moveTo>
                    <a:pt x="1185" y="631"/>
                  </a:moveTo>
                  <a:cubicBezTo>
                    <a:pt x="1194" y="2817"/>
                    <a:pt x="2443" y="4643"/>
                    <a:pt x="4194" y="6104"/>
                  </a:cubicBezTo>
                  <a:cubicBezTo>
                    <a:pt x="6765" y="8249"/>
                    <a:pt x="10392" y="9605"/>
                    <a:pt x="12879" y="10200"/>
                  </a:cubicBezTo>
                  <a:lnTo>
                    <a:pt x="12619" y="11293"/>
                  </a:lnTo>
                  <a:cubicBezTo>
                    <a:pt x="10009" y="10668"/>
                    <a:pt x="6194" y="9238"/>
                    <a:pt x="3472" y="6967"/>
                  </a:cubicBezTo>
                  <a:cubicBezTo>
                    <a:pt x="1488" y="5311"/>
                    <a:pt x="71" y="3207"/>
                    <a:pt x="62" y="630"/>
                  </a:cubicBezTo>
                  <a:cubicBezTo>
                    <a:pt x="0" y="1"/>
                    <a:pt x="1134" y="10"/>
                    <a:pt x="1185" y="631"/>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8" name="Google Shape;3696;p82">
              <a:extLst>
                <a:ext uri="{FF2B5EF4-FFF2-40B4-BE49-F238E27FC236}">
                  <a16:creationId xmlns:a16="http://schemas.microsoft.com/office/drawing/2014/main" id="{3024C663-297A-D658-CDD0-D16F4804C87D}"/>
                </a:ext>
              </a:extLst>
            </p:cNvPr>
            <p:cNvSpPr/>
            <p:nvPr/>
          </p:nvSpPr>
          <p:spPr>
            <a:xfrm>
              <a:off x="5215075" y="2142375"/>
              <a:ext cx="129600" cy="185200"/>
            </a:xfrm>
            <a:custGeom>
              <a:avLst/>
              <a:gdLst/>
              <a:ahLst/>
              <a:cxnLst/>
              <a:rect l="l" t="t" r="r" b="b"/>
              <a:pathLst>
                <a:path w="5184" h="7408" extrusionOk="0">
                  <a:moveTo>
                    <a:pt x="750" y="2870"/>
                  </a:moveTo>
                  <a:cubicBezTo>
                    <a:pt x="1447" y="3610"/>
                    <a:pt x="3538" y="7408"/>
                    <a:pt x="3727" y="7243"/>
                  </a:cubicBezTo>
                  <a:cubicBezTo>
                    <a:pt x="3916" y="7078"/>
                    <a:pt x="2083" y="4065"/>
                    <a:pt x="2205" y="3977"/>
                  </a:cubicBezTo>
                  <a:cubicBezTo>
                    <a:pt x="2327" y="3889"/>
                    <a:pt x="4629" y="7012"/>
                    <a:pt x="4649" y="6712"/>
                  </a:cubicBezTo>
                  <a:cubicBezTo>
                    <a:pt x="4669" y="6411"/>
                    <a:pt x="2435" y="3421"/>
                    <a:pt x="2510" y="3304"/>
                  </a:cubicBezTo>
                  <a:cubicBezTo>
                    <a:pt x="2586" y="3190"/>
                    <a:pt x="5183" y="5448"/>
                    <a:pt x="5157" y="5096"/>
                  </a:cubicBezTo>
                  <a:cubicBezTo>
                    <a:pt x="5130" y="4743"/>
                    <a:pt x="1625" y="1839"/>
                    <a:pt x="1201" y="1357"/>
                  </a:cubicBezTo>
                  <a:cubicBezTo>
                    <a:pt x="775" y="875"/>
                    <a:pt x="267" y="0"/>
                    <a:pt x="133" y="94"/>
                  </a:cubicBezTo>
                  <a:cubicBezTo>
                    <a:pt x="0" y="188"/>
                    <a:pt x="750" y="2870"/>
                    <a:pt x="750" y="2870"/>
                  </a:cubicBezTo>
                  <a:close/>
                </a:path>
              </a:pathLst>
            </a:custGeom>
            <a:solidFill>
              <a:srgbClr val="EF906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9" name="Google Shape;3697;p82">
              <a:extLst>
                <a:ext uri="{FF2B5EF4-FFF2-40B4-BE49-F238E27FC236}">
                  <a16:creationId xmlns:a16="http://schemas.microsoft.com/office/drawing/2014/main" id="{47EAC8AC-AC06-A789-D861-92B6D2596E72}"/>
                </a:ext>
              </a:extLst>
            </p:cNvPr>
            <p:cNvSpPr/>
            <p:nvPr/>
          </p:nvSpPr>
          <p:spPr>
            <a:xfrm>
              <a:off x="4277325" y="958825"/>
              <a:ext cx="244925" cy="249475"/>
            </a:xfrm>
            <a:custGeom>
              <a:avLst/>
              <a:gdLst/>
              <a:ahLst/>
              <a:cxnLst/>
              <a:rect l="l" t="t" r="r" b="b"/>
              <a:pathLst>
                <a:path w="9797" h="9979" extrusionOk="0">
                  <a:moveTo>
                    <a:pt x="4899" y="9979"/>
                  </a:moveTo>
                  <a:cubicBezTo>
                    <a:pt x="7596" y="9979"/>
                    <a:pt x="9796" y="7738"/>
                    <a:pt x="9796" y="4990"/>
                  </a:cubicBezTo>
                  <a:cubicBezTo>
                    <a:pt x="9796" y="2242"/>
                    <a:pt x="7596" y="1"/>
                    <a:pt x="4899" y="1"/>
                  </a:cubicBezTo>
                  <a:cubicBezTo>
                    <a:pt x="2201" y="1"/>
                    <a:pt x="1" y="2242"/>
                    <a:pt x="1" y="4990"/>
                  </a:cubicBezTo>
                  <a:cubicBezTo>
                    <a:pt x="1" y="7738"/>
                    <a:pt x="2201" y="9979"/>
                    <a:pt x="4899" y="9979"/>
                  </a:cubicBezTo>
                  <a:close/>
                </a:path>
              </a:pathLst>
            </a:custGeom>
            <a:solidFill>
              <a:srgbClr val="F272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Tree>
    <p:custDataLst>
      <p:tags r:id="rId1"/>
    </p:custDataLst>
    <p:extLst>
      <p:ext uri="{BB962C8B-B14F-4D97-AF65-F5344CB8AC3E}">
        <p14:creationId xmlns:p14="http://schemas.microsoft.com/office/powerpoint/2010/main" val="229284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1000"/>
                                        <p:tgtEl>
                                          <p:spTgt spid="38">
                                            <p:txEl>
                                              <p:pRg st="0" end="0"/>
                                            </p:txEl>
                                          </p:spTgt>
                                        </p:tgtEl>
                                      </p:cBhvr>
                                    </p:animEffect>
                                    <p:anim calcmode="lin" valueType="num">
                                      <p:cBhvr>
                                        <p:cTn id="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Google Shape;3626;p82">
            <a:extLst>
              <a:ext uri="{FF2B5EF4-FFF2-40B4-BE49-F238E27FC236}">
                <a16:creationId xmlns:a16="http://schemas.microsoft.com/office/drawing/2014/main" id="{FB4F8731-7494-624E-B185-5DCB8DB39851}"/>
              </a:ext>
            </a:extLst>
          </p:cNvPr>
          <p:cNvSpPr txBox="1">
            <a:spLocks/>
          </p:cNvSpPr>
          <p:nvPr/>
        </p:nvSpPr>
        <p:spPr>
          <a:xfrm>
            <a:off x="1102827" y="1286675"/>
            <a:ext cx="9811230" cy="753502"/>
          </a:xfrm>
          <a:prstGeom prst="rect">
            <a:avLst/>
          </a:prstGeom>
          <a:noFill/>
          <a:ln>
            <a:noFill/>
          </a:ln>
        </p:spPr>
        <p:txBody>
          <a:bodyPr spcFirstLastPara="1" wrap="square" lIns="116418" tIns="116418" rIns="116418" bIns="11641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EC7E13"/>
                </a:solidFill>
                <a:latin typeface="UTM Avo" panose="02040603050506020204" pitchFamily="18"/>
                <a:cs typeface="Arial" panose="020B0604020202020204" pitchFamily="34" charset="0"/>
              </a:rPr>
              <a:t>HƯỚNG DẪN VỀ NHÀ</a:t>
            </a:r>
          </a:p>
        </p:txBody>
      </p:sp>
      <p:sp>
        <p:nvSpPr>
          <p:cNvPr id="26" name="Google Shape;5373;p112">
            <a:extLst>
              <a:ext uri="{FF2B5EF4-FFF2-40B4-BE49-F238E27FC236}">
                <a16:creationId xmlns:a16="http://schemas.microsoft.com/office/drawing/2014/main" id="{B10E275F-7C63-1506-B0D8-C4B314F56EDF}"/>
              </a:ext>
            </a:extLst>
          </p:cNvPr>
          <p:cNvSpPr/>
          <p:nvPr/>
        </p:nvSpPr>
        <p:spPr>
          <a:xfrm rot="-878">
            <a:off x="1268214" y="3922266"/>
            <a:ext cx="4484269" cy="1265570"/>
          </a:xfrm>
          <a:prstGeom prst="roundRect">
            <a:avLst>
              <a:gd name="adj" fmla="val 28835"/>
            </a:avLst>
          </a:prstGeom>
          <a:solidFill>
            <a:schemeClr val="accent2">
              <a:lumMod val="20000"/>
              <a:lumOff val="80000"/>
            </a:schemeClr>
          </a:solidFill>
          <a:ln>
            <a:solidFill>
              <a:srgbClr val="EC7E13"/>
            </a:solidFill>
          </a:ln>
        </p:spPr>
        <p:txBody>
          <a:bodyPr spcFirstLastPara="1" wrap="square" lIns="116418" tIns="116418" rIns="116418" bIns="116418" anchor="ctr" anchorCtr="0">
            <a:noAutofit/>
          </a:bodyPr>
          <a:lstStyle/>
          <a:p>
            <a:pPr algn="ctr" defTabSz="1164332">
              <a:lnSpc>
                <a:spcPct val="150000"/>
              </a:lnSpc>
            </a:pPr>
            <a:r>
              <a:rPr lang="vi-VN" sz="2400" dirty="0">
                <a:latin typeface="UTM Avo" panose="02040603050506020204" pitchFamily="18"/>
                <a:ea typeface="Fredoka One"/>
                <a:cs typeface="Arial" panose="020B0604020202020204" pitchFamily="34" charset="0"/>
                <a:sym typeface="Fredoka One"/>
              </a:rPr>
              <a:t>Ôn lại kiến thức đã học trong bài</a:t>
            </a:r>
            <a:endParaRPr sz="2400" dirty="0">
              <a:latin typeface="UTM Avo" panose="02040603050506020204" pitchFamily="18"/>
              <a:ea typeface="Fredoka One"/>
              <a:cs typeface="Arial" panose="020B0604020202020204" pitchFamily="34" charset="0"/>
              <a:sym typeface="Fredoka One"/>
            </a:endParaRPr>
          </a:p>
        </p:txBody>
      </p:sp>
      <p:sp>
        <p:nvSpPr>
          <p:cNvPr id="27" name="Google Shape;5376;p112">
            <a:extLst>
              <a:ext uri="{FF2B5EF4-FFF2-40B4-BE49-F238E27FC236}">
                <a16:creationId xmlns:a16="http://schemas.microsoft.com/office/drawing/2014/main" id="{BA840162-AC6A-5457-022B-27577B813073}"/>
              </a:ext>
            </a:extLst>
          </p:cNvPr>
          <p:cNvSpPr/>
          <p:nvPr/>
        </p:nvSpPr>
        <p:spPr>
          <a:xfrm rot="-878">
            <a:off x="6096214" y="2427037"/>
            <a:ext cx="5103516" cy="1677147"/>
          </a:xfrm>
          <a:prstGeom prst="roundRect">
            <a:avLst>
              <a:gd name="adj" fmla="val 28835"/>
            </a:avLst>
          </a:prstGeom>
          <a:solidFill>
            <a:schemeClr val="accent2">
              <a:lumMod val="20000"/>
              <a:lumOff val="80000"/>
            </a:schemeClr>
          </a:solidFill>
          <a:ln>
            <a:solidFill>
              <a:srgbClr val="EC7E13"/>
            </a:solidFill>
          </a:ln>
        </p:spPr>
        <p:txBody>
          <a:bodyPr spcFirstLastPara="1" wrap="square" lIns="116418" tIns="116418" rIns="116418" bIns="116418" anchor="ctr" anchorCtr="0">
            <a:noAutofit/>
          </a:bodyPr>
          <a:lstStyle/>
          <a:p>
            <a:pPr algn="ctr" defTabSz="1164332">
              <a:lnSpc>
                <a:spcPct val="150000"/>
              </a:lnSpc>
            </a:pPr>
            <a:r>
              <a:rPr lang="nl-NL" sz="2400" dirty="0">
                <a:latin typeface="UTM Avo" panose="02040603050506020204" pitchFamily="18"/>
                <a:ea typeface="+mn-ea"/>
              </a:rPr>
              <a:t>Đọc và chuẩn bị trước bài </a:t>
            </a:r>
            <a:r>
              <a:rPr lang="nl-NL" sz="2400" dirty="0" err="1">
                <a:latin typeface="UTM Avo" panose="02040603050506020204" pitchFamily="18"/>
                <a:ea typeface="+mn-ea"/>
              </a:rPr>
              <a:t>sau</a:t>
            </a:r>
            <a:r>
              <a:rPr lang="nl-NL" sz="2400" dirty="0">
                <a:latin typeface="UTM Avo" panose="02040603050506020204" pitchFamily="18"/>
                <a:ea typeface="+mn-ea"/>
              </a:rPr>
              <a:t> </a:t>
            </a:r>
          </a:p>
          <a:p>
            <a:pPr algn="ctr" defTabSz="1164332">
              <a:lnSpc>
                <a:spcPct val="150000"/>
              </a:lnSpc>
            </a:pPr>
            <a:r>
              <a:rPr lang="nl-NL" sz="2400" dirty="0">
                <a:latin typeface="UTM Avo" panose="02040603050506020204" pitchFamily="18"/>
              </a:rPr>
              <a:t>- </a:t>
            </a:r>
            <a:r>
              <a:rPr lang="nl-NL" sz="2400" b="1" dirty="0" err="1">
                <a:latin typeface="UTM Avo" panose="02040603050506020204" pitchFamily="18"/>
              </a:rPr>
              <a:t>Bài</a:t>
            </a:r>
            <a:r>
              <a:rPr lang="nl-NL" sz="2400" b="1" dirty="0">
                <a:latin typeface="UTM Avo" panose="02040603050506020204" pitchFamily="18"/>
              </a:rPr>
              <a:t> 5: </a:t>
            </a:r>
            <a:r>
              <a:rPr lang="nl-NL" sz="2400" b="1" dirty="0" err="1">
                <a:latin typeface="UTM Avo" panose="02040603050506020204" pitchFamily="18"/>
              </a:rPr>
              <a:t>Sự</a:t>
            </a:r>
            <a:r>
              <a:rPr lang="nl-NL" sz="2400" b="1" dirty="0">
                <a:latin typeface="UTM Avo" panose="02040603050506020204" pitchFamily="18"/>
              </a:rPr>
              <a:t> </a:t>
            </a:r>
            <a:r>
              <a:rPr lang="nl-NL" sz="2400" b="1" dirty="0" err="1">
                <a:latin typeface="UTM Avo" panose="02040603050506020204" pitchFamily="18"/>
              </a:rPr>
              <a:t>chuyển</a:t>
            </a:r>
            <a:r>
              <a:rPr lang="nl-NL" sz="2400" b="1" dirty="0">
                <a:latin typeface="UTM Avo" panose="02040603050506020204" pitchFamily="18"/>
              </a:rPr>
              <a:t> </a:t>
            </a:r>
            <a:r>
              <a:rPr lang="nl-NL" sz="2400" b="1" dirty="0" err="1">
                <a:latin typeface="UTM Avo" panose="02040603050506020204" pitchFamily="18"/>
              </a:rPr>
              <a:t>động</a:t>
            </a:r>
            <a:r>
              <a:rPr lang="nl-NL" sz="2400" b="1" dirty="0">
                <a:latin typeface="UTM Avo" panose="02040603050506020204" pitchFamily="18"/>
              </a:rPr>
              <a:t> </a:t>
            </a:r>
            <a:r>
              <a:rPr lang="nl-NL" sz="2400" b="1" dirty="0" err="1">
                <a:latin typeface="UTM Avo" panose="02040603050506020204" pitchFamily="18"/>
              </a:rPr>
              <a:t>của</a:t>
            </a:r>
            <a:r>
              <a:rPr lang="nl-NL" sz="2400" b="1" dirty="0">
                <a:latin typeface="UTM Avo" panose="02040603050506020204" pitchFamily="18"/>
              </a:rPr>
              <a:t> </a:t>
            </a:r>
            <a:r>
              <a:rPr lang="nl-NL" sz="2400" b="1" dirty="0" err="1">
                <a:latin typeface="UTM Avo" panose="02040603050506020204" pitchFamily="18"/>
              </a:rPr>
              <a:t>không</a:t>
            </a:r>
            <a:r>
              <a:rPr lang="nl-NL" sz="2400" b="1" dirty="0">
                <a:latin typeface="UTM Avo" panose="02040603050506020204" pitchFamily="18"/>
              </a:rPr>
              <a:t> </a:t>
            </a:r>
            <a:r>
              <a:rPr lang="nl-NL" sz="2400" b="1" dirty="0" err="1">
                <a:latin typeface="UTM Avo" panose="02040603050506020204" pitchFamily="18"/>
              </a:rPr>
              <a:t>khí</a:t>
            </a:r>
            <a:endParaRPr sz="2400" dirty="0">
              <a:solidFill>
                <a:srgbClr val="4B4B4B"/>
              </a:solidFill>
              <a:latin typeface="UTM Avo" panose="02040603050506020204" pitchFamily="18"/>
              <a:ea typeface="Fredoka One"/>
              <a:cs typeface="Fredoka One"/>
              <a:sym typeface="Fredoka One"/>
            </a:endParaRPr>
          </a:p>
        </p:txBody>
      </p:sp>
      <p:cxnSp>
        <p:nvCxnSpPr>
          <p:cNvPr id="28" name="Google Shape;5379;p112">
            <a:extLst>
              <a:ext uri="{FF2B5EF4-FFF2-40B4-BE49-F238E27FC236}">
                <a16:creationId xmlns:a16="http://schemas.microsoft.com/office/drawing/2014/main" id="{8B3E4F37-7887-AD6F-2F15-0D5B1AEF2F61}"/>
              </a:ext>
            </a:extLst>
          </p:cNvPr>
          <p:cNvCxnSpPr/>
          <p:nvPr/>
        </p:nvCxnSpPr>
        <p:spPr>
          <a:xfrm rot="10800000" flipH="1">
            <a:off x="5752643" y="4010063"/>
            <a:ext cx="547424" cy="598232"/>
          </a:xfrm>
          <a:prstGeom prst="curvedConnector2">
            <a:avLst/>
          </a:prstGeom>
          <a:noFill/>
          <a:ln w="28575" cap="flat" cmpd="sng">
            <a:solidFill>
              <a:srgbClr val="EC7E13"/>
            </a:solidFill>
            <a:prstDash val="solid"/>
            <a:round/>
            <a:headEnd type="none" w="med" len="med"/>
            <a:tailEnd type="triangle" w="med" len="med"/>
          </a:ln>
        </p:spPr>
      </p:cxnSp>
    </p:spTree>
    <p:custDataLst>
      <p:tags r:id="rId1"/>
    </p:custDataLst>
    <p:extLst>
      <p:ext uri="{BB962C8B-B14F-4D97-AF65-F5344CB8AC3E}">
        <p14:creationId xmlns:p14="http://schemas.microsoft.com/office/powerpoint/2010/main" val="1082910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9" name="Google Shape;4841;p104">
            <a:extLst>
              <a:ext uri="{FF2B5EF4-FFF2-40B4-BE49-F238E27FC236}">
                <a16:creationId xmlns:a16="http://schemas.microsoft.com/office/drawing/2014/main" id="{5C0EB5EB-DA65-09DF-2F43-F510FFC494C1}"/>
              </a:ext>
            </a:extLst>
          </p:cNvPr>
          <p:cNvSpPr txBox="1">
            <a:spLocks/>
          </p:cNvSpPr>
          <p:nvPr/>
        </p:nvSpPr>
        <p:spPr>
          <a:xfrm>
            <a:off x="959400" y="2057481"/>
            <a:ext cx="10273200" cy="1053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ysClr val="windowText" lastClr="000000"/>
                </a:solidFill>
                <a:latin typeface="UTM Avo" panose="02040603050506020204" pitchFamily="18"/>
                <a:cs typeface="Arial" panose="020B0604020202020204" pitchFamily="34" charset="0"/>
              </a:rPr>
              <a:t>Quan sát hình dưới đây và cho biết hình dạng của không khí trong các vật?</a:t>
            </a:r>
          </a:p>
        </p:txBody>
      </p:sp>
      <p:pic>
        <p:nvPicPr>
          <p:cNvPr id="62" name="Picture 61">
            <a:extLst>
              <a:ext uri="{FF2B5EF4-FFF2-40B4-BE49-F238E27FC236}">
                <a16:creationId xmlns:a16="http://schemas.microsoft.com/office/drawing/2014/main" id="{62E8C8AD-809E-B4FF-80EE-A73C2F202224}"/>
              </a:ext>
            </a:extLst>
          </p:cNvPr>
          <p:cNvPicPr>
            <a:picLocks noChangeAspect="1"/>
          </p:cNvPicPr>
          <p:nvPr/>
        </p:nvPicPr>
        <p:blipFill>
          <a:blip r:embed="rId4"/>
          <a:stretch>
            <a:fillRect/>
          </a:stretch>
        </p:blipFill>
        <p:spPr>
          <a:xfrm>
            <a:off x="342984" y="3429000"/>
            <a:ext cx="11506031" cy="2514563"/>
          </a:xfrm>
          <a:prstGeom prst="rect">
            <a:avLst/>
          </a:prstGeom>
        </p:spPr>
      </p:pic>
    </p:spTree>
    <p:custDataLst>
      <p:tags r:id="rId1"/>
    </p:custDataLst>
    <p:extLst>
      <p:ext uri="{BB962C8B-B14F-4D97-AF65-F5344CB8AC3E}">
        <p14:creationId xmlns:p14="http://schemas.microsoft.com/office/powerpoint/2010/main" val="2256521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8C4E7F9C-6603-2CDD-E70A-77B9520E8FB9}"/>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2" name="Google Shape;3399;p78">
            <a:extLst>
              <a:ext uri="{FF2B5EF4-FFF2-40B4-BE49-F238E27FC236}">
                <a16:creationId xmlns:a16="http://schemas.microsoft.com/office/drawing/2014/main" id="{FDD32F4E-6239-734A-5FF4-C904ACEEE63D}"/>
              </a:ext>
            </a:extLst>
          </p:cNvPr>
          <p:cNvGrpSpPr/>
          <p:nvPr/>
        </p:nvGrpSpPr>
        <p:grpSpPr>
          <a:xfrm>
            <a:off x="9509800" y="1561831"/>
            <a:ext cx="2372932" cy="1443175"/>
            <a:chOff x="6484100" y="1099313"/>
            <a:chExt cx="2062375" cy="1254299"/>
          </a:xfrm>
        </p:grpSpPr>
        <p:grpSp>
          <p:nvGrpSpPr>
            <p:cNvPr id="73" name="Google Shape;3400;p78">
              <a:extLst>
                <a:ext uri="{FF2B5EF4-FFF2-40B4-BE49-F238E27FC236}">
                  <a16:creationId xmlns:a16="http://schemas.microsoft.com/office/drawing/2014/main" id="{8BA79D1E-6B46-E2A6-DB07-84219980AE7C}"/>
                </a:ext>
              </a:extLst>
            </p:cNvPr>
            <p:cNvGrpSpPr/>
            <p:nvPr/>
          </p:nvGrpSpPr>
          <p:grpSpPr>
            <a:xfrm>
              <a:off x="7477645" y="1099313"/>
              <a:ext cx="1068829" cy="1068865"/>
              <a:chOff x="3858125" y="1328675"/>
              <a:chExt cx="743275" cy="743300"/>
            </a:xfrm>
          </p:grpSpPr>
          <p:sp>
            <p:nvSpPr>
              <p:cNvPr id="79" name="Google Shape;3401;p78">
                <a:extLst>
                  <a:ext uri="{FF2B5EF4-FFF2-40B4-BE49-F238E27FC236}">
                    <a16:creationId xmlns:a16="http://schemas.microsoft.com/office/drawing/2014/main" id="{E8A095E9-470D-E8DB-38EE-DBFAC2A03EAC}"/>
                  </a:ext>
                </a:extLst>
              </p:cNvPr>
              <p:cNvSpPr/>
              <p:nvPr/>
            </p:nvSpPr>
            <p:spPr>
              <a:xfrm>
                <a:off x="3858125" y="1328675"/>
                <a:ext cx="743275" cy="743300"/>
              </a:xfrm>
              <a:custGeom>
                <a:avLst/>
                <a:gdLst/>
                <a:ahLst/>
                <a:cxnLst/>
                <a:rect l="l" t="t" r="r" b="b"/>
                <a:pathLst>
                  <a:path w="29731" h="29732" extrusionOk="0">
                    <a:moveTo>
                      <a:pt x="14866" y="1"/>
                    </a:moveTo>
                    <a:cubicBezTo>
                      <a:pt x="10923" y="1"/>
                      <a:pt x="7142" y="1568"/>
                      <a:pt x="4355" y="4355"/>
                    </a:cubicBezTo>
                    <a:cubicBezTo>
                      <a:pt x="1566" y="7143"/>
                      <a:pt x="0" y="10923"/>
                      <a:pt x="0" y="14866"/>
                    </a:cubicBezTo>
                    <a:cubicBezTo>
                      <a:pt x="0" y="18808"/>
                      <a:pt x="1566" y="22589"/>
                      <a:pt x="4355" y="25378"/>
                    </a:cubicBezTo>
                    <a:cubicBezTo>
                      <a:pt x="7142" y="28165"/>
                      <a:pt x="10923" y="29731"/>
                      <a:pt x="14866" y="29731"/>
                    </a:cubicBezTo>
                    <a:cubicBezTo>
                      <a:pt x="18808" y="29731"/>
                      <a:pt x="22589" y="28165"/>
                      <a:pt x="25377" y="25378"/>
                    </a:cubicBezTo>
                    <a:cubicBezTo>
                      <a:pt x="28165" y="22589"/>
                      <a:pt x="29731" y="18808"/>
                      <a:pt x="29731" y="14866"/>
                    </a:cubicBezTo>
                    <a:cubicBezTo>
                      <a:pt x="29731" y="10923"/>
                      <a:pt x="28165" y="7143"/>
                      <a:pt x="25377" y="4355"/>
                    </a:cubicBezTo>
                    <a:cubicBezTo>
                      <a:pt x="22589" y="1568"/>
                      <a:pt x="18808" y="1"/>
                      <a:pt x="14866" y="1"/>
                    </a:cubicBezTo>
                    <a:close/>
                  </a:path>
                </a:pathLst>
              </a:custGeom>
              <a:solidFill>
                <a:srgbClr val="F0A501">
                  <a:alpha val="60000"/>
                </a:srgbClr>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UTM Avo" panose="02040603050506020204" pitchFamily="18"/>
                  <a:sym typeface="Arial"/>
                </a:endParaRPr>
              </a:p>
            </p:txBody>
          </p:sp>
          <p:sp>
            <p:nvSpPr>
              <p:cNvPr id="80" name="Google Shape;3402;p78">
                <a:extLst>
                  <a:ext uri="{FF2B5EF4-FFF2-40B4-BE49-F238E27FC236}">
                    <a16:creationId xmlns:a16="http://schemas.microsoft.com/office/drawing/2014/main" id="{4C7E1D72-0181-B2C6-7918-3661DB5B41EA}"/>
                  </a:ext>
                </a:extLst>
              </p:cNvPr>
              <p:cNvSpPr/>
              <p:nvPr/>
            </p:nvSpPr>
            <p:spPr>
              <a:xfrm>
                <a:off x="3912350" y="1382900"/>
                <a:ext cx="634875" cy="634850"/>
              </a:xfrm>
              <a:custGeom>
                <a:avLst/>
                <a:gdLst/>
                <a:ahLst/>
                <a:cxnLst/>
                <a:rect l="l" t="t" r="r" b="b"/>
                <a:pathLst>
                  <a:path w="25395" h="25394" extrusionOk="0">
                    <a:moveTo>
                      <a:pt x="12698" y="0"/>
                    </a:moveTo>
                    <a:cubicBezTo>
                      <a:pt x="9330" y="0"/>
                      <a:pt x="6101" y="1338"/>
                      <a:pt x="3720" y="3719"/>
                    </a:cubicBezTo>
                    <a:cubicBezTo>
                      <a:pt x="1338" y="6100"/>
                      <a:pt x="1" y="9329"/>
                      <a:pt x="1" y="12697"/>
                    </a:cubicBezTo>
                    <a:cubicBezTo>
                      <a:pt x="1" y="16065"/>
                      <a:pt x="1338" y="19294"/>
                      <a:pt x="3720" y="21675"/>
                    </a:cubicBezTo>
                    <a:cubicBezTo>
                      <a:pt x="6101" y="24056"/>
                      <a:pt x="9330" y="25394"/>
                      <a:pt x="12698" y="25394"/>
                    </a:cubicBezTo>
                    <a:cubicBezTo>
                      <a:pt x="16065" y="25394"/>
                      <a:pt x="19295" y="24056"/>
                      <a:pt x="21675" y="21675"/>
                    </a:cubicBezTo>
                    <a:cubicBezTo>
                      <a:pt x="24057" y="19294"/>
                      <a:pt x="25394" y="16065"/>
                      <a:pt x="25394" y="12697"/>
                    </a:cubicBezTo>
                    <a:cubicBezTo>
                      <a:pt x="25394" y="9329"/>
                      <a:pt x="24057" y="6100"/>
                      <a:pt x="21675" y="3719"/>
                    </a:cubicBezTo>
                    <a:cubicBezTo>
                      <a:pt x="19295" y="1338"/>
                      <a:pt x="16065" y="0"/>
                      <a:pt x="12698" y="0"/>
                    </a:cubicBezTo>
                    <a:close/>
                  </a:path>
                </a:pathLst>
              </a:custGeom>
              <a:solidFill>
                <a:srgbClr val="EC7E13">
                  <a:alpha val="83530"/>
                </a:srgbClr>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UTM Avo" panose="02040603050506020204" pitchFamily="18"/>
                  <a:sym typeface="Arial"/>
                </a:endParaRPr>
              </a:p>
            </p:txBody>
          </p:sp>
          <p:sp>
            <p:nvSpPr>
              <p:cNvPr id="81" name="Google Shape;3403;p78">
                <a:extLst>
                  <a:ext uri="{FF2B5EF4-FFF2-40B4-BE49-F238E27FC236}">
                    <a16:creationId xmlns:a16="http://schemas.microsoft.com/office/drawing/2014/main" id="{51C9CA2C-7E02-D825-AF0B-05E4904DF100}"/>
                  </a:ext>
                </a:extLst>
              </p:cNvPr>
              <p:cNvSpPr/>
              <p:nvPr/>
            </p:nvSpPr>
            <p:spPr>
              <a:xfrm>
                <a:off x="3992300" y="1442575"/>
                <a:ext cx="554925" cy="575150"/>
              </a:xfrm>
              <a:custGeom>
                <a:avLst/>
                <a:gdLst/>
                <a:ahLst/>
                <a:cxnLst/>
                <a:rect l="l" t="t" r="r" b="b"/>
                <a:pathLst>
                  <a:path w="22197" h="23006" extrusionOk="0">
                    <a:moveTo>
                      <a:pt x="16908" y="1"/>
                    </a:moveTo>
                    <a:cubicBezTo>
                      <a:pt x="18896" y="2242"/>
                      <a:pt x="20106" y="5191"/>
                      <a:pt x="20106" y="8422"/>
                    </a:cubicBezTo>
                    <a:cubicBezTo>
                      <a:pt x="20106" y="15433"/>
                      <a:pt x="14421" y="21118"/>
                      <a:pt x="7409" y="21118"/>
                    </a:cubicBezTo>
                    <a:cubicBezTo>
                      <a:pt x="4643" y="21118"/>
                      <a:pt x="2086" y="20231"/>
                      <a:pt x="0" y="18730"/>
                    </a:cubicBezTo>
                    <a:lnTo>
                      <a:pt x="0" y="18730"/>
                    </a:lnTo>
                    <a:cubicBezTo>
                      <a:pt x="2327" y="21352"/>
                      <a:pt x="5719" y="23006"/>
                      <a:pt x="9499" y="23006"/>
                    </a:cubicBezTo>
                    <a:cubicBezTo>
                      <a:pt x="16511" y="23006"/>
                      <a:pt x="22195" y="17321"/>
                      <a:pt x="22195" y="10309"/>
                    </a:cubicBezTo>
                    <a:cubicBezTo>
                      <a:pt x="22196" y="6063"/>
                      <a:pt x="20110" y="2307"/>
                      <a:pt x="16908" y="1"/>
                    </a:cubicBezTo>
                    <a:close/>
                  </a:path>
                </a:pathLst>
              </a:custGeom>
              <a:solidFill>
                <a:schemeClr val="accent2">
                  <a:alpha val="20000"/>
                </a:schemeClr>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UTM Avo" panose="02040603050506020204" pitchFamily="18"/>
                  <a:sym typeface="Arial"/>
                </a:endParaRPr>
              </a:p>
            </p:txBody>
          </p:sp>
        </p:grpSp>
        <p:grpSp>
          <p:nvGrpSpPr>
            <p:cNvPr id="74" name="Google Shape;3404;p78">
              <a:extLst>
                <a:ext uri="{FF2B5EF4-FFF2-40B4-BE49-F238E27FC236}">
                  <a16:creationId xmlns:a16="http://schemas.microsoft.com/office/drawing/2014/main" id="{E9F213BA-A684-3131-9C23-6A171783B747}"/>
                </a:ext>
              </a:extLst>
            </p:cNvPr>
            <p:cNvGrpSpPr/>
            <p:nvPr/>
          </p:nvGrpSpPr>
          <p:grpSpPr>
            <a:xfrm>
              <a:off x="6484100" y="1807213"/>
              <a:ext cx="1779700" cy="546400"/>
              <a:chOff x="3218975" y="369750"/>
              <a:chExt cx="1779700" cy="546400"/>
            </a:xfrm>
          </p:grpSpPr>
          <p:sp>
            <p:nvSpPr>
              <p:cNvPr id="75" name="Google Shape;3405;p78">
                <a:extLst>
                  <a:ext uri="{FF2B5EF4-FFF2-40B4-BE49-F238E27FC236}">
                    <a16:creationId xmlns:a16="http://schemas.microsoft.com/office/drawing/2014/main" id="{E977B504-3BAC-4BF1-E120-E6FD7104D804}"/>
                  </a:ext>
                </a:extLst>
              </p:cNvPr>
              <p:cNvSpPr/>
              <p:nvPr/>
            </p:nvSpPr>
            <p:spPr>
              <a:xfrm>
                <a:off x="3218975" y="369750"/>
                <a:ext cx="1779700" cy="546400"/>
              </a:xfrm>
              <a:custGeom>
                <a:avLst/>
                <a:gdLst/>
                <a:ahLst/>
                <a:cxnLst/>
                <a:rect l="l" t="t" r="r" b="b"/>
                <a:pathLst>
                  <a:path w="71188" h="21856" extrusionOk="0">
                    <a:moveTo>
                      <a:pt x="41071" y="0"/>
                    </a:moveTo>
                    <a:cubicBezTo>
                      <a:pt x="34960" y="0"/>
                      <a:pt x="29041" y="4475"/>
                      <a:pt x="27525" y="10425"/>
                    </a:cubicBezTo>
                    <a:cubicBezTo>
                      <a:pt x="26860" y="9692"/>
                      <a:pt x="25870" y="9280"/>
                      <a:pt x="24883" y="9280"/>
                    </a:cubicBezTo>
                    <a:cubicBezTo>
                      <a:pt x="24548" y="9280"/>
                      <a:pt x="24213" y="9328"/>
                      <a:pt x="23892" y="9426"/>
                    </a:cubicBezTo>
                    <a:cubicBezTo>
                      <a:pt x="22625" y="9815"/>
                      <a:pt x="21630" y="10976"/>
                      <a:pt x="21440" y="12288"/>
                    </a:cubicBezTo>
                    <a:cubicBezTo>
                      <a:pt x="20320" y="10631"/>
                      <a:pt x="18319" y="9645"/>
                      <a:pt x="16328" y="9645"/>
                    </a:cubicBezTo>
                    <a:cubicBezTo>
                      <a:pt x="15755" y="9645"/>
                      <a:pt x="15183" y="9727"/>
                      <a:pt x="14633" y="9898"/>
                    </a:cubicBezTo>
                    <a:cubicBezTo>
                      <a:pt x="12172" y="10661"/>
                      <a:pt x="10356" y="13145"/>
                      <a:pt x="10375" y="15721"/>
                    </a:cubicBezTo>
                    <a:cubicBezTo>
                      <a:pt x="10055" y="15548"/>
                      <a:pt x="9692" y="15465"/>
                      <a:pt x="9329" y="15465"/>
                    </a:cubicBezTo>
                    <a:cubicBezTo>
                      <a:pt x="8761" y="15465"/>
                      <a:pt x="8190" y="15670"/>
                      <a:pt x="7774" y="16060"/>
                    </a:cubicBezTo>
                    <a:cubicBezTo>
                      <a:pt x="7092" y="16698"/>
                      <a:pt x="6878" y="17785"/>
                      <a:pt x="7268" y="18634"/>
                    </a:cubicBezTo>
                    <a:cubicBezTo>
                      <a:pt x="6721" y="18490"/>
                      <a:pt x="6178" y="18421"/>
                      <a:pt x="5648" y="18421"/>
                    </a:cubicBezTo>
                    <a:cubicBezTo>
                      <a:pt x="3336" y="18421"/>
                      <a:pt x="1249" y="19733"/>
                      <a:pt x="0" y="21855"/>
                    </a:cubicBezTo>
                    <a:lnTo>
                      <a:pt x="71187" y="21855"/>
                    </a:lnTo>
                    <a:cubicBezTo>
                      <a:pt x="70862" y="20910"/>
                      <a:pt x="69659" y="19988"/>
                      <a:pt x="68634" y="19988"/>
                    </a:cubicBezTo>
                    <a:cubicBezTo>
                      <a:pt x="68417" y="19988"/>
                      <a:pt x="68208" y="20029"/>
                      <a:pt x="68017" y="20120"/>
                    </a:cubicBezTo>
                    <a:cubicBezTo>
                      <a:pt x="68386" y="18870"/>
                      <a:pt x="67852" y="17409"/>
                      <a:pt x="66764" y="16691"/>
                    </a:cubicBezTo>
                    <a:cubicBezTo>
                      <a:pt x="66269" y="16366"/>
                      <a:pt x="65679" y="16205"/>
                      <a:pt x="65088" y="16205"/>
                    </a:cubicBezTo>
                    <a:cubicBezTo>
                      <a:pt x="64377" y="16205"/>
                      <a:pt x="63665" y="16437"/>
                      <a:pt x="63118" y="16892"/>
                    </a:cubicBezTo>
                    <a:cubicBezTo>
                      <a:pt x="63465" y="14842"/>
                      <a:pt x="62343" y="12630"/>
                      <a:pt x="60483" y="11701"/>
                    </a:cubicBezTo>
                    <a:cubicBezTo>
                      <a:pt x="59823" y="11372"/>
                      <a:pt x="59091" y="11214"/>
                      <a:pt x="58355" y="11214"/>
                    </a:cubicBezTo>
                    <a:cubicBezTo>
                      <a:pt x="57018" y="11214"/>
                      <a:pt x="55672" y="11738"/>
                      <a:pt x="54750" y="12712"/>
                    </a:cubicBezTo>
                    <a:cubicBezTo>
                      <a:pt x="54220" y="6246"/>
                      <a:pt x="48570" y="587"/>
                      <a:pt x="42106" y="44"/>
                    </a:cubicBezTo>
                    <a:cubicBezTo>
                      <a:pt x="41761" y="15"/>
                      <a:pt x="41416" y="0"/>
                      <a:pt x="41071" y="0"/>
                    </a:cubicBezTo>
                    <a:close/>
                  </a:path>
                </a:pathLst>
              </a:custGeom>
              <a:solidFill>
                <a:srgbClr val="C7E8F3"/>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UTM Avo" panose="02040603050506020204" pitchFamily="18"/>
                  <a:sym typeface="Arial"/>
                </a:endParaRPr>
              </a:p>
            </p:txBody>
          </p:sp>
          <p:sp>
            <p:nvSpPr>
              <p:cNvPr id="76" name="Google Shape;3406;p78">
                <a:extLst>
                  <a:ext uri="{FF2B5EF4-FFF2-40B4-BE49-F238E27FC236}">
                    <a16:creationId xmlns:a16="http://schemas.microsoft.com/office/drawing/2014/main" id="{4E0A992E-7FF1-4FC4-A276-3AE1CDCD3C66}"/>
                  </a:ext>
                </a:extLst>
              </p:cNvPr>
              <p:cNvSpPr/>
              <p:nvPr/>
            </p:nvSpPr>
            <p:spPr>
              <a:xfrm>
                <a:off x="3855600" y="585400"/>
                <a:ext cx="321650" cy="116000"/>
              </a:xfrm>
              <a:custGeom>
                <a:avLst/>
                <a:gdLst/>
                <a:ahLst/>
                <a:cxnLst/>
                <a:rect l="l" t="t" r="r" b="b"/>
                <a:pathLst>
                  <a:path w="12866" h="4640" extrusionOk="0">
                    <a:moveTo>
                      <a:pt x="9851" y="0"/>
                    </a:moveTo>
                    <a:cubicBezTo>
                      <a:pt x="9765" y="0"/>
                      <a:pt x="9679" y="4"/>
                      <a:pt x="9592" y="11"/>
                    </a:cubicBezTo>
                    <a:cubicBezTo>
                      <a:pt x="8793" y="77"/>
                      <a:pt x="8053" y="447"/>
                      <a:pt x="7544" y="953"/>
                    </a:cubicBezTo>
                    <a:cubicBezTo>
                      <a:pt x="7156" y="1333"/>
                      <a:pt x="6900" y="1789"/>
                      <a:pt x="6780" y="2228"/>
                    </a:cubicBezTo>
                    <a:cubicBezTo>
                      <a:pt x="6646" y="2057"/>
                      <a:pt x="6495" y="1895"/>
                      <a:pt x="6322" y="1744"/>
                    </a:cubicBezTo>
                    <a:cubicBezTo>
                      <a:pt x="5680" y="1177"/>
                      <a:pt x="4764" y="793"/>
                      <a:pt x="3797" y="793"/>
                    </a:cubicBezTo>
                    <a:cubicBezTo>
                      <a:pt x="3686" y="793"/>
                      <a:pt x="3574" y="798"/>
                      <a:pt x="3462" y="808"/>
                    </a:cubicBezTo>
                    <a:cubicBezTo>
                      <a:pt x="2373" y="909"/>
                      <a:pt x="1409" y="1503"/>
                      <a:pt x="823" y="2256"/>
                    </a:cubicBezTo>
                    <a:cubicBezTo>
                      <a:pt x="223" y="3010"/>
                      <a:pt x="1" y="3927"/>
                      <a:pt x="121" y="4639"/>
                    </a:cubicBezTo>
                    <a:cubicBezTo>
                      <a:pt x="505" y="4026"/>
                      <a:pt x="1013" y="3484"/>
                      <a:pt x="1618" y="3074"/>
                    </a:cubicBezTo>
                    <a:cubicBezTo>
                      <a:pt x="2220" y="2663"/>
                      <a:pt x="2914" y="2388"/>
                      <a:pt x="3602" y="2321"/>
                    </a:cubicBezTo>
                    <a:cubicBezTo>
                      <a:pt x="3710" y="2311"/>
                      <a:pt x="3819" y="2306"/>
                      <a:pt x="3928" y="2306"/>
                    </a:cubicBezTo>
                    <a:cubicBezTo>
                      <a:pt x="4519" y="2306"/>
                      <a:pt x="5127" y="2447"/>
                      <a:pt x="5692" y="2693"/>
                    </a:cubicBezTo>
                    <a:cubicBezTo>
                      <a:pt x="6362" y="2986"/>
                      <a:pt x="6962" y="3424"/>
                      <a:pt x="7453" y="3956"/>
                    </a:cubicBezTo>
                    <a:cubicBezTo>
                      <a:pt x="7443" y="3475"/>
                      <a:pt x="7264" y="2933"/>
                      <a:pt x="6932" y="2437"/>
                    </a:cubicBezTo>
                    <a:cubicBezTo>
                      <a:pt x="7684" y="1759"/>
                      <a:pt x="8669" y="1250"/>
                      <a:pt x="9686" y="1167"/>
                    </a:cubicBezTo>
                    <a:cubicBezTo>
                      <a:pt x="9788" y="1159"/>
                      <a:pt x="9890" y="1155"/>
                      <a:pt x="9993" y="1155"/>
                    </a:cubicBezTo>
                    <a:cubicBezTo>
                      <a:pt x="11017" y="1155"/>
                      <a:pt x="12055" y="1557"/>
                      <a:pt x="12866" y="2142"/>
                    </a:cubicBezTo>
                    <a:cubicBezTo>
                      <a:pt x="12739" y="1606"/>
                      <a:pt x="12357" y="1022"/>
                      <a:pt x="11766" y="609"/>
                    </a:cubicBezTo>
                    <a:cubicBezTo>
                      <a:pt x="11245" y="236"/>
                      <a:pt x="10560" y="0"/>
                      <a:pt x="98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UTM Avo" panose="02040603050506020204" pitchFamily="18"/>
                  <a:sym typeface="Arial"/>
                </a:endParaRPr>
              </a:p>
            </p:txBody>
          </p:sp>
          <p:sp>
            <p:nvSpPr>
              <p:cNvPr id="77" name="Google Shape;3407;p78">
                <a:extLst>
                  <a:ext uri="{FF2B5EF4-FFF2-40B4-BE49-F238E27FC236}">
                    <a16:creationId xmlns:a16="http://schemas.microsoft.com/office/drawing/2014/main" id="{010C0A7E-FFD3-E0E9-F7F1-CCE94E98C75C}"/>
                  </a:ext>
                </a:extLst>
              </p:cNvPr>
              <p:cNvSpPr/>
              <p:nvPr/>
            </p:nvSpPr>
            <p:spPr>
              <a:xfrm>
                <a:off x="4261900" y="541775"/>
                <a:ext cx="282375" cy="140350"/>
              </a:xfrm>
              <a:custGeom>
                <a:avLst/>
                <a:gdLst/>
                <a:ahLst/>
                <a:cxnLst/>
                <a:rect l="l" t="t" r="r" b="b"/>
                <a:pathLst>
                  <a:path w="11295" h="5614" extrusionOk="0">
                    <a:moveTo>
                      <a:pt x="3818" y="1"/>
                    </a:moveTo>
                    <a:cubicBezTo>
                      <a:pt x="3091" y="1"/>
                      <a:pt x="2384" y="178"/>
                      <a:pt x="1791" y="484"/>
                    </a:cubicBezTo>
                    <a:cubicBezTo>
                      <a:pt x="895" y="935"/>
                      <a:pt x="263" y="1671"/>
                      <a:pt x="1" y="2386"/>
                    </a:cubicBezTo>
                    <a:cubicBezTo>
                      <a:pt x="673" y="2021"/>
                      <a:pt x="1415" y="1748"/>
                      <a:pt x="2190" y="1620"/>
                    </a:cubicBezTo>
                    <a:cubicBezTo>
                      <a:pt x="2523" y="1564"/>
                      <a:pt x="2862" y="1535"/>
                      <a:pt x="3199" y="1535"/>
                    </a:cubicBezTo>
                    <a:cubicBezTo>
                      <a:pt x="3643" y="1535"/>
                      <a:pt x="4083" y="1586"/>
                      <a:pt x="4503" y="1694"/>
                    </a:cubicBezTo>
                    <a:cubicBezTo>
                      <a:pt x="5240" y="1885"/>
                      <a:pt x="5948" y="2262"/>
                      <a:pt x="6563" y="2751"/>
                    </a:cubicBezTo>
                    <a:cubicBezTo>
                      <a:pt x="7081" y="3163"/>
                      <a:pt x="7524" y="3653"/>
                      <a:pt x="7898" y="4182"/>
                    </a:cubicBezTo>
                    <a:cubicBezTo>
                      <a:pt x="7894" y="4185"/>
                      <a:pt x="7889" y="4188"/>
                      <a:pt x="7885" y="4190"/>
                    </a:cubicBezTo>
                    <a:cubicBezTo>
                      <a:pt x="7478" y="4447"/>
                      <a:pt x="7200" y="4821"/>
                      <a:pt x="7088" y="5174"/>
                    </a:cubicBezTo>
                    <a:cubicBezTo>
                      <a:pt x="7637" y="4836"/>
                      <a:pt x="8313" y="4604"/>
                      <a:pt x="8981" y="4604"/>
                    </a:cubicBezTo>
                    <a:cubicBezTo>
                      <a:pt x="9078" y="4604"/>
                      <a:pt x="9175" y="4609"/>
                      <a:pt x="9271" y="4619"/>
                    </a:cubicBezTo>
                    <a:cubicBezTo>
                      <a:pt x="10031" y="4698"/>
                      <a:pt x="10759" y="5105"/>
                      <a:pt x="11295" y="5614"/>
                    </a:cubicBezTo>
                    <a:cubicBezTo>
                      <a:pt x="11259" y="5245"/>
                      <a:pt x="11064" y="4821"/>
                      <a:pt x="10718" y="4486"/>
                    </a:cubicBezTo>
                    <a:cubicBezTo>
                      <a:pt x="10375" y="4148"/>
                      <a:pt x="9885" y="3899"/>
                      <a:pt x="9353" y="3843"/>
                    </a:cubicBezTo>
                    <a:cubicBezTo>
                      <a:pt x="9277" y="3835"/>
                      <a:pt x="9201" y="3831"/>
                      <a:pt x="9125" y="3831"/>
                    </a:cubicBezTo>
                    <a:cubicBezTo>
                      <a:pt x="8774" y="3831"/>
                      <a:pt x="8432" y="3914"/>
                      <a:pt x="8134" y="4054"/>
                    </a:cubicBezTo>
                    <a:cubicBezTo>
                      <a:pt x="8135" y="3387"/>
                      <a:pt x="7923" y="2627"/>
                      <a:pt x="7462" y="1950"/>
                    </a:cubicBezTo>
                    <a:cubicBezTo>
                      <a:pt x="6908" y="1121"/>
                      <a:pt x="5988" y="418"/>
                      <a:pt x="4906" y="138"/>
                    </a:cubicBezTo>
                    <a:cubicBezTo>
                      <a:pt x="4546" y="45"/>
                      <a:pt x="4180" y="1"/>
                      <a:pt x="381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UTM Avo" panose="02040603050506020204" pitchFamily="18"/>
                  <a:sym typeface="Arial"/>
                </a:endParaRPr>
              </a:p>
            </p:txBody>
          </p:sp>
          <p:sp>
            <p:nvSpPr>
              <p:cNvPr id="78" name="Google Shape;3408;p78">
                <a:extLst>
                  <a:ext uri="{FF2B5EF4-FFF2-40B4-BE49-F238E27FC236}">
                    <a16:creationId xmlns:a16="http://schemas.microsoft.com/office/drawing/2014/main" id="{4A84A715-D6EF-CC8B-AE24-83D65A5C509A}"/>
                  </a:ext>
                </a:extLst>
              </p:cNvPr>
              <p:cNvSpPr/>
              <p:nvPr/>
            </p:nvSpPr>
            <p:spPr>
              <a:xfrm>
                <a:off x="3548600" y="718375"/>
                <a:ext cx="256825" cy="92425"/>
              </a:xfrm>
              <a:custGeom>
                <a:avLst/>
                <a:gdLst/>
                <a:ahLst/>
                <a:cxnLst/>
                <a:rect l="l" t="t" r="r" b="b"/>
                <a:pathLst>
                  <a:path w="10273" h="3697" extrusionOk="0">
                    <a:moveTo>
                      <a:pt x="7079" y="1"/>
                    </a:moveTo>
                    <a:cubicBezTo>
                      <a:pt x="6331" y="1"/>
                      <a:pt x="5613" y="267"/>
                      <a:pt x="5084" y="677"/>
                    </a:cubicBezTo>
                    <a:cubicBezTo>
                      <a:pt x="4527" y="1101"/>
                      <a:pt x="4176" y="1681"/>
                      <a:pt x="4056" y="2218"/>
                    </a:cubicBezTo>
                    <a:cubicBezTo>
                      <a:pt x="3677" y="1784"/>
                      <a:pt x="3088" y="1455"/>
                      <a:pt x="2436" y="1410"/>
                    </a:cubicBezTo>
                    <a:cubicBezTo>
                      <a:pt x="2384" y="1406"/>
                      <a:pt x="2333" y="1405"/>
                      <a:pt x="2281" y="1405"/>
                    </a:cubicBezTo>
                    <a:cubicBezTo>
                      <a:pt x="1669" y="1405"/>
                      <a:pt x="1090" y="1653"/>
                      <a:pt x="688" y="2018"/>
                    </a:cubicBezTo>
                    <a:cubicBezTo>
                      <a:pt x="244" y="2409"/>
                      <a:pt x="10" y="2940"/>
                      <a:pt x="0" y="3384"/>
                    </a:cubicBezTo>
                    <a:cubicBezTo>
                      <a:pt x="302" y="3056"/>
                      <a:pt x="669" y="2783"/>
                      <a:pt x="1082" y="2598"/>
                    </a:cubicBezTo>
                    <a:cubicBezTo>
                      <a:pt x="1447" y="2433"/>
                      <a:pt x="1842" y="2339"/>
                      <a:pt x="2226" y="2339"/>
                    </a:cubicBezTo>
                    <a:cubicBezTo>
                      <a:pt x="2275" y="2339"/>
                      <a:pt x="2324" y="2340"/>
                      <a:pt x="2373" y="2344"/>
                    </a:cubicBezTo>
                    <a:cubicBezTo>
                      <a:pt x="2800" y="2374"/>
                      <a:pt x="3234" y="2531"/>
                      <a:pt x="3616" y="2771"/>
                    </a:cubicBezTo>
                    <a:cubicBezTo>
                      <a:pt x="3999" y="3010"/>
                      <a:pt x="4326" y="3330"/>
                      <a:pt x="4582" y="3696"/>
                    </a:cubicBezTo>
                    <a:cubicBezTo>
                      <a:pt x="4630" y="3274"/>
                      <a:pt x="4484" y="2745"/>
                      <a:pt x="4132" y="2307"/>
                    </a:cubicBezTo>
                    <a:cubicBezTo>
                      <a:pt x="4551" y="1958"/>
                      <a:pt x="5028" y="1669"/>
                      <a:pt x="5548" y="1481"/>
                    </a:cubicBezTo>
                    <a:cubicBezTo>
                      <a:pt x="5993" y="1318"/>
                      <a:pt x="6465" y="1227"/>
                      <a:pt x="6925" y="1227"/>
                    </a:cubicBezTo>
                    <a:cubicBezTo>
                      <a:pt x="7047" y="1227"/>
                      <a:pt x="7169" y="1234"/>
                      <a:pt x="7289" y="1247"/>
                    </a:cubicBezTo>
                    <a:cubicBezTo>
                      <a:pt x="7861" y="1314"/>
                      <a:pt x="8430" y="1538"/>
                      <a:pt x="8934" y="1865"/>
                    </a:cubicBezTo>
                    <a:cubicBezTo>
                      <a:pt x="9438" y="2192"/>
                      <a:pt x="9868" y="2618"/>
                      <a:pt x="10214" y="3097"/>
                    </a:cubicBezTo>
                    <a:cubicBezTo>
                      <a:pt x="10272" y="2513"/>
                      <a:pt x="10063" y="1783"/>
                      <a:pt x="9566" y="1184"/>
                    </a:cubicBezTo>
                    <a:cubicBezTo>
                      <a:pt x="9076" y="588"/>
                      <a:pt x="8299" y="119"/>
                      <a:pt x="7428" y="20"/>
                    </a:cubicBezTo>
                    <a:cubicBezTo>
                      <a:pt x="7312" y="7"/>
                      <a:pt x="7195" y="1"/>
                      <a:pt x="707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UTM Avo" panose="02040603050506020204" pitchFamily="18"/>
                  <a:sym typeface="Arial"/>
                </a:endParaRPr>
              </a:p>
            </p:txBody>
          </p:sp>
        </p:grpSp>
      </p:grpSp>
      <p:grpSp>
        <p:nvGrpSpPr>
          <p:cNvPr id="110" name="Group 109">
            <a:extLst>
              <a:ext uri="{FF2B5EF4-FFF2-40B4-BE49-F238E27FC236}">
                <a16:creationId xmlns:a16="http://schemas.microsoft.com/office/drawing/2014/main" id="{E4F010E1-4688-B3BB-421C-8C16449123DA}"/>
              </a:ext>
            </a:extLst>
          </p:cNvPr>
          <p:cNvGrpSpPr/>
          <p:nvPr/>
        </p:nvGrpSpPr>
        <p:grpSpPr>
          <a:xfrm>
            <a:off x="1098667" y="2080020"/>
            <a:ext cx="5170916" cy="859597"/>
            <a:chOff x="635787" y="338510"/>
            <a:chExt cx="3878187" cy="644698"/>
          </a:xfrm>
        </p:grpSpPr>
        <p:pic>
          <p:nvPicPr>
            <p:cNvPr id="111" name="Picture 110">
              <a:extLst>
                <a:ext uri="{FF2B5EF4-FFF2-40B4-BE49-F238E27FC236}">
                  <a16:creationId xmlns:a16="http://schemas.microsoft.com/office/drawing/2014/main" id="{303B9041-6271-1DD2-A6DE-B48D00197FD5}"/>
                </a:ext>
              </a:extLst>
            </p:cNvPr>
            <p:cNvPicPr>
              <a:picLocks noChangeAspect="1"/>
            </p:cNvPicPr>
            <p:nvPr/>
          </p:nvPicPr>
          <p:blipFill>
            <a:blip r:embed="rId4"/>
            <a:stretch>
              <a:fillRect/>
            </a:stretch>
          </p:blipFill>
          <p:spPr>
            <a:xfrm>
              <a:off x="635787" y="338510"/>
              <a:ext cx="665710" cy="644698"/>
            </a:xfrm>
            <a:prstGeom prst="rect">
              <a:avLst/>
            </a:prstGeom>
          </p:spPr>
        </p:pic>
        <p:sp>
          <p:nvSpPr>
            <p:cNvPr id="112" name="TextBox 111">
              <a:extLst>
                <a:ext uri="{FF2B5EF4-FFF2-40B4-BE49-F238E27FC236}">
                  <a16:creationId xmlns:a16="http://schemas.microsoft.com/office/drawing/2014/main" id="{532AC099-6727-A8A9-069F-18FDD636638B}"/>
                </a:ext>
              </a:extLst>
            </p:cNvPr>
            <p:cNvSpPr txBox="1"/>
            <p:nvPr/>
          </p:nvSpPr>
          <p:spPr>
            <a:xfrm>
              <a:off x="1418119" y="530240"/>
              <a:ext cx="3095855" cy="392415"/>
            </a:xfrm>
            <a:prstGeom prst="rect">
              <a:avLst/>
            </a:prstGeom>
            <a:noFill/>
          </p:spPr>
          <p:txBody>
            <a:bodyPr wrap="square" rtlCol="0">
              <a:spAutoFit/>
            </a:bodyPr>
            <a:lstStyle/>
            <a:p>
              <a:pPr defTabSz="1219170">
                <a:buClr>
                  <a:srgbClr val="000000"/>
                </a:buClr>
              </a:pPr>
              <a:r>
                <a:rPr lang="vi-VN" sz="2800" b="1" kern="0" dirty="0">
                  <a:solidFill>
                    <a:srgbClr val="000000"/>
                  </a:solidFill>
                  <a:latin typeface="UTM Avo" panose="02040603050506020204" pitchFamily="18"/>
                  <a:sym typeface="Arial"/>
                </a:rPr>
                <a:t>Thảo luận nhóm 6HS</a:t>
              </a:r>
              <a:endParaRPr lang="en-US" sz="2800" b="1" kern="0" dirty="0">
                <a:solidFill>
                  <a:srgbClr val="000000"/>
                </a:solidFill>
                <a:latin typeface="UTM Avo" panose="02040603050506020204" pitchFamily="18"/>
                <a:sym typeface="Arial"/>
              </a:endParaRPr>
            </a:p>
          </p:txBody>
        </p:sp>
      </p:grpSp>
      <p:sp>
        <p:nvSpPr>
          <p:cNvPr id="113" name="TextBox 112">
            <a:extLst>
              <a:ext uri="{FF2B5EF4-FFF2-40B4-BE49-F238E27FC236}">
                <a16:creationId xmlns:a16="http://schemas.microsoft.com/office/drawing/2014/main" id="{CAAB2BFD-52DE-2B8D-3CBC-FD88D71CA0B7}"/>
              </a:ext>
            </a:extLst>
          </p:cNvPr>
          <p:cNvSpPr txBox="1"/>
          <p:nvPr/>
        </p:nvSpPr>
        <p:spPr>
          <a:xfrm>
            <a:off x="547893" y="3298450"/>
            <a:ext cx="8698787" cy="461665"/>
          </a:xfrm>
          <a:prstGeom prst="rect">
            <a:avLst/>
          </a:prstGeom>
          <a:noFill/>
        </p:spPr>
        <p:txBody>
          <a:bodyPr wrap="square" rtlCol="0">
            <a:spAutoFit/>
          </a:bodyPr>
          <a:lstStyle/>
          <a:p>
            <a:pPr defTabSz="1219170">
              <a:buClr>
                <a:srgbClr val="000000"/>
              </a:buClr>
            </a:pPr>
            <a:r>
              <a:rPr lang="vi-VN" sz="2400" i="1" kern="0" dirty="0">
                <a:solidFill>
                  <a:srgbClr val="002060"/>
                </a:solidFill>
                <a:latin typeface="UTM Avo" panose="02040603050506020204" pitchFamily="18"/>
                <a:sym typeface="Arial"/>
              </a:rPr>
              <a:t>Sử dụng các giác quan và trả lời câu hỏi:</a:t>
            </a:r>
            <a:endParaRPr lang="en-US" sz="2400" i="1" kern="0" dirty="0">
              <a:solidFill>
                <a:srgbClr val="002060"/>
              </a:solidFill>
              <a:latin typeface="UTM Avo" panose="02040603050506020204" pitchFamily="18"/>
              <a:sym typeface="Arial"/>
            </a:endParaRPr>
          </a:p>
        </p:txBody>
      </p:sp>
      <p:sp>
        <p:nvSpPr>
          <p:cNvPr id="114" name="Rectangle 113">
            <a:extLst>
              <a:ext uri="{FF2B5EF4-FFF2-40B4-BE49-F238E27FC236}">
                <a16:creationId xmlns:a16="http://schemas.microsoft.com/office/drawing/2014/main" id="{3063EAB0-4F54-38BE-2EC9-A25280D663E5}"/>
              </a:ext>
            </a:extLst>
          </p:cNvPr>
          <p:cNvSpPr/>
          <p:nvPr/>
        </p:nvSpPr>
        <p:spPr>
          <a:xfrm>
            <a:off x="601681" y="3797310"/>
            <a:ext cx="7487430" cy="2783839"/>
          </a:xfrm>
          <a:prstGeom prst="rect">
            <a:avLst/>
          </a:prstGeom>
        </p:spPr>
        <p:txBody>
          <a:bodyPr wrap="square">
            <a:spAutoFit/>
          </a:bodyPr>
          <a:lstStyle/>
          <a:p>
            <a:pPr marL="457189" indent="-457189" algn="just" defTabSz="1219170">
              <a:lnSpc>
                <a:spcPct val="150000"/>
              </a:lnSpc>
              <a:buClr>
                <a:srgbClr val="000000"/>
              </a:buClr>
              <a:buFont typeface="Wingdings" panose="05000000000000000000" pitchFamily="2" charset="2"/>
              <a:buChar char="§"/>
            </a:pPr>
            <a:r>
              <a:rPr lang="vi-VN" sz="2400" kern="0" dirty="0">
                <a:solidFill>
                  <a:srgbClr val="000000"/>
                </a:solidFill>
                <a:latin typeface="UTM Avo" panose="02040603050506020204" pitchFamily="18"/>
                <a:sym typeface="Arial"/>
              </a:rPr>
              <a:t>Có nhìn thấy không khí không? Vì sao?</a:t>
            </a:r>
          </a:p>
          <a:p>
            <a:pPr marL="457189" indent="-457189" algn="just" defTabSz="1219170">
              <a:lnSpc>
                <a:spcPct val="150000"/>
              </a:lnSpc>
              <a:buClr>
                <a:srgbClr val="000000"/>
              </a:buClr>
              <a:buFont typeface="Wingdings" panose="05000000000000000000" pitchFamily="2" charset="2"/>
              <a:buChar char="§"/>
            </a:pPr>
            <a:r>
              <a:rPr lang="vi-VN" sz="2400" kern="0" dirty="0">
                <a:solidFill>
                  <a:srgbClr val="000000"/>
                </a:solidFill>
                <a:latin typeface="UTM Avo" panose="02040603050506020204" pitchFamily="18"/>
                <a:sym typeface="Arial"/>
              </a:rPr>
              <a:t>Không khí có mùi gì, vị gì? </a:t>
            </a:r>
          </a:p>
          <a:p>
            <a:pPr marL="457189" indent="-457189" algn="just" defTabSz="1219170">
              <a:lnSpc>
                <a:spcPct val="150000"/>
              </a:lnSpc>
              <a:buClr>
                <a:srgbClr val="000000"/>
              </a:buClr>
              <a:buFont typeface="Wingdings" panose="05000000000000000000" pitchFamily="2" charset="2"/>
              <a:buChar char="§"/>
            </a:pPr>
            <a:r>
              <a:rPr lang="vi-VN" sz="2400" kern="0" dirty="0">
                <a:solidFill>
                  <a:srgbClr val="000000"/>
                </a:solidFill>
                <a:latin typeface="UTM Avo" panose="02040603050506020204" pitchFamily="18"/>
                <a:sym typeface="Arial"/>
              </a:rPr>
              <a:t>Khi ngửi thấy mùi thơm hay mùi khó chịu thì đó có phải là mùi của không khí không? Cho ví dụ?</a:t>
            </a:r>
          </a:p>
        </p:txBody>
      </p:sp>
      <p:pic>
        <p:nvPicPr>
          <p:cNvPr id="115" name="Picture 114">
            <a:extLst>
              <a:ext uri="{FF2B5EF4-FFF2-40B4-BE49-F238E27FC236}">
                <a16:creationId xmlns:a16="http://schemas.microsoft.com/office/drawing/2014/main" id="{F8639C2A-AB22-9CB1-CD19-778909537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88123" y="2081235"/>
            <a:ext cx="2372932" cy="4595770"/>
          </a:xfrm>
          <a:prstGeom prst="rect">
            <a:avLst/>
          </a:prstGeom>
        </p:spPr>
      </p:pic>
      <p:sp>
        <p:nvSpPr>
          <p:cNvPr id="116" name="TextBox 115">
            <a:extLst>
              <a:ext uri="{FF2B5EF4-FFF2-40B4-BE49-F238E27FC236}">
                <a16:creationId xmlns:a16="http://schemas.microsoft.com/office/drawing/2014/main" id="{C8CD3F48-8BB2-7117-FF19-1CA636BC13E7}"/>
              </a:ext>
            </a:extLst>
          </p:cNvPr>
          <p:cNvSpPr txBox="1"/>
          <p:nvPr/>
        </p:nvSpPr>
        <p:spPr>
          <a:xfrm>
            <a:off x="1746606" y="1395345"/>
            <a:ext cx="8698787" cy="739754"/>
          </a:xfrm>
          <a:prstGeom prst="rect">
            <a:avLst/>
          </a:prstGeom>
          <a:noFill/>
        </p:spPr>
        <p:txBody>
          <a:bodyPr wrap="square" rtlCol="0">
            <a:spAutoFit/>
          </a:bodyPr>
          <a:lstStyle/>
          <a:p>
            <a:pPr algn="ctr">
              <a:lnSpc>
                <a:spcPct val="150000"/>
              </a:lnSpc>
            </a:pPr>
            <a:r>
              <a:rPr lang="vi-VN" sz="3200" b="1" dirty="0">
                <a:solidFill>
                  <a:srgbClr val="EC7E13"/>
                </a:solidFill>
              </a:rPr>
              <a:t>3. MỘT SỐ TÍNH CHẤT CỦA KHÔNG KHÍ</a:t>
            </a:r>
            <a:endParaRPr lang="en-US" sz="3200" b="1" dirty="0">
              <a:solidFill>
                <a:srgbClr val="EC7E13"/>
              </a:solidFill>
            </a:endParaRPr>
          </a:p>
        </p:txBody>
      </p:sp>
    </p:spTree>
    <p:custDataLst>
      <p:tags r:id="rId1"/>
    </p:custDataLst>
    <p:extLst>
      <p:ext uri="{BB962C8B-B14F-4D97-AF65-F5344CB8AC3E}">
        <p14:creationId xmlns:p14="http://schemas.microsoft.com/office/powerpoint/2010/main" val="31958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anim calcmode="lin" valueType="num">
                                      <p:cBhvr>
                                        <p:cTn id="8" dur="500" fill="hold"/>
                                        <p:tgtEl>
                                          <p:spTgt spid="110"/>
                                        </p:tgtEl>
                                        <p:attrNameLst>
                                          <p:attrName>ppt_x</p:attrName>
                                        </p:attrNameLst>
                                      </p:cBhvr>
                                      <p:tavLst>
                                        <p:tav tm="0">
                                          <p:val>
                                            <p:strVal val="#ppt_x"/>
                                          </p:val>
                                        </p:tav>
                                        <p:tav tm="100000">
                                          <p:val>
                                            <p:strVal val="#ppt_x"/>
                                          </p:val>
                                        </p:tav>
                                      </p:tavLst>
                                    </p:anim>
                                    <p:anim calcmode="lin" valueType="num">
                                      <p:cBhvr>
                                        <p:cTn id="9" dur="5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wipe(left)">
                                      <p:cBhvr>
                                        <p:cTn id="14" dur="500"/>
                                        <p:tgtEl>
                                          <p:spTgt spid="113"/>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14">
                                            <p:txEl>
                                              <p:pRg st="0" end="0"/>
                                            </p:txEl>
                                          </p:spTgt>
                                        </p:tgtEl>
                                        <p:attrNameLst>
                                          <p:attrName>style.visibility</p:attrName>
                                        </p:attrNameLst>
                                      </p:cBhvr>
                                      <p:to>
                                        <p:strVal val="visible"/>
                                      </p:to>
                                    </p:set>
                                    <p:animEffect transition="in" filter="fade">
                                      <p:cBhvr>
                                        <p:cTn id="18" dur="500"/>
                                        <p:tgtEl>
                                          <p:spTgt spid="114">
                                            <p:txEl>
                                              <p:pRg st="0" end="0"/>
                                            </p:txEl>
                                          </p:spTgt>
                                        </p:tgtEl>
                                      </p:cBhvr>
                                    </p:animEffect>
                                    <p:anim calcmode="lin" valueType="num">
                                      <p:cBhvr>
                                        <p:cTn id="19"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1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14">
                                            <p:txEl>
                                              <p:pRg st="1" end="1"/>
                                            </p:txEl>
                                          </p:spTgt>
                                        </p:tgtEl>
                                        <p:attrNameLst>
                                          <p:attrName>style.visibility</p:attrName>
                                        </p:attrNameLst>
                                      </p:cBhvr>
                                      <p:to>
                                        <p:strVal val="visible"/>
                                      </p:to>
                                    </p:set>
                                    <p:animEffect transition="in" filter="fade">
                                      <p:cBhvr>
                                        <p:cTn id="24" dur="500"/>
                                        <p:tgtEl>
                                          <p:spTgt spid="114">
                                            <p:txEl>
                                              <p:pRg st="1" end="1"/>
                                            </p:txEl>
                                          </p:spTgt>
                                        </p:tgtEl>
                                      </p:cBhvr>
                                    </p:animEffect>
                                    <p:anim calcmode="lin" valueType="num">
                                      <p:cBhvr>
                                        <p:cTn id="25" dur="500" fill="hold"/>
                                        <p:tgtEl>
                                          <p:spTgt spid="114">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114">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14">
                                            <p:txEl>
                                              <p:pRg st="2" end="2"/>
                                            </p:txEl>
                                          </p:spTgt>
                                        </p:tgtEl>
                                        <p:attrNameLst>
                                          <p:attrName>style.visibility</p:attrName>
                                        </p:attrNameLst>
                                      </p:cBhvr>
                                      <p:to>
                                        <p:strVal val="visible"/>
                                      </p:to>
                                    </p:set>
                                    <p:animEffect transition="in" filter="fade">
                                      <p:cBhvr>
                                        <p:cTn id="30" dur="500"/>
                                        <p:tgtEl>
                                          <p:spTgt spid="114">
                                            <p:txEl>
                                              <p:pRg st="2" end="2"/>
                                            </p:txEl>
                                          </p:spTgt>
                                        </p:tgtEl>
                                      </p:cBhvr>
                                    </p:animEffect>
                                    <p:anim calcmode="lin" valueType="num">
                                      <p:cBhvr>
                                        <p:cTn id="31"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1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83F109ED-14F7-BEFB-EB3E-7B8299231328}"/>
              </a:ext>
            </a:extLst>
          </p:cNvPr>
          <p:cNvSpPr txBox="1"/>
          <p:nvPr/>
        </p:nvSpPr>
        <p:spPr>
          <a:xfrm>
            <a:off x="1746606" y="1431203"/>
            <a:ext cx="8698787" cy="739754"/>
          </a:xfrm>
          <a:prstGeom prst="rect">
            <a:avLst/>
          </a:prstGeom>
          <a:noFill/>
        </p:spPr>
        <p:txBody>
          <a:bodyPr wrap="square" rtlCol="0">
            <a:spAutoFit/>
          </a:bodyPr>
          <a:lstStyle/>
          <a:p>
            <a:pPr algn="ctr">
              <a:lnSpc>
                <a:spcPct val="150000"/>
              </a:lnSpc>
            </a:pPr>
            <a:r>
              <a:rPr lang="vi-VN" sz="3200" b="1" dirty="0">
                <a:solidFill>
                  <a:srgbClr val="EC7E13"/>
                </a:solidFill>
              </a:rPr>
              <a:t>3. MỘT SỐ TÍNH CHẤT CỦA KHÔNG KHÍ</a:t>
            </a:r>
            <a:endParaRPr lang="en-US" sz="3200" b="1" dirty="0">
              <a:solidFill>
                <a:srgbClr val="EC7E13"/>
              </a:solidFill>
            </a:endParaRPr>
          </a:p>
        </p:txBody>
      </p:sp>
      <p:grpSp>
        <p:nvGrpSpPr>
          <p:cNvPr id="131" name="Google Shape;4972;p107">
            <a:extLst>
              <a:ext uri="{FF2B5EF4-FFF2-40B4-BE49-F238E27FC236}">
                <a16:creationId xmlns:a16="http://schemas.microsoft.com/office/drawing/2014/main" id="{09099C9A-A317-3700-C511-CF272939D83E}"/>
              </a:ext>
            </a:extLst>
          </p:cNvPr>
          <p:cNvGrpSpPr/>
          <p:nvPr/>
        </p:nvGrpSpPr>
        <p:grpSpPr>
          <a:xfrm flipH="1">
            <a:off x="2182888" y="3948203"/>
            <a:ext cx="1646967" cy="292618"/>
            <a:chOff x="3763450" y="967075"/>
            <a:chExt cx="1235225" cy="283075"/>
          </a:xfrm>
        </p:grpSpPr>
        <p:sp>
          <p:nvSpPr>
            <p:cNvPr id="132" name="Google Shape;4973;p107">
              <a:extLst>
                <a:ext uri="{FF2B5EF4-FFF2-40B4-BE49-F238E27FC236}">
                  <a16:creationId xmlns:a16="http://schemas.microsoft.com/office/drawing/2014/main" id="{3E9769AC-0A3C-037A-A21F-6CE600784008}"/>
                </a:ext>
              </a:extLst>
            </p:cNvPr>
            <p:cNvSpPr/>
            <p:nvPr/>
          </p:nvSpPr>
          <p:spPr>
            <a:xfrm>
              <a:off x="3763450" y="967075"/>
              <a:ext cx="1235225" cy="283075"/>
            </a:xfrm>
            <a:custGeom>
              <a:avLst/>
              <a:gdLst/>
              <a:ahLst/>
              <a:cxnLst/>
              <a:rect l="l" t="t" r="r" b="b"/>
              <a:pathLst>
                <a:path w="49409" h="11323" extrusionOk="0">
                  <a:moveTo>
                    <a:pt x="31262" y="1"/>
                  </a:moveTo>
                  <a:cubicBezTo>
                    <a:pt x="28402" y="1"/>
                    <a:pt x="25535" y="1391"/>
                    <a:pt x="23861" y="3724"/>
                  </a:cubicBezTo>
                  <a:cubicBezTo>
                    <a:pt x="23511" y="3534"/>
                    <a:pt x="23122" y="3446"/>
                    <a:pt x="22730" y="3446"/>
                  </a:cubicBezTo>
                  <a:cubicBezTo>
                    <a:pt x="21597" y="3446"/>
                    <a:pt x="20438" y="4179"/>
                    <a:pt x="20117" y="5285"/>
                  </a:cubicBezTo>
                  <a:cubicBezTo>
                    <a:pt x="19417" y="3598"/>
                    <a:pt x="17620" y="2454"/>
                    <a:pt x="15807" y="2454"/>
                  </a:cubicBezTo>
                  <a:cubicBezTo>
                    <a:pt x="15584" y="2454"/>
                    <a:pt x="15361" y="2471"/>
                    <a:pt x="15139" y="2507"/>
                  </a:cubicBezTo>
                  <a:cubicBezTo>
                    <a:pt x="13116" y="2834"/>
                    <a:pt x="11438" y="4665"/>
                    <a:pt x="11288" y="6707"/>
                  </a:cubicBezTo>
                  <a:cubicBezTo>
                    <a:pt x="10951" y="6371"/>
                    <a:pt x="10486" y="6214"/>
                    <a:pt x="10015" y="6214"/>
                  </a:cubicBezTo>
                  <a:cubicBezTo>
                    <a:pt x="9289" y="6214"/>
                    <a:pt x="8548" y="6588"/>
                    <a:pt x="8242" y="7256"/>
                  </a:cubicBezTo>
                  <a:cubicBezTo>
                    <a:pt x="7644" y="7049"/>
                    <a:pt x="7018" y="6952"/>
                    <a:pt x="6387" y="6952"/>
                  </a:cubicBezTo>
                  <a:cubicBezTo>
                    <a:pt x="3673" y="6952"/>
                    <a:pt x="885" y="8748"/>
                    <a:pt x="0" y="11322"/>
                  </a:cubicBezTo>
                  <a:lnTo>
                    <a:pt x="49408" y="11322"/>
                  </a:lnTo>
                  <a:cubicBezTo>
                    <a:pt x="48434" y="10436"/>
                    <a:pt x="46933" y="9928"/>
                    <a:pt x="45534" y="9928"/>
                  </a:cubicBezTo>
                  <a:cubicBezTo>
                    <a:pt x="45095" y="9928"/>
                    <a:pt x="44665" y="9978"/>
                    <a:pt x="44265" y="10082"/>
                  </a:cubicBezTo>
                  <a:cubicBezTo>
                    <a:pt x="44541" y="9009"/>
                    <a:pt x="44035" y="7787"/>
                    <a:pt x="43084" y="7222"/>
                  </a:cubicBezTo>
                  <a:cubicBezTo>
                    <a:pt x="42693" y="6990"/>
                    <a:pt x="42240" y="6878"/>
                    <a:pt x="41787" y="6878"/>
                  </a:cubicBezTo>
                  <a:cubicBezTo>
                    <a:pt x="41136" y="6878"/>
                    <a:pt x="40483" y="7110"/>
                    <a:pt x="40006" y="7555"/>
                  </a:cubicBezTo>
                  <a:cubicBezTo>
                    <a:pt x="39456" y="4066"/>
                    <a:pt x="36654" y="1041"/>
                    <a:pt x="33218" y="226"/>
                  </a:cubicBezTo>
                  <a:cubicBezTo>
                    <a:pt x="32576" y="74"/>
                    <a:pt x="31919" y="1"/>
                    <a:pt x="31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33" name="Google Shape;4974;p107">
              <a:extLst>
                <a:ext uri="{FF2B5EF4-FFF2-40B4-BE49-F238E27FC236}">
                  <a16:creationId xmlns:a16="http://schemas.microsoft.com/office/drawing/2014/main" id="{5AF94C59-A760-73C7-F100-A6A935FC7583}"/>
                </a:ext>
              </a:extLst>
            </p:cNvPr>
            <p:cNvSpPr/>
            <p:nvPr/>
          </p:nvSpPr>
          <p:spPr>
            <a:xfrm>
              <a:off x="4193800" y="1094625"/>
              <a:ext cx="243025" cy="75250"/>
            </a:xfrm>
            <a:custGeom>
              <a:avLst/>
              <a:gdLst/>
              <a:ahLst/>
              <a:cxnLst/>
              <a:rect l="l" t="t" r="r" b="b"/>
              <a:pathLst>
                <a:path w="9721" h="3010" extrusionOk="0">
                  <a:moveTo>
                    <a:pt x="3216" y="1"/>
                  </a:moveTo>
                  <a:cubicBezTo>
                    <a:pt x="2418" y="1"/>
                    <a:pt x="1652" y="290"/>
                    <a:pt x="1091" y="733"/>
                  </a:cubicBezTo>
                  <a:cubicBezTo>
                    <a:pt x="462" y="1221"/>
                    <a:pt x="86" y="1898"/>
                    <a:pt x="1" y="2495"/>
                  </a:cubicBezTo>
                  <a:cubicBezTo>
                    <a:pt x="461" y="2100"/>
                    <a:pt x="993" y="1773"/>
                    <a:pt x="1574" y="1555"/>
                  </a:cubicBezTo>
                  <a:cubicBezTo>
                    <a:pt x="2064" y="1371"/>
                    <a:pt x="2587" y="1267"/>
                    <a:pt x="3099" y="1267"/>
                  </a:cubicBezTo>
                  <a:cubicBezTo>
                    <a:pt x="3191" y="1267"/>
                    <a:pt x="3282" y="1271"/>
                    <a:pt x="3373" y="1278"/>
                  </a:cubicBezTo>
                  <a:cubicBezTo>
                    <a:pt x="3970" y="1327"/>
                    <a:pt x="4569" y="1529"/>
                    <a:pt x="5108" y="1835"/>
                  </a:cubicBezTo>
                  <a:cubicBezTo>
                    <a:pt x="5647" y="2141"/>
                    <a:pt x="6120" y="2548"/>
                    <a:pt x="6513" y="3010"/>
                  </a:cubicBezTo>
                  <a:cubicBezTo>
                    <a:pt x="6522" y="2490"/>
                    <a:pt x="6324" y="1878"/>
                    <a:pt x="5920" y="1347"/>
                  </a:cubicBezTo>
                  <a:cubicBezTo>
                    <a:pt x="6415" y="1027"/>
                    <a:pt x="6999" y="817"/>
                    <a:pt x="7582" y="817"/>
                  </a:cubicBezTo>
                  <a:cubicBezTo>
                    <a:pt x="7596" y="817"/>
                    <a:pt x="7610" y="817"/>
                    <a:pt x="7624" y="817"/>
                  </a:cubicBezTo>
                  <a:cubicBezTo>
                    <a:pt x="8398" y="833"/>
                    <a:pt x="9171" y="1222"/>
                    <a:pt x="9720" y="1750"/>
                  </a:cubicBezTo>
                  <a:cubicBezTo>
                    <a:pt x="9685" y="1370"/>
                    <a:pt x="9474" y="931"/>
                    <a:pt x="9100" y="594"/>
                  </a:cubicBezTo>
                  <a:cubicBezTo>
                    <a:pt x="8731" y="256"/>
                    <a:pt x="8199" y="22"/>
                    <a:pt x="7639" y="12"/>
                  </a:cubicBezTo>
                  <a:cubicBezTo>
                    <a:pt x="7626" y="12"/>
                    <a:pt x="7613" y="11"/>
                    <a:pt x="7600" y="11"/>
                  </a:cubicBezTo>
                  <a:cubicBezTo>
                    <a:pt x="7052" y="11"/>
                    <a:pt x="6529" y="222"/>
                    <a:pt x="6156" y="539"/>
                  </a:cubicBezTo>
                  <a:cubicBezTo>
                    <a:pt x="5963" y="700"/>
                    <a:pt x="5810" y="888"/>
                    <a:pt x="5698" y="1084"/>
                  </a:cubicBezTo>
                  <a:cubicBezTo>
                    <a:pt x="5163" y="509"/>
                    <a:pt x="4355" y="79"/>
                    <a:pt x="3474" y="11"/>
                  </a:cubicBezTo>
                  <a:cubicBezTo>
                    <a:pt x="3388" y="4"/>
                    <a:pt x="3301" y="1"/>
                    <a:pt x="3216" y="1"/>
                  </a:cubicBezTo>
                  <a:close/>
                </a:path>
              </a:pathLst>
            </a:custGeom>
            <a:solidFill>
              <a:srgbClr val="B9EB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34" name="Google Shape;4975;p107">
              <a:extLst>
                <a:ext uri="{FF2B5EF4-FFF2-40B4-BE49-F238E27FC236}">
                  <a16:creationId xmlns:a16="http://schemas.microsoft.com/office/drawing/2014/main" id="{738F86E2-B637-F99A-0BF4-58692C691CDB}"/>
                </a:ext>
              </a:extLst>
            </p:cNvPr>
            <p:cNvSpPr/>
            <p:nvPr/>
          </p:nvSpPr>
          <p:spPr>
            <a:xfrm>
              <a:off x="3997225" y="1126650"/>
              <a:ext cx="128275" cy="57700"/>
            </a:xfrm>
            <a:custGeom>
              <a:avLst/>
              <a:gdLst/>
              <a:ahLst/>
              <a:cxnLst/>
              <a:rect l="l" t="t" r="r" b="b"/>
              <a:pathLst>
                <a:path w="5131" h="2308" extrusionOk="0">
                  <a:moveTo>
                    <a:pt x="2559" y="1"/>
                  </a:moveTo>
                  <a:cubicBezTo>
                    <a:pt x="1862" y="1"/>
                    <a:pt x="1202" y="289"/>
                    <a:pt x="748" y="709"/>
                  </a:cubicBezTo>
                  <a:cubicBezTo>
                    <a:pt x="275" y="1138"/>
                    <a:pt x="21" y="1707"/>
                    <a:pt x="0" y="2189"/>
                  </a:cubicBezTo>
                  <a:cubicBezTo>
                    <a:pt x="335" y="1839"/>
                    <a:pt x="735" y="1542"/>
                    <a:pt x="1184" y="1334"/>
                  </a:cubicBezTo>
                  <a:cubicBezTo>
                    <a:pt x="1612" y="1134"/>
                    <a:pt x="2080" y="1018"/>
                    <a:pt x="2536" y="1018"/>
                  </a:cubicBezTo>
                  <a:cubicBezTo>
                    <a:pt x="2555" y="1018"/>
                    <a:pt x="2574" y="1018"/>
                    <a:pt x="2593" y="1018"/>
                  </a:cubicBezTo>
                  <a:cubicBezTo>
                    <a:pt x="3065" y="1031"/>
                    <a:pt x="3549" y="1170"/>
                    <a:pt x="3987" y="1400"/>
                  </a:cubicBezTo>
                  <a:cubicBezTo>
                    <a:pt x="4424" y="1628"/>
                    <a:pt x="4810" y="1943"/>
                    <a:pt x="5129" y="2308"/>
                  </a:cubicBezTo>
                  <a:cubicBezTo>
                    <a:pt x="5130" y="1825"/>
                    <a:pt x="4904" y="1246"/>
                    <a:pt x="4450" y="795"/>
                  </a:cubicBezTo>
                  <a:cubicBezTo>
                    <a:pt x="4005" y="343"/>
                    <a:pt x="3336" y="19"/>
                    <a:pt x="2617" y="2"/>
                  </a:cubicBezTo>
                  <a:cubicBezTo>
                    <a:pt x="2597" y="1"/>
                    <a:pt x="2578" y="1"/>
                    <a:pt x="2559" y="1"/>
                  </a:cubicBezTo>
                  <a:close/>
                </a:path>
              </a:pathLst>
            </a:custGeom>
            <a:solidFill>
              <a:srgbClr val="B9EB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sp>
          <p:nvSpPr>
            <p:cNvPr id="135" name="Google Shape;4976;p107">
              <a:extLst>
                <a:ext uri="{FF2B5EF4-FFF2-40B4-BE49-F238E27FC236}">
                  <a16:creationId xmlns:a16="http://schemas.microsoft.com/office/drawing/2014/main" id="{2531B56E-333A-A7E5-FD8A-AEF8BEC22254}"/>
                </a:ext>
              </a:extLst>
            </p:cNvPr>
            <p:cNvSpPr/>
            <p:nvPr/>
          </p:nvSpPr>
          <p:spPr>
            <a:xfrm>
              <a:off x="4526850" y="1053900"/>
              <a:ext cx="147475" cy="57775"/>
            </a:xfrm>
            <a:custGeom>
              <a:avLst/>
              <a:gdLst/>
              <a:ahLst/>
              <a:cxnLst/>
              <a:rect l="l" t="t" r="r" b="b"/>
              <a:pathLst>
                <a:path w="5899" h="2311" extrusionOk="0">
                  <a:moveTo>
                    <a:pt x="2964" y="0"/>
                  </a:moveTo>
                  <a:cubicBezTo>
                    <a:pt x="2943" y="0"/>
                    <a:pt x="2921" y="1"/>
                    <a:pt x="2899" y="1"/>
                  </a:cubicBezTo>
                  <a:cubicBezTo>
                    <a:pt x="2140" y="19"/>
                    <a:pt x="1420" y="322"/>
                    <a:pt x="907" y="768"/>
                  </a:cubicBezTo>
                  <a:cubicBezTo>
                    <a:pt x="387" y="1210"/>
                    <a:pt x="78" y="1793"/>
                    <a:pt x="1" y="2310"/>
                  </a:cubicBezTo>
                  <a:cubicBezTo>
                    <a:pt x="790" y="1631"/>
                    <a:pt x="1854" y="1127"/>
                    <a:pt x="2925" y="1102"/>
                  </a:cubicBezTo>
                  <a:cubicBezTo>
                    <a:pt x="2952" y="1101"/>
                    <a:pt x="2980" y="1101"/>
                    <a:pt x="3007" y="1101"/>
                  </a:cubicBezTo>
                  <a:cubicBezTo>
                    <a:pt x="4049" y="1101"/>
                    <a:pt x="5100" y="1549"/>
                    <a:pt x="5899" y="2176"/>
                  </a:cubicBezTo>
                  <a:cubicBezTo>
                    <a:pt x="5799" y="1663"/>
                    <a:pt x="5463" y="1096"/>
                    <a:pt x="4924" y="676"/>
                  </a:cubicBezTo>
                  <a:cubicBezTo>
                    <a:pt x="4406" y="267"/>
                    <a:pt x="3699" y="0"/>
                    <a:pt x="2964" y="0"/>
                  </a:cubicBezTo>
                  <a:close/>
                </a:path>
              </a:pathLst>
            </a:custGeom>
            <a:solidFill>
              <a:srgbClr val="B9EB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UTM Avo" panose="02040603050506020204" pitchFamily="18"/>
                <a:ea typeface="+mn-ea"/>
              </a:endParaRPr>
            </a:p>
          </p:txBody>
        </p:sp>
      </p:grpSp>
      <p:sp>
        <p:nvSpPr>
          <p:cNvPr id="151" name="Google Shape;4992;p107">
            <a:extLst>
              <a:ext uri="{FF2B5EF4-FFF2-40B4-BE49-F238E27FC236}">
                <a16:creationId xmlns:a16="http://schemas.microsoft.com/office/drawing/2014/main" id="{E1D37573-E2B2-C4F4-802F-A9E02905C327}"/>
              </a:ext>
            </a:extLst>
          </p:cNvPr>
          <p:cNvSpPr/>
          <p:nvPr/>
        </p:nvSpPr>
        <p:spPr>
          <a:xfrm rot="-242">
            <a:off x="1839440" y="2572038"/>
            <a:ext cx="7227745" cy="1087802"/>
          </a:xfrm>
          <a:prstGeom prst="roundRect">
            <a:avLst>
              <a:gd name="adj" fmla="val 23688"/>
            </a:avLst>
          </a:prstGeom>
          <a:solidFill>
            <a:srgbClr val="B2C654">
              <a:lumMod val="60000"/>
              <a:lumOff val="40000"/>
            </a:srgbClr>
          </a:solidFill>
          <a:ln w="19050">
            <a:solidFill>
              <a:srgbClr val="FFFFFF"/>
            </a:solidFill>
          </a:ln>
        </p:spPr>
        <p:txBody>
          <a:bodyPr spcFirstLastPara="1" wrap="square" lIns="121900" tIns="121900" rIns="121900" bIns="121900" anchor="ctr" anchorCtr="0">
            <a:noAutofit/>
          </a:bodyP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ea typeface="Comfortaa"/>
                <a:cs typeface="Arial" panose="020B0604020202020204" pitchFamily="34" charset="0"/>
                <a:sym typeface="Comfortaa"/>
              </a:rPr>
              <a:t>Không thể nhìn thấy không khí vì không khí không có màu.</a:t>
            </a: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a:ea typeface="Comfortaa"/>
              <a:cs typeface="Arial" panose="020B0604020202020204" pitchFamily="34" charset="0"/>
              <a:sym typeface="Comfortaa"/>
            </a:endParaRPr>
          </a:p>
        </p:txBody>
      </p:sp>
      <p:sp>
        <p:nvSpPr>
          <p:cNvPr id="152" name="Google Shape;4993;p107">
            <a:extLst>
              <a:ext uri="{FF2B5EF4-FFF2-40B4-BE49-F238E27FC236}">
                <a16:creationId xmlns:a16="http://schemas.microsoft.com/office/drawing/2014/main" id="{57C2BD86-4B0B-D82A-4B71-CD862DC985BF}"/>
              </a:ext>
            </a:extLst>
          </p:cNvPr>
          <p:cNvSpPr/>
          <p:nvPr/>
        </p:nvSpPr>
        <p:spPr>
          <a:xfrm rot="-242">
            <a:off x="1839514" y="3892023"/>
            <a:ext cx="7227673" cy="940411"/>
          </a:xfrm>
          <a:prstGeom prst="roundRect">
            <a:avLst>
              <a:gd name="adj" fmla="val 23688"/>
            </a:avLst>
          </a:prstGeom>
          <a:solidFill>
            <a:srgbClr val="EF9067">
              <a:lumMod val="60000"/>
              <a:lumOff val="40000"/>
            </a:srgbClr>
          </a:solidFill>
          <a:ln w="19050">
            <a:solidFill>
              <a:srgbClr val="FFFFFF"/>
            </a:solidFill>
          </a:ln>
        </p:spPr>
        <p:txBody>
          <a:bodyPr spcFirstLastPara="1" wrap="square" lIns="121900" tIns="121900" rIns="121900" bIns="121900" anchor="ctr" anchorCtr="0">
            <a:noAutofit/>
          </a:bodyP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khí</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mùi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có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vị</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a:t>
            </a:r>
          </a:p>
        </p:txBody>
      </p:sp>
      <p:sp>
        <p:nvSpPr>
          <p:cNvPr id="153" name="Google Shape;4994;p107">
            <a:extLst>
              <a:ext uri="{FF2B5EF4-FFF2-40B4-BE49-F238E27FC236}">
                <a16:creationId xmlns:a16="http://schemas.microsoft.com/office/drawing/2014/main" id="{71B29D45-6525-0C01-DB01-4F457AF2B2C9}"/>
              </a:ext>
            </a:extLst>
          </p:cNvPr>
          <p:cNvSpPr/>
          <p:nvPr/>
        </p:nvSpPr>
        <p:spPr>
          <a:xfrm rot="-242">
            <a:off x="1839337" y="5102407"/>
            <a:ext cx="7227844" cy="1124871"/>
          </a:xfrm>
          <a:prstGeom prst="roundRect">
            <a:avLst>
              <a:gd name="adj" fmla="val 23688"/>
            </a:avLst>
          </a:prstGeom>
          <a:solidFill>
            <a:srgbClr val="3A87DB">
              <a:lumMod val="40000"/>
              <a:lumOff val="60000"/>
            </a:srgbClr>
          </a:solidFill>
          <a:ln w="19050">
            <a:solidFill>
              <a:srgbClr val="FFFFFF"/>
            </a:solidFill>
          </a:ln>
        </p:spPr>
        <p:txBody>
          <a:bodyPr spcFirstLastPara="1" wrap="square" lIns="121900" tIns="121900" rIns="121900" bIns="121900" anchor="ctr" anchorCtr="0">
            <a:noAutofit/>
          </a:bodyP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em</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ngửi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thấy</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mùi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thơm</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hay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mùi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chịu</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thì</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đó</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phải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là</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mùi</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của</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không</a:t>
            </a:r>
            <a:r>
              <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 </a:t>
            </a:r>
            <a:r>
              <a:rPr kumimoji="0" lang="en-US" sz="2400" b="0" i="0" u="none" strike="noStrike" kern="0" cap="none" spc="0" normalizeH="0" baseline="0" noProof="0" dirty="0" err="1">
                <a:ln>
                  <a:noFill/>
                </a:ln>
                <a:solidFill>
                  <a:sysClr val="windowText" lastClr="000000"/>
                </a:solidFill>
                <a:effectLst/>
                <a:uLnTx/>
                <a:uFillTx/>
                <a:latin typeface="UTM Avo" panose="02040603050506020204" pitchFamily="18"/>
                <a:ea typeface="+mn-ea"/>
                <a:cs typeface="Arial" panose="020B0604020202020204" pitchFamily="34" charset="0"/>
              </a:rPr>
              <a:t>khí</a:t>
            </a: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ea typeface="+mn-ea"/>
                <a:cs typeface="Arial" panose="020B0604020202020204" pitchFamily="34" charset="0"/>
              </a:rPr>
              <a:t>.</a:t>
            </a: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a:ea typeface="Comfortaa"/>
              <a:cs typeface="Arial" panose="020B0604020202020204" pitchFamily="34" charset="0"/>
              <a:sym typeface="Comfortaa"/>
            </a:endParaRPr>
          </a:p>
        </p:txBody>
      </p:sp>
      <p:grpSp>
        <p:nvGrpSpPr>
          <p:cNvPr id="154" name="Group 153">
            <a:extLst>
              <a:ext uri="{FF2B5EF4-FFF2-40B4-BE49-F238E27FC236}">
                <a16:creationId xmlns:a16="http://schemas.microsoft.com/office/drawing/2014/main" id="{A5B078B6-C60B-8104-CC6D-4C09F8942441}"/>
              </a:ext>
            </a:extLst>
          </p:cNvPr>
          <p:cNvGrpSpPr/>
          <p:nvPr/>
        </p:nvGrpSpPr>
        <p:grpSpPr>
          <a:xfrm>
            <a:off x="9629752" y="2743493"/>
            <a:ext cx="815641" cy="736475"/>
            <a:chOff x="7523714" y="1389150"/>
            <a:chExt cx="495900" cy="406800"/>
          </a:xfrm>
        </p:grpSpPr>
        <p:sp>
          <p:nvSpPr>
            <p:cNvPr id="155" name="Google Shape;4996;p107">
              <a:extLst>
                <a:ext uri="{FF2B5EF4-FFF2-40B4-BE49-F238E27FC236}">
                  <a16:creationId xmlns:a16="http://schemas.microsoft.com/office/drawing/2014/main" id="{8F6EC2C5-53AB-2A95-FF89-263BB509552C}"/>
                </a:ext>
              </a:extLst>
            </p:cNvPr>
            <p:cNvSpPr/>
            <p:nvPr/>
          </p:nvSpPr>
          <p:spPr>
            <a:xfrm>
              <a:off x="7523714" y="1389150"/>
              <a:ext cx="495900" cy="406800"/>
            </a:xfrm>
            <a:prstGeom prst="roundRect">
              <a:avLst>
                <a:gd name="adj" fmla="val 23688"/>
              </a:avLst>
            </a:prstGeom>
            <a:solidFill>
              <a:srgbClr val="F0A5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Comfortaa"/>
                <a:ea typeface="Comfortaa"/>
                <a:cs typeface="Comfortaa"/>
                <a:sym typeface="Comfortaa"/>
              </a:endParaRPr>
            </a:p>
          </p:txBody>
        </p:sp>
        <p:grpSp>
          <p:nvGrpSpPr>
            <p:cNvPr id="156" name="Google Shape;5004;p107">
              <a:extLst>
                <a:ext uri="{FF2B5EF4-FFF2-40B4-BE49-F238E27FC236}">
                  <a16:creationId xmlns:a16="http://schemas.microsoft.com/office/drawing/2014/main" id="{5CE3FF06-5AF2-9D49-98FF-42AA8F951F1A}"/>
                </a:ext>
              </a:extLst>
            </p:cNvPr>
            <p:cNvGrpSpPr/>
            <p:nvPr/>
          </p:nvGrpSpPr>
          <p:grpSpPr>
            <a:xfrm>
              <a:off x="7585773" y="1455408"/>
              <a:ext cx="371782" cy="274285"/>
              <a:chOff x="5223609" y="3731112"/>
              <a:chExt cx="371782" cy="274285"/>
            </a:xfrm>
          </p:grpSpPr>
          <p:sp>
            <p:nvSpPr>
              <p:cNvPr id="157" name="Google Shape;5005;p107">
                <a:extLst>
                  <a:ext uri="{FF2B5EF4-FFF2-40B4-BE49-F238E27FC236}">
                    <a16:creationId xmlns:a16="http://schemas.microsoft.com/office/drawing/2014/main" id="{4DA9CEF7-4A7E-327C-2952-F16149AC5468}"/>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B2C65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8" name="Google Shape;5006;p107">
                <a:extLst>
                  <a:ext uri="{FF2B5EF4-FFF2-40B4-BE49-F238E27FC236}">
                    <a16:creationId xmlns:a16="http://schemas.microsoft.com/office/drawing/2014/main" id="{C4958613-AF31-E9D3-29AE-4BF2AEE82EFC}"/>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685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grpSp>
        <p:nvGrpSpPr>
          <p:cNvPr id="159" name="Group 158">
            <a:extLst>
              <a:ext uri="{FF2B5EF4-FFF2-40B4-BE49-F238E27FC236}">
                <a16:creationId xmlns:a16="http://schemas.microsoft.com/office/drawing/2014/main" id="{E0E64096-A733-78AE-583C-FE2B3F411B38}"/>
              </a:ext>
            </a:extLst>
          </p:cNvPr>
          <p:cNvGrpSpPr/>
          <p:nvPr/>
        </p:nvGrpSpPr>
        <p:grpSpPr>
          <a:xfrm>
            <a:off x="9629751" y="3993990"/>
            <a:ext cx="815641" cy="736475"/>
            <a:chOff x="7523714" y="1389150"/>
            <a:chExt cx="495900" cy="406800"/>
          </a:xfrm>
        </p:grpSpPr>
        <p:sp>
          <p:nvSpPr>
            <p:cNvPr id="160" name="Google Shape;4996;p107">
              <a:extLst>
                <a:ext uri="{FF2B5EF4-FFF2-40B4-BE49-F238E27FC236}">
                  <a16:creationId xmlns:a16="http://schemas.microsoft.com/office/drawing/2014/main" id="{71668EBB-31BC-D936-4DCB-FD2A553A2E98}"/>
                </a:ext>
              </a:extLst>
            </p:cNvPr>
            <p:cNvSpPr/>
            <p:nvPr/>
          </p:nvSpPr>
          <p:spPr>
            <a:xfrm>
              <a:off x="7523714" y="1389150"/>
              <a:ext cx="495900" cy="406800"/>
            </a:xfrm>
            <a:prstGeom prst="roundRect">
              <a:avLst>
                <a:gd name="adj" fmla="val 23688"/>
              </a:avLst>
            </a:prstGeom>
            <a:solidFill>
              <a:srgbClr val="F0A5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Comfortaa"/>
                <a:ea typeface="Comfortaa"/>
                <a:cs typeface="Comfortaa"/>
                <a:sym typeface="Comfortaa"/>
              </a:endParaRPr>
            </a:p>
          </p:txBody>
        </p:sp>
        <p:grpSp>
          <p:nvGrpSpPr>
            <p:cNvPr id="161" name="Google Shape;5004;p107">
              <a:extLst>
                <a:ext uri="{FF2B5EF4-FFF2-40B4-BE49-F238E27FC236}">
                  <a16:creationId xmlns:a16="http://schemas.microsoft.com/office/drawing/2014/main" id="{87E708A2-3945-02E4-FB3F-D1B18A387EE6}"/>
                </a:ext>
              </a:extLst>
            </p:cNvPr>
            <p:cNvGrpSpPr/>
            <p:nvPr/>
          </p:nvGrpSpPr>
          <p:grpSpPr>
            <a:xfrm>
              <a:off x="7585773" y="1455408"/>
              <a:ext cx="371782" cy="274285"/>
              <a:chOff x="5223609" y="3731112"/>
              <a:chExt cx="371782" cy="274285"/>
            </a:xfrm>
          </p:grpSpPr>
          <p:sp>
            <p:nvSpPr>
              <p:cNvPr id="162" name="Google Shape;5005;p107">
                <a:extLst>
                  <a:ext uri="{FF2B5EF4-FFF2-40B4-BE49-F238E27FC236}">
                    <a16:creationId xmlns:a16="http://schemas.microsoft.com/office/drawing/2014/main" id="{1B65C417-145A-A0F9-28F5-14C31190B5A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B2C65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3" name="Google Shape;5006;p107">
                <a:extLst>
                  <a:ext uri="{FF2B5EF4-FFF2-40B4-BE49-F238E27FC236}">
                    <a16:creationId xmlns:a16="http://schemas.microsoft.com/office/drawing/2014/main" id="{4220C82A-EBA4-20B4-99C6-AD4328256210}"/>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685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grpSp>
        <p:nvGrpSpPr>
          <p:cNvPr id="170" name="Group 169">
            <a:extLst>
              <a:ext uri="{FF2B5EF4-FFF2-40B4-BE49-F238E27FC236}">
                <a16:creationId xmlns:a16="http://schemas.microsoft.com/office/drawing/2014/main" id="{5133A3BB-7821-9129-8620-16FC27ECE9D0}"/>
              </a:ext>
            </a:extLst>
          </p:cNvPr>
          <p:cNvGrpSpPr/>
          <p:nvPr/>
        </p:nvGrpSpPr>
        <p:grpSpPr>
          <a:xfrm>
            <a:off x="9629750" y="5296604"/>
            <a:ext cx="815641" cy="736475"/>
            <a:chOff x="7523714" y="1389150"/>
            <a:chExt cx="495900" cy="406800"/>
          </a:xfrm>
        </p:grpSpPr>
        <p:sp>
          <p:nvSpPr>
            <p:cNvPr id="171" name="Google Shape;4996;p107">
              <a:extLst>
                <a:ext uri="{FF2B5EF4-FFF2-40B4-BE49-F238E27FC236}">
                  <a16:creationId xmlns:a16="http://schemas.microsoft.com/office/drawing/2014/main" id="{A2BDF230-464C-A5A4-7E29-8AE76CBF7C0F}"/>
                </a:ext>
              </a:extLst>
            </p:cNvPr>
            <p:cNvSpPr/>
            <p:nvPr/>
          </p:nvSpPr>
          <p:spPr>
            <a:xfrm>
              <a:off x="7523714" y="1389150"/>
              <a:ext cx="495900" cy="406800"/>
            </a:xfrm>
            <a:prstGeom prst="roundRect">
              <a:avLst>
                <a:gd name="adj" fmla="val 23688"/>
              </a:avLst>
            </a:prstGeom>
            <a:solidFill>
              <a:srgbClr val="F0A50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Comfortaa"/>
                <a:ea typeface="Comfortaa"/>
                <a:cs typeface="Comfortaa"/>
                <a:sym typeface="Comfortaa"/>
              </a:endParaRPr>
            </a:p>
          </p:txBody>
        </p:sp>
        <p:grpSp>
          <p:nvGrpSpPr>
            <p:cNvPr id="172" name="Google Shape;5004;p107">
              <a:extLst>
                <a:ext uri="{FF2B5EF4-FFF2-40B4-BE49-F238E27FC236}">
                  <a16:creationId xmlns:a16="http://schemas.microsoft.com/office/drawing/2014/main" id="{29865875-8C36-E803-5A92-2F7B93F90722}"/>
                </a:ext>
              </a:extLst>
            </p:cNvPr>
            <p:cNvGrpSpPr/>
            <p:nvPr/>
          </p:nvGrpSpPr>
          <p:grpSpPr>
            <a:xfrm>
              <a:off x="7585773" y="1455408"/>
              <a:ext cx="371782" cy="274285"/>
              <a:chOff x="5223609" y="3731112"/>
              <a:chExt cx="371782" cy="274285"/>
            </a:xfrm>
          </p:grpSpPr>
          <p:sp>
            <p:nvSpPr>
              <p:cNvPr id="173" name="Google Shape;5005;p107">
                <a:extLst>
                  <a:ext uri="{FF2B5EF4-FFF2-40B4-BE49-F238E27FC236}">
                    <a16:creationId xmlns:a16="http://schemas.microsoft.com/office/drawing/2014/main" id="{8FB68A50-1DA4-3E04-F413-2AD1B982A0F1}"/>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B2C65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4" name="Google Shape;5006;p107">
                <a:extLst>
                  <a:ext uri="{FF2B5EF4-FFF2-40B4-BE49-F238E27FC236}">
                    <a16:creationId xmlns:a16="http://schemas.microsoft.com/office/drawing/2014/main" id="{7321CABA-4398-D55D-E1CF-ED0CBBE21666}"/>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685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spTree>
    <p:custDataLst>
      <p:tags r:id="rId1"/>
    </p:custDataLst>
    <p:extLst>
      <p:ext uri="{BB962C8B-B14F-4D97-AF65-F5344CB8AC3E}">
        <p14:creationId xmlns:p14="http://schemas.microsoft.com/office/powerpoint/2010/main" val="3960974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linds(vertical)">
                                      <p:cBhvr>
                                        <p:cTn id="7" dur="500"/>
                                        <p:tgtEl>
                                          <p:spTgt spid="151"/>
                                        </p:tgtEl>
                                      </p:cBhvr>
                                    </p:animEffect>
                                  </p:childTnLst>
                                </p:cTn>
                              </p:par>
                              <p:par>
                                <p:cTn id="8" presetID="3" presetClass="entr" presetSubtype="1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blinds(horizontal)">
                                      <p:cBhvr>
                                        <p:cTn id="10" dur="500"/>
                                        <p:tgtEl>
                                          <p:spTgt spid="15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blinds(vertical)">
                                      <p:cBhvr>
                                        <p:cTn id="15" dur="500"/>
                                        <p:tgtEl>
                                          <p:spTgt spid="152"/>
                                        </p:tgtEl>
                                      </p:cBhvr>
                                    </p:animEffect>
                                  </p:childTnLst>
                                </p:cTn>
                              </p:par>
                              <p:par>
                                <p:cTn id="16" presetID="3" presetClass="entr" presetSubtype="10" fill="hold" nodeType="with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blinds(horizontal)">
                                      <p:cBhvr>
                                        <p:cTn id="18" dur="500"/>
                                        <p:tgtEl>
                                          <p:spTgt spid="15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grpId="0" nodeType="click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blinds(vertical)">
                                      <p:cBhvr>
                                        <p:cTn id="23" dur="500"/>
                                        <p:tgtEl>
                                          <p:spTgt spid="153"/>
                                        </p:tgtEl>
                                      </p:cBhvr>
                                    </p:animEffect>
                                  </p:childTnLst>
                                </p:cTn>
                              </p:par>
                              <p:par>
                                <p:cTn id="24" presetID="3" presetClass="entr" presetSubtype="10" fill="hold" nodeType="with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blinds(horizontal)">
                                      <p:cBhvr>
                                        <p:cTn id="26"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2" grpId="0" animBg="1"/>
      <p:bldP spid="1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960467-4AF0-661D-0D62-18CCD849B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84" y="3515468"/>
            <a:ext cx="3395565" cy="3070864"/>
          </a:xfrm>
          <a:prstGeom prst="rect">
            <a:avLst/>
          </a:prstGeom>
        </p:spPr>
      </p:pic>
      <p:grpSp>
        <p:nvGrpSpPr>
          <p:cNvPr id="13" name="Group 12">
            <a:extLst>
              <a:ext uri="{FF2B5EF4-FFF2-40B4-BE49-F238E27FC236}">
                <a16:creationId xmlns:a16="http://schemas.microsoft.com/office/drawing/2014/main" id="{1D6DA188-2DF6-C91D-0696-463C65AC6FF8}"/>
              </a:ext>
            </a:extLst>
          </p:cNvPr>
          <p:cNvGrpSpPr/>
          <p:nvPr/>
        </p:nvGrpSpPr>
        <p:grpSpPr>
          <a:xfrm>
            <a:off x="1864157" y="2269444"/>
            <a:ext cx="1945473" cy="1107071"/>
            <a:chOff x="613020" y="184935"/>
            <a:chExt cx="2058262" cy="1171253"/>
          </a:xfrm>
        </p:grpSpPr>
        <p:pic>
          <p:nvPicPr>
            <p:cNvPr id="14" name="Picture 13">
              <a:extLst>
                <a:ext uri="{FF2B5EF4-FFF2-40B4-BE49-F238E27FC236}">
                  <a16:creationId xmlns:a16="http://schemas.microsoft.com/office/drawing/2014/main" id="{08272E29-37D2-2739-16F5-3FEF54E87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20" y="184935"/>
              <a:ext cx="2058262" cy="1171253"/>
            </a:xfrm>
            <a:prstGeom prst="rect">
              <a:avLst/>
            </a:prstGeom>
          </p:spPr>
        </p:pic>
        <p:sp>
          <p:nvSpPr>
            <p:cNvPr id="15" name="TextBox 14">
              <a:extLst>
                <a:ext uri="{FF2B5EF4-FFF2-40B4-BE49-F238E27FC236}">
                  <a16:creationId xmlns:a16="http://schemas.microsoft.com/office/drawing/2014/main" id="{72C55B88-37EF-71F4-93A8-2D4CD5A843F3}"/>
                </a:ext>
              </a:extLst>
            </p:cNvPr>
            <p:cNvSpPr txBox="1"/>
            <p:nvPr/>
          </p:nvSpPr>
          <p:spPr>
            <a:xfrm>
              <a:off x="883578" y="472611"/>
              <a:ext cx="1530849" cy="48843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ysClr val="windowText" lastClr="000000"/>
                  </a:solidFill>
                  <a:effectLst/>
                  <a:uLnTx/>
                  <a:uFillTx/>
                  <a:latin typeface="UTM Avo" panose="02040603050506020204" pitchFamily="18"/>
                  <a:ea typeface="+mn-ea"/>
                </a:rPr>
                <a:t>Ví dụ</a:t>
              </a:r>
              <a:endPar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grpSp>
      <p:pic>
        <p:nvPicPr>
          <p:cNvPr id="16" name="Picture 15">
            <a:extLst>
              <a:ext uri="{FF2B5EF4-FFF2-40B4-BE49-F238E27FC236}">
                <a16:creationId xmlns:a16="http://schemas.microsoft.com/office/drawing/2014/main" id="{97863C85-16BA-2E0A-3891-127F79E44903}"/>
              </a:ext>
            </a:extLst>
          </p:cNvPr>
          <p:cNvPicPr>
            <a:picLocks noChangeAspect="1"/>
          </p:cNvPicPr>
          <p:nvPr/>
        </p:nvPicPr>
        <p:blipFill>
          <a:blip r:embed="rId6"/>
          <a:stretch>
            <a:fillRect/>
          </a:stretch>
        </p:blipFill>
        <p:spPr>
          <a:xfrm>
            <a:off x="6365934" y="2147213"/>
            <a:ext cx="3863084" cy="888509"/>
          </a:xfrm>
          <a:prstGeom prst="rect">
            <a:avLst/>
          </a:prstGeom>
        </p:spPr>
      </p:pic>
      <p:grpSp>
        <p:nvGrpSpPr>
          <p:cNvPr id="18" name="Group 17">
            <a:extLst>
              <a:ext uri="{FF2B5EF4-FFF2-40B4-BE49-F238E27FC236}">
                <a16:creationId xmlns:a16="http://schemas.microsoft.com/office/drawing/2014/main" id="{E2714E84-0705-3A58-0F22-371D11E80EF0}"/>
              </a:ext>
            </a:extLst>
          </p:cNvPr>
          <p:cNvGrpSpPr/>
          <p:nvPr/>
        </p:nvGrpSpPr>
        <p:grpSpPr>
          <a:xfrm>
            <a:off x="5456201" y="2734097"/>
            <a:ext cx="6033951" cy="4279053"/>
            <a:chOff x="4256931" y="1966514"/>
            <a:chExt cx="4525463" cy="3209290"/>
          </a:xfrm>
        </p:grpSpPr>
        <p:sp>
          <p:nvSpPr>
            <p:cNvPr id="19" name="Rounded Rectangle 18">
              <a:extLst>
                <a:ext uri="{FF2B5EF4-FFF2-40B4-BE49-F238E27FC236}">
                  <a16:creationId xmlns:a16="http://schemas.microsoft.com/office/drawing/2014/main" id="{D4164495-1423-7FAF-78AD-8F53C6F28A13}"/>
                </a:ext>
              </a:extLst>
            </p:cNvPr>
            <p:cNvSpPr/>
            <p:nvPr/>
          </p:nvSpPr>
          <p:spPr>
            <a:xfrm>
              <a:off x="4256931" y="1966514"/>
              <a:ext cx="4428161" cy="2708226"/>
            </a:xfrm>
            <a:prstGeom prst="roundRect">
              <a:avLst/>
            </a:prstGeom>
            <a:solidFill>
              <a:srgbClr val="FFFFFF"/>
            </a:solidFill>
            <a:ln w="25400" cap="flat" cmpd="sng" algn="ctr">
              <a:solidFill>
                <a:srgbClr val="EF906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4B4B"/>
                </a:solidFill>
                <a:effectLst/>
                <a:uLnTx/>
                <a:uFillTx/>
                <a:latin typeface="UTM Avo" panose="02040603050506020204" pitchFamily="18"/>
                <a:ea typeface="+mn-ea"/>
                <a:cs typeface="+mn-cs"/>
              </a:endParaRPr>
            </a:p>
          </p:txBody>
        </p:sp>
        <p:pic>
          <p:nvPicPr>
            <p:cNvPr id="20" name="Picture 19">
              <a:extLst>
                <a:ext uri="{FF2B5EF4-FFF2-40B4-BE49-F238E27FC236}">
                  <a16:creationId xmlns:a16="http://schemas.microsoft.com/office/drawing/2014/main" id="{B8061992-E6FA-01AF-0AB9-22B7F048B03E}"/>
                </a:ext>
              </a:extLst>
            </p:cNvPr>
            <p:cNvPicPr>
              <a:picLocks noChangeAspect="1"/>
            </p:cNvPicPr>
            <p:nvPr/>
          </p:nvPicPr>
          <p:blipFill>
            <a:blip r:embed="rId7"/>
            <a:stretch>
              <a:fillRect/>
            </a:stretch>
          </p:blipFill>
          <p:spPr>
            <a:xfrm>
              <a:off x="4256931" y="3330518"/>
              <a:ext cx="4525463" cy="1845286"/>
            </a:xfrm>
            <a:prstGeom prst="rect">
              <a:avLst/>
            </a:prstGeom>
          </p:spPr>
        </p:pic>
        <p:sp>
          <p:nvSpPr>
            <p:cNvPr id="21" name="Rectangle 20">
              <a:extLst>
                <a:ext uri="{FF2B5EF4-FFF2-40B4-BE49-F238E27FC236}">
                  <a16:creationId xmlns:a16="http://schemas.microsoft.com/office/drawing/2014/main" id="{2C96D0BE-0FB2-EE29-7316-355BA26EA9C3}"/>
                </a:ext>
              </a:extLst>
            </p:cNvPr>
            <p:cNvSpPr/>
            <p:nvPr/>
          </p:nvSpPr>
          <p:spPr>
            <a:xfrm>
              <a:off x="4462414" y="2135489"/>
              <a:ext cx="4017195" cy="2087879"/>
            </a:xfrm>
            <a:prstGeom prst="rect">
              <a:avLst/>
            </a:prstGeom>
          </p:spPr>
          <p:txBody>
            <a:bodyPr wrap="square">
              <a:spAutoFit/>
            </a:bodyP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UTM Avo" panose="02040603050506020204" pitchFamily="18"/>
                  <a:ea typeface="+mn-ea"/>
                </a:rPr>
                <a:t>Khi giặt đồ, em sẽ ngửi thấy mùi thơm thoang thoảng trong không khí nhưng đó là mùi của hương liệu trong xà phòng chứ không phải là mùi của không khí. </a:t>
              </a:r>
              <a:endParaRPr kumimoji="0" lang="en-US" sz="2400" b="0" i="0" u="none" strike="noStrike" kern="0" cap="none" spc="0" normalizeH="0" baseline="0" noProof="0" dirty="0">
                <a:ln>
                  <a:noFill/>
                </a:ln>
                <a:solidFill>
                  <a:sysClr val="windowText" lastClr="000000"/>
                </a:solidFill>
                <a:effectLst/>
                <a:uLnTx/>
                <a:uFillTx/>
                <a:latin typeface="UTM Avo" panose="02040603050506020204" pitchFamily="18"/>
                <a:ea typeface="+mn-ea"/>
              </a:endParaRPr>
            </a:p>
          </p:txBody>
        </p:sp>
      </p:grpSp>
      <p:sp>
        <p:nvSpPr>
          <p:cNvPr id="22" name="TextBox 21">
            <a:extLst>
              <a:ext uri="{FF2B5EF4-FFF2-40B4-BE49-F238E27FC236}">
                <a16:creationId xmlns:a16="http://schemas.microsoft.com/office/drawing/2014/main" id="{13D67AB6-3F42-9300-5267-096796E37B8D}"/>
              </a:ext>
            </a:extLst>
          </p:cNvPr>
          <p:cNvSpPr txBox="1"/>
          <p:nvPr/>
        </p:nvSpPr>
        <p:spPr>
          <a:xfrm>
            <a:off x="1746606" y="1431203"/>
            <a:ext cx="8698787" cy="739754"/>
          </a:xfrm>
          <a:prstGeom prst="rect">
            <a:avLst/>
          </a:prstGeom>
          <a:noFill/>
        </p:spPr>
        <p:txBody>
          <a:bodyPr wrap="square" rtlCol="0">
            <a:spAutoFit/>
          </a:bodyPr>
          <a:lstStyle/>
          <a:p>
            <a:pPr algn="ctr">
              <a:lnSpc>
                <a:spcPct val="150000"/>
              </a:lnSpc>
            </a:pPr>
            <a:r>
              <a:rPr lang="vi-VN" sz="3200" b="1" dirty="0">
                <a:solidFill>
                  <a:srgbClr val="EC7E13"/>
                </a:solidFill>
              </a:rPr>
              <a:t>3. MỘT SỐ TÍNH CHẤT CỦA KHÔNG KHÍ</a:t>
            </a:r>
            <a:endParaRPr lang="en-US" sz="3200" b="1" dirty="0">
              <a:solidFill>
                <a:srgbClr val="EC7E13"/>
              </a:solidFill>
            </a:endParaRPr>
          </a:p>
        </p:txBody>
      </p:sp>
      <p:pic>
        <p:nvPicPr>
          <p:cNvPr id="17" name="Picture 16">
            <a:extLst>
              <a:ext uri="{FF2B5EF4-FFF2-40B4-BE49-F238E27FC236}">
                <a16:creationId xmlns:a16="http://schemas.microsoft.com/office/drawing/2014/main" id="{A2F5E43A-F960-E17B-DABB-0F2C5ED8D188}"/>
              </a:ext>
            </a:extLst>
          </p:cNvPr>
          <p:cNvPicPr>
            <a:picLocks noChangeAspect="1"/>
          </p:cNvPicPr>
          <p:nvPr/>
        </p:nvPicPr>
        <p:blipFill>
          <a:blip r:embed="rId8"/>
          <a:stretch>
            <a:fillRect/>
          </a:stretch>
        </p:blipFill>
        <p:spPr>
          <a:xfrm rot="1840512">
            <a:off x="10439449" y="2481746"/>
            <a:ext cx="1283400" cy="759481"/>
          </a:xfrm>
          <a:prstGeom prst="rect">
            <a:avLst/>
          </a:prstGeom>
        </p:spPr>
      </p:pic>
    </p:spTree>
    <p:custDataLst>
      <p:tags r:id="rId1"/>
    </p:custDataLst>
    <p:extLst>
      <p:ext uri="{BB962C8B-B14F-4D97-AF65-F5344CB8AC3E}">
        <p14:creationId xmlns:p14="http://schemas.microsoft.com/office/powerpoint/2010/main" val="1231988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3D67AB6-3F42-9300-5267-096796E37B8D}"/>
              </a:ext>
            </a:extLst>
          </p:cNvPr>
          <p:cNvSpPr txBox="1"/>
          <p:nvPr/>
        </p:nvSpPr>
        <p:spPr>
          <a:xfrm>
            <a:off x="1746606" y="1431203"/>
            <a:ext cx="8698787" cy="739754"/>
          </a:xfrm>
          <a:prstGeom prst="rect">
            <a:avLst/>
          </a:prstGeom>
          <a:noFill/>
        </p:spPr>
        <p:txBody>
          <a:bodyPr wrap="square" rtlCol="0">
            <a:spAutoFit/>
          </a:bodyPr>
          <a:lstStyle/>
          <a:p>
            <a:pPr algn="ctr">
              <a:lnSpc>
                <a:spcPct val="150000"/>
              </a:lnSpc>
            </a:pPr>
            <a:r>
              <a:rPr lang="vi-VN" sz="3200" b="1" dirty="0">
                <a:solidFill>
                  <a:srgbClr val="EC7E13"/>
                </a:solidFill>
              </a:rPr>
              <a:t>3. MỘT SỐ TÍNH CHẤT CỦA KHÔNG KHÍ</a:t>
            </a:r>
            <a:endParaRPr lang="en-US" sz="3200" b="1" dirty="0">
              <a:solidFill>
                <a:srgbClr val="EC7E13"/>
              </a:solidFill>
            </a:endParaRPr>
          </a:p>
        </p:txBody>
      </p:sp>
      <p:pic>
        <p:nvPicPr>
          <p:cNvPr id="2" name="Picture 1">
            <a:extLst>
              <a:ext uri="{FF2B5EF4-FFF2-40B4-BE49-F238E27FC236}">
                <a16:creationId xmlns:a16="http://schemas.microsoft.com/office/drawing/2014/main" id="{97120F75-E800-8DE0-3E57-1C6462CF6C4D}"/>
              </a:ext>
            </a:extLst>
          </p:cNvPr>
          <p:cNvPicPr>
            <a:picLocks noChangeAspect="1"/>
          </p:cNvPicPr>
          <p:nvPr/>
        </p:nvPicPr>
        <p:blipFill>
          <a:blip r:embed="rId4"/>
          <a:stretch>
            <a:fillRect/>
          </a:stretch>
        </p:blipFill>
        <p:spPr>
          <a:xfrm>
            <a:off x="342982" y="3004624"/>
            <a:ext cx="11506031" cy="2514563"/>
          </a:xfrm>
          <a:prstGeom prst="rect">
            <a:avLst/>
          </a:prstGeom>
        </p:spPr>
      </p:pic>
      <p:sp>
        <p:nvSpPr>
          <p:cNvPr id="3" name="Rectangle 2">
            <a:extLst>
              <a:ext uri="{FF2B5EF4-FFF2-40B4-BE49-F238E27FC236}">
                <a16:creationId xmlns:a16="http://schemas.microsoft.com/office/drawing/2014/main" id="{8A024933-B843-11BD-A887-1E10245080F4}"/>
              </a:ext>
            </a:extLst>
          </p:cNvPr>
          <p:cNvSpPr/>
          <p:nvPr/>
        </p:nvSpPr>
        <p:spPr>
          <a:xfrm>
            <a:off x="1030839" y="2226469"/>
            <a:ext cx="10130319" cy="647165"/>
          </a:xfrm>
          <a:prstGeom prst="rect">
            <a:avLst/>
          </a:prstGeom>
        </p:spPr>
        <p:txBody>
          <a:bodyPr wrap="square">
            <a:spAutoFit/>
          </a:bodyPr>
          <a:lstStyle/>
          <a:p>
            <a:pPr algn="ctr" defTabSz="1219170">
              <a:lnSpc>
                <a:spcPct val="150000"/>
              </a:lnSpc>
              <a:buClr>
                <a:srgbClr val="000000"/>
              </a:buClr>
            </a:pPr>
            <a:r>
              <a:rPr lang="vi-VN" sz="2800" i="1" kern="0" dirty="0" err="1">
                <a:solidFill>
                  <a:srgbClr val="002060"/>
                </a:solidFill>
                <a:latin typeface="UTM Avo" panose="02040603050506020204" pitchFamily="18"/>
                <a:sym typeface="Arial"/>
              </a:rPr>
              <a:t>Q</a:t>
            </a:r>
            <a:r>
              <a:rPr lang="en-US" sz="2800" i="1" kern="0" dirty="0" err="1">
                <a:solidFill>
                  <a:srgbClr val="002060"/>
                </a:solidFill>
                <a:latin typeface="UTM Avo" panose="02040603050506020204" pitchFamily="18"/>
                <a:sym typeface="Arial"/>
              </a:rPr>
              <a:t>uan</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sát</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các</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hình</a:t>
            </a:r>
            <a:r>
              <a:rPr lang="en-US" sz="2800" i="1" kern="0" dirty="0">
                <a:solidFill>
                  <a:srgbClr val="002060"/>
                </a:solidFill>
                <a:latin typeface="UTM Avo" panose="02040603050506020204" pitchFamily="18"/>
                <a:sym typeface="Arial"/>
              </a:rPr>
              <a:t> 6 </a:t>
            </a:r>
            <a:r>
              <a:rPr lang="vi-VN" sz="2800" i="1" kern="0" dirty="0">
                <a:solidFill>
                  <a:srgbClr val="002060"/>
                </a:solidFill>
                <a:latin typeface="UTM Avo" panose="02040603050506020204" pitchFamily="18"/>
                <a:sym typeface="Arial"/>
              </a:rPr>
              <a:t>-</a:t>
            </a:r>
            <a:r>
              <a:rPr lang="en-US" sz="2800" i="1" kern="0" dirty="0">
                <a:solidFill>
                  <a:srgbClr val="002060"/>
                </a:solidFill>
                <a:latin typeface="UTM Avo" panose="02040603050506020204" pitchFamily="18"/>
                <a:sym typeface="Arial"/>
              </a:rPr>
              <a:t> 9 ở </a:t>
            </a:r>
            <a:r>
              <a:rPr lang="en-US" sz="2800" i="1" kern="0" dirty="0" err="1">
                <a:solidFill>
                  <a:srgbClr val="002060"/>
                </a:solidFill>
                <a:latin typeface="UTM Avo" panose="02040603050506020204" pitchFamily="18"/>
                <a:sym typeface="Arial"/>
              </a:rPr>
              <a:t>trang</a:t>
            </a:r>
            <a:r>
              <a:rPr lang="en-US" sz="2800" i="1" kern="0" dirty="0">
                <a:solidFill>
                  <a:srgbClr val="002060"/>
                </a:solidFill>
                <a:latin typeface="UTM Avo" panose="02040603050506020204" pitchFamily="18"/>
                <a:sym typeface="Arial"/>
              </a:rPr>
              <a:t> 19 SGK</a:t>
            </a:r>
            <a:r>
              <a:rPr lang="vi-VN" sz="2800" i="1" kern="0" dirty="0">
                <a:solidFill>
                  <a:srgbClr val="002060"/>
                </a:solidFill>
                <a:latin typeface="UTM Avo" panose="02040603050506020204" pitchFamily="18"/>
                <a:sym typeface="Arial"/>
              </a:rPr>
              <a:t> và</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trả</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lời</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câu</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hỏi</a:t>
            </a:r>
            <a:r>
              <a:rPr lang="en-US" sz="2800" i="1" kern="0" dirty="0">
                <a:solidFill>
                  <a:srgbClr val="002060"/>
                </a:solidFill>
                <a:latin typeface="UTM Avo" panose="02040603050506020204" pitchFamily="18"/>
                <a:sym typeface="Arial"/>
              </a:rPr>
              <a:t>:</a:t>
            </a:r>
          </a:p>
        </p:txBody>
      </p:sp>
      <p:pic>
        <p:nvPicPr>
          <p:cNvPr id="5" name="Picture 4">
            <a:extLst>
              <a:ext uri="{FF2B5EF4-FFF2-40B4-BE49-F238E27FC236}">
                <a16:creationId xmlns:a16="http://schemas.microsoft.com/office/drawing/2014/main" id="{3DAC331A-FC79-CFD6-9921-D1CF64B67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607" y="5611577"/>
            <a:ext cx="1153479" cy="1153479"/>
          </a:xfrm>
          <a:prstGeom prst="rect">
            <a:avLst/>
          </a:prstGeom>
        </p:spPr>
      </p:pic>
      <p:sp>
        <p:nvSpPr>
          <p:cNvPr id="6" name="Rectangle 5">
            <a:extLst>
              <a:ext uri="{FF2B5EF4-FFF2-40B4-BE49-F238E27FC236}">
                <a16:creationId xmlns:a16="http://schemas.microsoft.com/office/drawing/2014/main" id="{77F91003-AA17-1FC3-6ED4-CEA53049B160}"/>
              </a:ext>
            </a:extLst>
          </p:cNvPr>
          <p:cNvSpPr/>
          <p:nvPr/>
        </p:nvSpPr>
        <p:spPr>
          <a:xfrm>
            <a:off x="3062302" y="5901057"/>
            <a:ext cx="7944804" cy="523220"/>
          </a:xfrm>
          <a:prstGeom prst="rect">
            <a:avLst/>
          </a:prstGeom>
        </p:spPr>
        <p:txBody>
          <a:bodyPr wrap="none">
            <a:spAutoFit/>
          </a:bodyPr>
          <a:lstStyle/>
          <a:p>
            <a:pPr defTabSz="1219170">
              <a:buClr>
                <a:srgbClr val="000000"/>
              </a:buClr>
            </a:pPr>
            <a:r>
              <a:rPr lang="en-US" sz="2800" b="1" kern="0" dirty="0" err="1">
                <a:solidFill>
                  <a:schemeClr val="tx1">
                    <a:lumMod val="95000"/>
                    <a:lumOff val="5000"/>
                  </a:schemeClr>
                </a:solidFill>
                <a:latin typeface="UTM Avo" panose="02040603050506020204" pitchFamily="18"/>
                <a:sym typeface="Arial"/>
              </a:rPr>
              <a:t>Không</a:t>
            </a:r>
            <a:r>
              <a:rPr lang="en-US" sz="2800" b="1" kern="0" dirty="0">
                <a:solidFill>
                  <a:schemeClr val="tx1">
                    <a:lumMod val="95000"/>
                    <a:lumOff val="5000"/>
                  </a:schemeClr>
                </a:solidFill>
                <a:latin typeface="UTM Avo" panose="02040603050506020204" pitchFamily="18"/>
                <a:sym typeface="Arial"/>
              </a:rPr>
              <a:t> </a:t>
            </a:r>
            <a:r>
              <a:rPr lang="en-US" sz="2800" b="1" kern="0" dirty="0" err="1">
                <a:solidFill>
                  <a:schemeClr val="tx1">
                    <a:lumMod val="95000"/>
                    <a:lumOff val="5000"/>
                  </a:schemeClr>
                </a:solidFill>
                <a:latin typeface="UTM Avo" panose="02040603050506020204" pitchFamily="18"/>
                <a:sym typeface="Arial"/>
              </a:rPr>
              <a:t>khí</a:t>
            </a:r>
            <a:r>
              <a:rPr lang="en-US" sz="2800" b="1" kern="0" dirty="0">
                <a:solidFill>
                  <a:schemeClr val="tx1">
                    <a:lumMod val="95000"/>
                    <a:lumOff val="5000"/>
                  </a:schemeClr>
                </a:solidFill>
                <a:latin typeface="UTM Avo" panose="02040603050506020204" pitchFamily="18"/>
                <a:sym typeface="Arial"/>
              </a:rPr>
              <a:t> </a:t>
            </a:r>
            <a:r>
              <a:rPr lang="en-US" sz="2800" b="1" kern="0" dirty="0" err="1">
                <a:solidFill>
                  <a:schemeClr val="tx1">
                    <a:lumMod val="95000"/>
                    <a:lumOff val="5000"/>
                  </a:schemeClr>
                </a:solidFill>
                <a:latin typeface="UTM Avo" panose="02040603050506020204" pitchFamily="18"/>
                <a:sym typeface="Arial"/>
              </a:rPr>
              <a:t>có</a:t>
            </a:r>
            <a:r>
              <a:rPr lang="en-US" sz="2800" b="1" kern="0" dirty="0">
                <a:solidFill>
                  <a:schemeClr val="tx1">
                    <a:lumMod val="95000"/>
                    <a:lumOff val="5000"/>
                  </a:schemeClr>
                </a:solidFill>
                <a:latin typeface="UTM Avo" panose="02040603050506020204" pitchFamily="18"/>
                <a:sym typeface="Arial"/>
              </a:rPr>
              <a:t> </a:t>
            </a:r>
            <a:r>
              <a:rPr lang="en-US" sz="2800" b="1" kern="0" dirty="0" err="1">
                <a:solidFill>
                  <a:schemeClr val="tx1">
                    <a:lumMod val="95000"/>
                    <a:lumOff val="5000"/>
                  </a:schemeClr>
                </a:solidFill>
                <a:latin typeface="UTM Avo" panose="02040603050506020204" pitchFamily="18"/>
                <a:sym typeface="Arial"/>
              </a:rPr>
              <a:t>hình</a:t>
            </a:r>
            <a:r>
              <a:rPr lang="en-US" sz="2800" b="1" kern="0" dirty="0">
                <a:solidFill>
                  <a:schemeClr val="tx1">
                    <a:lumMod val="95000"/>
                    <a:lumOff val="5000"/>
                  </a:schemeClr>
                </a:solidFill>
                <a:latin typeface="UTM Avo" panose="02040603050506020204" pitchFamily="18"/>
                <a:sym typeface="Arial"/>
              </a:rPr>
              <a:t> </a:t>
            </a:r>
            <a:r>
              <a:rPr lang="en-US" sz="2800" b="1" kern="0" dirty="0" err="1">
                <a:solidFill>
                  <a:schemeClr val="tx1">
                    <a:lumMod val="95000"/>
                    <a:lumOff val="5000"/>
                  </a:schemeClr>
                </a:solidFill>
                <a:latin typeface="UTM Avo" panose="02040603050506020204" pitchFamily="18"/>
                <a:sym typeface="Arial"/>
              </a:rPr>
              <a:t>dạng</a:t>
            </a:r>
            <a:r>
              <a:rPr lang="en-US" sz="2800" b="1" kern="0" dirty="0">
                <a:solidFill>
                  <a:schemeClr val="tx1">
                    <a:lumMod val="95000"/>
                    <a:lumOff val="5000"/>
                  </a:schemeClr>
                </a:solidFill>
                <a:latin typeface="UTM Avo" panose="02040603050506020204" pitchFamily="18"/>
                <a:sym typeface="Arial"/>
              </a:rPr>
              <a:t> </a:t>
            </a:r>
            <a:r>
              <a:rPr lang="en-US" sz="2800" b="1" kern="0" dirty="0" err="1">
                <a:solidFill>
                  <a:schemeClr val="tx1">
                    <a:lumMod val="95000"/>
                    <a:lumOff val="5000"/>
                  </a:schemeClr>
                </a:solidFill>
                <a:latin typeface="UTM Avo" panose="02040603050506020204" pitchFamily="18"/>
                <a:sym typeface="Arial"/>
              </a:rPr>
              <a:t>nhất</a:t>
            </a:r>
            <a:r>
              <a:rPr lang="en-US" sz="2800" b="1" kern="0" dirty="0">
                <a:solidFill>
                  <a:schemeClr val="tx1">
                    <a:lumMod val="95000"/>
                    <a:lumOff val="5000"/>
                  </a:schemeClr>
                </a:solidFill>
                <a:latin typeface="UTM Avo" panose="02040603050506020204" pitchFamily="18"/>
                <a:sym typeface="Arial"/>
              </a:rPr>
              <a:t> </a:t>
            </a:r>
            <a:r>
              <a:rPr lang="en-US" sz="2800" b="1" kern="0" dirty="0" err="1">
                <a:solidFill>
                  <a:schemeClr val="tx1">
                    <a:lumMod val="95000"/>
                    <a:lumOff val="5000"/>
                  </a:schemeClr>
                </a:solidFill>
                <a:latin typeface="UTM Avo" panose="02040603050506020204" pitchFamily="18"/>
                <a:sym typeface="Arial"/>
              </a:rPr>
              <a:t>định</a:t>
            </a:r>
            <a:r>
              <a:rPr lang="en-US" sz="2800" b="1" kern="0" dirty="0">
                <a:solidFill>
                  <a:schemeClr val="tx1">
                    <a:lumMod val="95000"/>
                    <a:lumOff val="5000"/>
                  </a:schemeClr>
                </a:solidFill>
                <a:latin typeface="UTM Avo" panose="02040603050506020204" pitchFamily="18"/>
                <a:sym typeface="Arial"/>
              </a:rPr>
              <a:t> </a:t>
            </a:r>
            <a:r>
              <a:rPr lang="en-US" sz="2800" b="1" kern="0" dirty="0" err="1">
                <a:solidFill>
                  <a:schemeClr val="tx1">
                    <a:lumMod val="95000"/>
                    <a:lumOff val="5000"/>
                  </a:schemeClr>
                </a:solidFill>
                <a:latin typeface="UTM Avo" panose="02040603050506020204" pitchFamily="18"/>
                <a:sym typeface="Arial"/>
              </a:rPr>
              <a:t>không</a:t>
            </a:r>
            <a:r>
              <a:rPr lang="en-US" sz="2800" b="1" kern="0" dirty="0">
                <a:solidFill>
                  <a:schemeClr val="tx1">
                    <a:lumMod val="95000"/>
                    <a:lumOff val="5000"/>
                  </a:schemeClr>
                </a:solidFill>
                <a:latin typeface="UTM Avo" panose="02040603050506020204" pitchFamily="18"/>
                <a:sym typeface="Arial"/>
              </a:rPr>
              <a:t>?</a:t>
            </a:r>
          </a:p>
        </p:txBody>
      </p:sp>
    </p:spTree>
    <p:custDataLst>
      <p:tags r:id="rId1"/>
    </p:custDataLst>
    <p:extLst>
      <p:ext uri="{BB962C8B-B14F-4D97-AF65-F5344CB8AC3E}">
        <p14:creationId xmlns:p14="http://schemas.microsoft.com/office/powerpoint/2010/main" val="3561942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3D67AB6-3F42-9300-5267-096796E37B8D}"/>
              </a:ext>
            </a:extLst>
          </p:cNvPr>
          <p:cNvSpPr txBox="1"/>
          <p:nvPr/>
        </p:nvSpPr>
        <p:spPr>
          <a:xfrm>
            <a:off x="1746606" y="1431203"/>
            <a:ext cx="8698787" cy="739754"/>
          </a:xfrm>
          <a:prstGeom prst="rect">
            <a:avLst/>
          </a:prstGeom>
          <a:noFill/>
        </p:spPr>
        <p:txBody>
          <a:bodyPr wrap="square" rtlCol="0">
            <a:spAutoFit/>
          </a:bodyPr>
          <a:lstStyle/>
          <a:p>
            <a:pPr algn="ctr">
              <a:lnSpc>
                <a:spcPct val="150000"/>
              </a:lnSpc>
            </a:pPr>
            <a:r>
              <a:rPr lang="vi-VN" sz="3200" b="1" dirty="0">
                <a:solidFill>
                  <a:srgbClr val="EC7E13"/>
                </a:solidFill>
              </a:rPr>
              <a:t>3. MỘT SỐ TÍNH CHẤT CỦA KHÔNG KHÍ</a:t>
            </a:r>
            <a:endParaRPr lang="en-US" sz="3200" b="1" dirty="0">
              <a:solidFill>
                <a:srgbClr val="EC7E13"/>
              </a:solidFill>
            </a:endParaRPr>
          </a:p>
        </p:txBody>
      </p:sp>
      <p:sp>
        <p:nvSpPr>
          <p:cNvPr id="3" name="Rectangle 2">
            <a:extLst>
              <a:ext uri="{FF2B5EF4-FFF2-40B4-BE49-F238E27FC236}">
                <a16:creationId xmlns:a16="http://schemas.microsoft.com/office/drawing/2014/main" id="{8A024933-B843-11BD-A887-1E10245080F4}"/>
              </a:ext>
            </a:extLst>
          </p:cNvPr>
          <p:cNvSpPr/>
          <p:nvPr/>
        </p:nvSpPr>
        <p:spPr>
          <a:xfrm>
            <a:off x="1030839" y="2226469"/>
            <a:ext cx="10130319" cy="647165"/>
          </a:xfrm>
          <a:prstGeom prst="rect">
            <a:avLst/>
          </a:prstGeom>
        </p:spPr>
        <p:txBody>
          <a:bodyPr wrap="square">
            <a:spAutoFit/>
          </a:bodyPr>
          <a:lstStyle/>
          <a:p>
            <a:pPr algn="ctr" defTabSz="1219170">
              <a:lnSpc>
                <a:spcPct val="150000"/>
              </a:lnSpc>
              <a:buClr>
                <a:srgbClr val="000000"/>
              </a:buClr>
            </a:pPr>
            <a:r>
              <a:rPr lang="vi-VN" sz="2800" i="1" kern="0" dirty="0" err="1">
                <a:solidFill>
                  <a:srgbClr val="002060"/>
                </a:solidFill>
                <a:latin typeface="UTM Avo" panose="02040603050506020204" pitchFamily="18"/>
                <a:sym typeface="Arial"/>
              </a:rPr>
              <a:t>Q</a:t>
            </a:r>
            <a:r>
              <a:rPr lang="en-US" sz="2800" i="1" kern="0" dirty="0" err="1">
                <a:solidFill>
                  <a:srgbClr val="002060"/>
                </a:solidFill>
                <a:latin typeface="UTM Avo" panose="02040603050506020204" pitchFamily="18"/>
                <a:sym typeface="Arial"/>
              </a:rPr>
              <a:t>uan</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sát</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các</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hình</a:t>
            </a:r>
            <a:r>
              <a:rPr lang="en-US" sz="2800" i="1" kern="0" dirty="0">
                <a:solidFill>
                  <a:srgbClr val="002060"/>
                </a:solidFill>
                <a:latin typeface="UTM Avo" panose="02040603050506020204" pitchFamily="18"/>
                <a:sym typeface="Arial"/>
              </a:rPr>
              <a:t> 6 </a:t>
            </a:r>
            <a:r>
              <a:rPr lang="vi-VN" sz="2800" i="1" kern="0" dirty="0">
                <a:solidFill>
                  <a:srgbClr val="002060"/>
                </a:solidFill>
                <a:latin typeface="UTM Avo" panose="02040603050506020204" pitchFamily="18"/>
                <a:sym typeface="Arial"/>
              </a:rPr>
              <a:t>-</a:t>
            </a:r>
            <a:r>
              <a:rPr lang="en-US" sz="2800" i="1" kern="0" dirty="0">
                <a:solidFill>
                  <a:srgbClr val="002060"/>
                </a:solidFill>
                <a:latin typeface="UTM Avo" panose="02040603050506020204" pitchFamily="18"/>
                <a:sym typeface="Arial"/>
              </a:rPr>
              <a:t> 9 ở </a:t>
            </a:r>
            <a:r>
              <a:rPr lang="en-US" sz="2800" i="1" kern="0" dirty="0" err="1">
                <a:solidFill>
                  <a:srgbClr val="002060"/>
                </a:solidFill>
                <a:latin typeface="UTM Avo" panose="02040603050506020204" pitchFamily="18"/>
                <a:sym typeface="Arial"/>
              </a:rPr>
              <a:t>trang</a:t>
            </a:r>
            <a:r>
              <a:rPr lang="en-US" sz="2800" i="1" kern="0" dirty="0">
                <a:solidFill>
                  <a:srgbClr val="002060"/>
                </a:solidFill>
                <a:latin typeface="UTM Avo" panose="02040603050506020204" pitchFamily="18"/>
                <a:sym typeface="Arial"/>
              </a:rPr>
              <a:t> 19 SGK</a:t>
            </a:r>
            <a:r>
              <a:rPr lang="vi-VN" sz="2800" i="1" kern="0" dirty="0">
                <a:solidFill>
                  <a:srgbClr val="002060"/>
                </a:solidFill>
                <a:latin typeface="UTM Avo" panose="02040603050506020204" pitchFamily="18"/>
                <a:sym typeface="Arial"/>
              </a:rPr>
              <a:t> và</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trả</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lời</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câu</a:t>
            </a:r>
            <a:r>
              <a:rPr lang="en-US" sz="2800" i="1" kern="0" dirty="0">
                <a:solidFill>
                  <a:srgbClr val="002060"/>
                </a:solidFill>
                <a:latin typeface="UTM Avo" panose="02040603050506020204" pitchFamily="18"/>
                <a:sym typeface="Arial"/>
              </a:rPr>
              <a:t> </a:t>
            </a:r>
            <a:r>
              <a:rPr lang="en-US" sz="2800" i="1" kern="0" dirty="0" err="1">
                <a:solidFill>
                  <a:srgbClr val="002060"/>
                </a:solidFill>
                <a:latin typeface="UTM Avo" panose="02040603050506020204" pitchFamily="18"/>
                <a:sym typeface="Arial"/>
              </a:rPr>
              <a:t>hỏi</a:t>
            </a:r>
            <a:r>
              <a:rPr lang="en-US" sz="2800" i="1" kern="0" dirty="0">
                <a:solidFill>
                  <a:srgbClr val="002060"/>
                </a:solidFill>
                <a:latin typeface="UTM Avo" panose="02040603050506020204" pitchFamily="18"/>
                <a:sym typeface="Arial"/>
              </a:rPr>
              <a:t>:</a:t>
            </a:r>
          </a:p>
        </p:txBody>
      </p:sp>
      <p:sp>
        <p:nvSpPr>
          <p:cNvPr id="4" name="Rounded Rectangular Callout 3">
            <a:extLst>
              <a:ext uri="{FF2B5EF4-FFF2-40B4-BE49-F238E27FC236}">
                <a16:creationId xmlns:a16="http://schemas.microsoft.com/office/drawing/2014/main" id="{35EF8CFB-053B-D05E-9642-FF90F216BEEF}"/>
              </a:ext>
            </a:extLst>
          </p:cNvPr>
          <p:cNvSpPr/>
          <p:nvPr/>
        </p:nvSpPr>
        <p:spPr>
          <a:xfrm>
            <a:off x="2118501" y="5720301"/>
            <a:ext cx="9219343" cy="1009787"/>
          </a:xfrm>
          <a:prstGeom prst="wedgeRoundRectCallout">
            <a:avLst>
              <a:gd name="adj1" fmla="val -58429"/>
              <a:gd name="adj2" fmla="val 35500"/>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30000"/>
              </a:lnSpc>
              <a:buClr>
                <a:srgbClr val="000000"/>
              </a:buClr>
            </a:pPr>
            <a:r>
              <a:rPr lang="en-US" sz="2400" kern="0" dirty="0" err="1">
                <a:solidFill>
                  <a:srgbClr val="000000"/>
                </a:solidFill>
                <a:latin typeface="UTM Avo" panose="02040603050506020204" pitchFamily="18"/>
                <a:sym typeface="Arial"/>
              </a:rPr>
              <a:t>Hình</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dạng</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của</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không</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khí</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phụ</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thuộc</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vào</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hình</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dạng</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các</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vật</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chứa</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nó</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Không</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khí</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không</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có</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hình</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dạng</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nhất</a:t>
            </a:r>
            <a:r>
              <a:rPr lang="en-US" sz="2400" kern="0" dirty="0">
                <a:solidFill>
                  <a:srgbClr val="000000"/>
                </a:solidFill>
                <a:latin typeface="UTM Avo" panose="02040603050506020204" pitchFamily="18"/>
                <a:sym typeface="Arial"/>
              </a:rPr>
              <a:t> </a:t>
            </a:r>
            <a:r>
              <a:rPr lang="en-US" sz="2400" kern="0" dirty="0" err="1">
                <a:solidFill>
                  <a:srgbClr val="000000"/>
                </a:solidFill>
                <a:latin typeface="UTM Avo" panose="02040603050506020204" pitchFamily="18"/>
                <a:sym typeface="Arial"/>
              </a:rPr>
              <a:t>định</a:t>
            </a:r>
            <a:r>
              <a:rPr lang="en-US" sz="2400" kern="0" dirty="0">
                <a:solidFill>
                  <a:srgbClr val="000000"/>
                </a:solidFill>
                <a:latin typeface="UTM Avo" panose="02040603050506020204" pitchFamily="18"/>
                <a:sym typeface="Arial"/>
              </a:rPr>
              <a:t>.</a:t>
            </a:r>
          </a:p>
        </p:txBody>
      </p:sp>
      <p:pic>
        <p:nvPicPr>
          <p:cNvPr id="7" name="Picture 6">
            <a:extLst>
              <a:ext uri="{FF2B5EF4-FFF2-40B4-BE49-F238E27FC236}">
                <a16:creationId xmlns:a16="http://schemas.microsoft.com/office/drawing/2014/main" id="{1FA914A3-C35D-BAD0-0F2E-91BF3A723240}"/>
              </a:ext>
            </a:extLst>
          </p:cNvPr>
          <p:cNvPicPr>
            <a:picLocks noChangeAspect="1"/>
          </p:cNvPicPr>
          <p:nvPr/>
        </p:nvPicPr>
        <p:blipFill>
          <a:blip r:embed="rId4"/>
          <a:stretch>
            <a:fillRect/>
          </a:stretch>
        </p:blipFill>
        <p:spPr>
          <a:xfrm>
            <a:off x="342982" y="5650177"/>
            <a:ext cx="1105530" cy="1150033"/>
          </a:xfrm>
          <a:prstGeom prst="rect">
            <a:avLst/>
          </a:prstGeom>
        </p:spPr>
      </p:pic>
      <p:pic>
        <p:nvPicPr>
          <p:cNvPr id="8" name="Picture 7">
            <a:extLst>
              <a:ext uri="{FF2B5EF4-FFF2-40B4-BE49-F238E27FC236}">
                <a16:creationId xmlns:a16="http://schemas.microsoft.com/office/drawing/2014/main" id="{3F32BBBF-CC5F-BD63-2079-C4067C0DD22C}"/>
              </a:ext>
            </a:extLst>
          </p:cNvPr>
          <p:cNvPicPr>
            <a:picLocks noChangeAspect="1"/>
          </p:cNvPicPr>
          <p:nvPr/>
        </p:nvPicPr>
        <p:blipFill>
          <a:blip r:embed="rId5"/>
          <a:stretch>
            <a:fillRect/>
          </a:stretch>
        </p:blipFill>
        <p:spPr>
          <a:xfrm>
            <a:off x="342982" y="3004624"/>
            <a:ext cx="11506031" cy="2514563"/>
          </a:xfrm>
          <a:prstGeom prst="rect">
            <a:avLst/>
          </a:prstGeom>
        </p:spPr>
      </p:pic>
    </p:spTree>
    <p:custDataLst>
      <p:tags r:id="rId1"/>
    </p:custDataLst>
    <p:extLst>
      <p:ext uri="{BB962C8B-B14F-4D97-AF65-F5344CB8AC3E}">
        <p14:creationId xmlns:p14="http://schemas.microsoft.com/office/powerpoint/2010/main" val="3011254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1205</TotalTime>
  <Words>914</Words>
  <Application>Microsoft Office PowerPoint</Application>
  <PresentationFormat>Widescreen</PresentationFormat>
  <Paragraphs>86</Paragraphs>
  <Slides>26</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Arial</vt:lpstr>
      <vt:lpstr>Calibri</vt:lpstr>
      <vt:lpstr>Calibri Light</vt:lpstr>
      <vt:lpstr>Comfortaa</vt:lpstr>
      <vt:lpstr>Fredoka One</vt:lpstr>
      <vt:lpstr>Garamond</vt:lpstr>
      <vt:lpstr>Tahoma</vt:lpstr>
      <vt:lpstr>Times New Roman</vt:lpstr>
      <vt:lpstr>UTM Avo</vt:lpstr>
      <vt:lpstr>Wingdings</vt:lpstr>
      <vt:lpstr>Office Theme</vt:lpstr>
      <vt:lpstr>1_Office Theme</vt:lpstr>
      <vt:lpstr>2_Office Theme</vt:lpstr>
      <vt:lpstr>Find a Rainbow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Administrator</cp:lastModifiedBy>
  <cp:revision>49</cp:revision>
  <dcterms:modified xsi:type="dcterms:W3CDTF">2025-09-22T04:43:36Z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