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287" r:id="rId3"/>
    <p:sldId id="316" r:id="rId4"/>
    <p:sldId id="290" r:id="rId5"/>
    <p:sldId id="291" r:id="rId6"/>
    <p:sldId id="322" r:id="rId7"/>
    <p:sldId id="307" r:id="rId8"/>
    <p:sldId id="309" r:id="rId9"/>
    <p:sldId id="312" r:id="rId10"/>
    <p:sldId id="323" r:id="rId11"/>
    <p:sldId id="324" r:id="rId12"/>
    <p:sldId id="325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401E0A5B-2F91-BAC0-BABA-61CE73951D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20002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microsoft.com/office/2007/relationships/hdphoto" Target="../media/hdphoto8.wdp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microsoft.com/office/2007/relationships/hdphoto" Target="../media/hdphoto3.wdp"/><Relationship Id="rId15" Type="http://schemas.microsoft.com/office/2007/relationships/hdphoto" Target="../media/hdphoto9.wdp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5.wdp"/><Relationship Id="rId1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7.png"/><Relationship Id="rId1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6.png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45.gif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microsoft.com/office/2007/relationships/hdphoto" Target="../media/hdphoto8.wdp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microsoft.com/office/2007/relationships/hdphoto" Target="../media/hdphoto3.wdp"/><Relationship Id="rId15" Type="http://schemas.microsoft.com/office/2007/relationships/hdphoto" Target="../media/hdphoto9.wdp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7.gif"/><Relationship Id="rId1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39.png"/><Relationship Id="rId10" Type="http://schemas.microsoft.com/office/2007/relationships/hdphoto" Target="../media/hdphoto1.wdp"/><Relationship Id="rId19" Type="http://schemas.openxmlformats.org/officeDocument/2006/relationships/image" Target="../media/image41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4" y="2408772"/>
            <a:ext cx="8565622" cy="1950889"/>
          </a:xfrm>
          <a:prstGeom prst="rect">
            <a:avLst/>
          </a:prstGeom>
        </p:spPr>
      </p:pic>
      <p:pic>
        <p:nvPicPr>
          <p:cNvPr id="2" name="Picture 2" descr="Bộ hình nền &quot;Hoạt hình siêu dễ thương 2&quot; chất lượng cao cho Powerpoint">
            <a:extLst>
              <a:ext uri="{FF2B5EF4-FFF2-40B4-BE49-F238E27FC236}">
                <a16:creationId xmlns="" xmlns:a16="http://schemas.microsoft.com/office/drawing/2014/main" id="{F3B48790-F29F-21A7-22D2-C96C7392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ộ hình nền &quot;Hoạt hình siêu dễ thương 2&quot; chất lượng cao cho Powerpoint">
            <a:extLst>
              <a:ext uri="{FF2B5EF4-FFF2-40B4-BE49-F238E27FC236}">
                <a16:creationId xmlns="" xmlns:a16="http://schemas.microsoft.com/office/drawing/2014/main" id="{2C6FDC0C-FFA3-0F40-74BA-3494913C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0083A9-2D46-BA2E-FC9E-4739CF696498}"/>
              </a:ext>
            </a:extLst>
          </p:cNvPr>
          <p:cNvSpPr txBox="1"/>
          <p:nvPr/>
        </p:nvSpPr>
        <p:spPr>
          <a:xfrm>
            <a:off x="2506717" y="2359733"/>
            <a:ext cx="7520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4A3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38D9C3-1617-3639-252F-225EF468183A}"/>
              </a:ext>
            </a:extLst>
          </p:cNvPr>
          <p:cNvSpPr txBox="1"/>
          <p:nvPr/>
        </p:nvSpPr>
        <p:spPr>
          <a:xfrm>
            <a:off x="2629293" y="618565"/>
            <a:ext cx="6933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T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HƯNG ĐẠO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5578" y="1667410"/>
            <a:ext cx="82208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 VỀ DỰ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xmlns="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xmlns="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xmlns="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xmlns="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xmlns="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xmlns="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xmlns="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xmlns="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xmlns="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xmlns="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xmlns="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xmlns="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xmlns="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xmlns="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vi-VN" sz="4000" b="1" i="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xmlns="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xmlns="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xmlns="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xmlns="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9A650BA-5C33-7600-2A1D-16E7DBEFAAF1}"/>
              </a:ext>
            </a:extLst>
          </p:cNvPr>
          <p:cNvSpPr/>
          <p:nvPr/>
        </p:nvSpPr>
        <p:spPr>
          <a:xfrm>
            <a:off x="686136" y="2323522"/>
            <a:ext cx="2669300" cy="13015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gian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xmlns="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74666" y="1985167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089FFFAC-CFBC-D3A7-7C96-27C531B4A80F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3471639" y="2826207"/>
            <a:ext cx="1947468" cy="246051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BF72280-667E-5379-64C1-8B73A1B0AE7A}"/>
              </a:ext>
            </a:extLst>
          </p:cNvPr>
          <p:cNvSpPr/>
          <p:nvPr/>
        </p:nvSpPr>
        <p:spPr>
          <a:xfrm>
            <a:off x="5419107" y="2236860"/>
            <a:ext cx="2358116" cy="117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điểm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xmlns="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331" y="1706911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xmlns="" id="{92E9320D-A524-CB6D-3C5F-27D51A06FE52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7777223" y="2826207"/>
            <a:ext cx="1832885" cy="2058022"/>
          </a:xfrm>
          <a:prstGeom prst="curvedConnector2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thực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hiện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xmlns="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xmlns="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xmlns="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3440" y="4423009"/>
            <a:ext cx="961811" cy="5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CA294F8-7E5F-B145-F9A5-1056D9F1B19C}"/>
              </a:ext>
            </a:extLst>
          </p:cNvPr>
          <p:cNvSpPr/>
          <p:nvPr/>
        </p:nvSpPr>
        <p:spPr>
          <a:xfrm>
            <a:off x="174812" y="1103244"/>
            <a:ext cx="11887200" cy="5257215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AAB343-AFAA-70C3-5409-3A932267B26F}"/>
              </a:ext>
            </a:extLst>
          </p:cNvPr>
          <p:cNvSpPr/>
          <p:nvPr/>
        </p:nvSpPr>
        <p:spPr>
          <a:xfrm>
            <a:off x="349625" y="2067339"/>
            <a:ext cx="2960106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 smtClean="0">
                <a:solidFill>
                  <a:srgbClr val="002060"/>
                </a:solidFill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 smtClean="0">
                <a:solidFill>
                  <a:srgbClr val="002060"/>
                </a:solidFill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4056336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</a:rPr>
              <a:t>Thống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trưởng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tổng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thống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</a:rPr>
              <a:t> ý </a:t>
            </a:r>
            <a:r>
              <a:rPr lang="en-US" sz="2800" dirty="0" err="1" smtClean="0">
                <a:solidFill>
                  <a:srgbClr val="002060"/>
                </a:solidFill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894" y="5009406"/>
            <a:ext cx="692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Lưu</a:t>
            </a:r>
            <a:r>
              <a:rPr lang="en-US" sz="2800" b="1" i="1" dirty="0" smtClean="0"/>
              <a:t> ý: </a:t>
            </a:r>
            <a:r>
              <a:rPr lang="en-US" sz="2800" b="1" i="1" dirty="0" err="1" smtClean="0"/>
              <a:t>Ghi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chép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kết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quả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thảo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luận</a:t>
            </a:r>
            <a:r>
              <a:rPr lang="en-US" sz="2800" b="1" i="1" dirty="0" smtClean="0"/>
              <a:t> (ở </a:t>
            </a:r>
            <a:r>
              <a:rPr lang="en-US" sz="2800" b="1" i="1" dirty="0" err="1" smtClean="0"/>
              <a:t>bước</a:t>
            </a:r>
            <a:r>
              <a:rPr lang="en-US" sz="2800" b="1" i="1" dirty="0" smtClean="0"/>
              <a:t> 3).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xmlns="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xmlns="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xmlns="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xmlns="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xmlns="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xmlns="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49668" r="17498" b="29645"/>
          <a:stretch/>
        </p:blipFill>
        <p:spPr>
          <a:xfrm>
            <a:off x="3950103" y="1220821"/>
            <a:ext cx="7774779" cy="36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xmlns="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xmlns="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xmlns="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xmlns="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xmlns="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xmlns="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xmlns="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xmlns="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xmlns="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239</Words>
  <Application>Microsoft Office PowerPoint</Application>
  <PresentationFormat>Custom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RUBY</cp:lastModifiedBy>
  <cp:revision>25</cp:revision>
  <dcterms:created xsi:type="dcterms:W3CDTF">2023-07-13T09:30:50Z</dcterms:created>
  <dcterms:modified xsi:type="dcterms:W3CDTF">2025-09-30T02:10:11Z</dcterms:modified>
</cp:coreProperties>
</file>