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56" r:id="rId3"/>
    <p:sldId id="257" r:id="rId4"/>
    <p:sldId id="258" r:id="rId5"/>
    <p:sldId id="270"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49233-1E61-4721-BA70-A2BEB5827607}"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EB0C8-DDEA-4F03-B854-AF8D759E8704}" type="slidenum">
              <a:rPr lang="en-US" smtClean="0"/>
              <a:t>‹#›</a:t>
            </a:fld>
            <a:endParaRPr lang="en-US"/>
          </a:p>
        </p:txBody>
      </p:sp>
    </p:spTree>
    <p:extLst>
      <p:ext uri="{BB962C8B-B14F-4D97-AF65-F5344CB8AC3E}">
        <p14:creationId xmlns:p14="http://schemas.microsoft.com/office/powerpoint/2010/main" val="177404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49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06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16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968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2000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4571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AA7594-640A-4600-8E1B-33B604823AA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2374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A7594-640A-4600-8E1B-33B604823AA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172452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A7594-640A-4600-8E1B-33B604823AA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102107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6367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A7594-640A-4600-8E1B-33B604823AA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33390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A7594-640A-4600-8E1B-33B604823AA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278416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A7594-640A-4600-8E1B-33B604823AA1}"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27819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A7594-640A-4600-8E1B-33B604823AA1}"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2783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A7594-640A-4600-8E1B-33B604823AA1}"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370670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A7594-640A-4600-8E1B-33B604823AA1}"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5978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A7594-640A-4600-8E1B-33B604823AA1}"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335457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A7594-640A-4600-8E1B-33B604823AA1}"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24842-7062-4F84-8D53-CFC2967817D6}" type="slidenum">
              <a:rPr lang="en-US" smtClean="0"/>
              <a:t>‹#›</a:t>
            </a:fld>
            <a:endParaRPr lang="en-US"/>
          </a:p>
        </p:txBody>
      </p:sp>
    </p:spTree>
    <p:extLst>
      <p:ext uri="{BB962C8B-B14F-4D97-AF65-F5344CB8AC3E}">
        <p14:creationId xmlns:p14="http://schemas.microsoft.com/office/powerpoint/2010/main" val="4872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A7594-640A-4600-8E1B-33B604823AA1}" type="datetimeFigureOut">
              <a:rPr lang="en-US" smtClean="0"/>
              <a:t>10/16/2025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24842-7062-4F84-8D53-CFC2967817D6}" type="slidenum">
              <a:rPr lang="en-US" smtClean="0"/>
              <a:t>‹#›</a:t>
            </a:fld>
            <a:endParaRPr lang="en-US"/>
          </a:p>
        </p:txBody>
      </p:sp>
    </p:spTree>
    <p:extLst>
      <p:ext uri="{BB962C8B-B14F-4D97-AF65-F5344CB8AC3E}">
        <p14:creationId xmlns:p14="http://schemas.microsoft.com/office/powerpoint/2010/main" val="196461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xmlns="" id="{3F1E8021-A200-4249-BD7E-1AF85AF3D2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xmlns=""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xmlns="" id="{5D349C36-4E2B-4F7D-9E02-E47CDFF779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xmlns="" id="{4555CBF9-4844-4B32-80B6-E61860ADC8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xmlns="" id="{2F16F3FC-F880-482B-97B3-EA8445CFD293}"/>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xmlns="" id="{68FC6EFA-D062-9127-C36A-EE2D80384781}"/>
              </a:ext>
            </a:extLst>
          </p:cNvPr>
          <p:cNvPicPr>
            <a:picLocks noChangeAspect="1"/>
          </p:cNvPicPr>
          <p:nvPr/>
        </p:nvPicPr>
        <p:blipFill>
          <a:blip r:embed="rId7"/>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xmlns="" id="{2CDB2700-9858-D23D-F40A-BD70192EE2A8}"/>
              </a:ext>
            </a:extLst>
          </p:cNvPr>
          <p:cNvPicPr>
            <a:picLocks noChangeAspect="1"/>
          </p:cNvPicPr>
          <p:nvPr/>
        </p:nvPicPr>
        <p:blipFill>
          <a:blip r:embed="rId8"/>
          <a:stretch>
            <a:fillRect/>
          </a:stretch>
        </p:blipFill>
        <p:spPr>
          <a:xfrm>
            <a:off x="2491966" y="1840903"/>
            <a:ext cx="7379518" cy="1632704"/>
          </a:xfrm>
          <a:prstGeom prst="rect">
            <a:avLst/>
          </a:prstGeom>
        </p:spPr>
      </p:pic>
      <p:sp>
        <p:nvSpPr>
          <p:cNvPr id="10" name="tex02">
            <a:extLst>
              <a:ext uri="{FF2B5EF4-FFF2-40B4-BE49-F238E27FC236}">
                <a16:creationId xmlns:a16="http://schemas.microsoft.com/office/drawing/2014/main" xmlns="" id="{42976E72-D805-4783-B14C-CCD6189DC1FB}"/>
              </a:ext>
            </a:extLst>
          </p:cNvPr>
          <p:cNvSpPr txBox="1"/>
          <p:nvPr/>
        </p:nvSpPr>
        <p:spPr>
          <a:xfrm>
            <a:off x="2793182" y="3993760"/>
            <a:ext cx="7925413" cy="1200329"/>
          </a:xfrm>
          <a:prstGeom prst="rect">
            <a:avLst/>
          </a:prstGeom>
          <a:noFill/>
        </p:spPr>
        <p:txBody>
          <a:bodyPr wrap="square" rtlCol="0">
            <a:spAutoFit/>
          </a:bodyPr>
          <a:lstStyle/>
          <a:p>
            <a:pPr algn="ctr" defTabSz="457189"/>
            <a:r>
              <a:rPr lang="en-US" altLang="zh-CN" sz="2400" b="1" dirty="0" err="1">
                <a:latin typeface="Times New Roman" panose="02020603050405020304" pitchFamily="18" charset="0"/>
                <a:ea typeface="Arial-Rounded" panose="020B0500000000000000" pitchFamily="34" charset="-93"/>
                <a:cs typeface="Times New Roman" panose="02020603050405020304" pitchFamily="18" charset="0"/>
                <a:sym typeface="+mn-lt"/>
              </a:rPr>
              <a:t>Giáo</a:t>
            </a:r>
            <a:r>
              <a:rPr lang="en-US" altLang="zh-CN" sz="2400" b="1"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dirty="0" err="1">
                <a:latin typeface="Times New Roman" panose="02020603050405020304" pitchFamily="18" charset="0"/>
                <a:ea typeface="Arial-Rounded" panose="020B0500000000000000" pitchFamily="34" charset="-93"/>
                <a:cs typeface="Times New Roman" panose="02020603050405020304" pitchFamily="18" charset="0"/>
                <a:sym typeface="+mn-lt"/>
              </a:rPr>
              <a:t>viên</a:t>
            </a:r>
            <a:r>
              <a:rPr lang="en-US" altLang="zh-CN" sz="2400" b="1">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smtClean="0">
                <a:latin typeface="Times New Roman" panose="02020603050405020304" pitchFamily="18" charset="0"/>
                <a:ea typeface="Arial-Rounded" panose="020B0500000000000000" pitchFamily="34" charset="-93"/>
                <a:cs typeface="Times New Roman" panose="02020603050405020304" pitchFamily="18" charset="0"/>
                <a:sym typeface="+mn-lt"/>
              </a:rPr>
              <a:t>Vũ Thị Vân</a:t>
            </a:r>
          </a:p>
          <a:p>
            <a:pPr algn="ctr" defTabSz="457189"/>
            <a:r>
              <a:rPr lang="en-US" altLang="zh-CN" sz="2400" b="1" smtClean="0">
                <a:latin typeface="Times New Roman" panose="02020603050405020304" pitchFamily="18" charset="0"/>
                <a:ea typeface="Arial-Rounded" panose="020B0500000000000000" pitchFamily="34" charset="-93"/>
                <a:cs typeface="Times New Roman" panose="02020603050405020304" pitchFamily="18" charset="0"/>
                <a:sym typeface="+mn-lt"/>
              </a:rPr>
              <a:t>Lớp: 5A7</a:t>
            </a:r>
          </a:p>
          <a:p>
            <a:pPr algn="ctr" defTabSz="457189"/>
            <a:r>
              <a:rPr lang="en-US" altLang="zh-CN" sz="2400" b="1" smtClean="0">
                <a:latin typeface="Times New Roman" panose="02020603050405020304" pitchFamily="18" charset="0"/>
                <a:ea typeface="Arial-Rounded" panose="020B0500000000000000" pitchFamily="34" charset="-93"/>
                <a:cs typeface="Times New Roman" panose="02020603050405020304" pitchFamily="18" charset="0"/>
                <a:sym typeface="+mn-lt"/>
              </a:rPr>
              <a:t>Đơn vị công tác: Tiểu học Hưng Đạo </a:t>
            </a:r>
            <a:endParaRPr lang="vi-VN" altLang="zh-CN" sz="24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1668397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xmlns=""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1676187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xmlns=""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1676569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xmlns=""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963289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xmlns=""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xmlns="" id="{9D5D84AE-4293-4E81-9FDA-43EED94803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xmlns="" id="{C2282CD7-D2CF-8B70-BD5B-13CB45D99A45}"/>
              </a:ext>
            </a:extLst>
          </p:cNvPr>
          <p:cNvPicPr>
            <a:picLocks noChangeAspect="1"/>
          </p:cNvPicPr>
          <p:nvPr/>
        </p:nvPicPr>
        <p:blipFill>
          <a:blip r:embed="rId6"/>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36301761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A518E2D-1467-2E8A-58CE-F0CC55690376}"/>
              </a:ext>
            </a:extLst>
          </p:cNvPr>
          <p:cNvGraphicFramePr>
            <a:graphicFrameLocks noGrp="1"/>
          </p:cNvGraphicFramePr>
          <p:nvPr>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xmlns="" val="1901463403"/>
                    </a:ext>
                  </a:extLst>
                </a:gridCol>
                <a:gridCol w="698252">
                  <a:extLst>
                    <a:ext uri="{9D8B030D-6E8A-4147-A177-3AD203B41FA5}">
                      <a16:colId xmlns:a16="http://schemas.microsoft.com/office/drawing/2014/main" xmlns="" val="2266458997"/>
                    </a:ext>
                  </a:extLst>
                </a:gridCol>
                <a:gridCol w="698252">
                  <a:extLst>
                    <a:ext uri="{9D8B030D-6E8A-4147-A177-3AD203B41FA5}">
                      <a16:colId xmlns:a16="http://schemas.microsoft.com/office/drawing/2014/main" xmlns="" val="3236324664"/>
                    </a:ext>
                  </a:extLst>
                </a:gridCol>
                <a:gridCol w="698252">
                  <a:extLst>
                    <a:ext uri="{9D8B030D-6E8A-4147-A177-3AD203B41FA5}">
                      <a16:colId xmlns:a16="http://schemas.microsoft.com/office/drawing/2014/main" xmlns="" val="2894073922"/>
                    </a:ext>
                  </a:extLst>
                </a:gridCol>
                <a:gridCol w="698252">
                  <a:extLst>
                    <a:ext uri="{9D8B030D-6E8A-4147-A177-3AD203B41FA5}">
                      <a16:colId xmlns:a16="http://schemas.microsoft.com/office/drawing/2014/main" xmlns="" val="1561883898"/>
                    </a:ext>
                  </a:extLst>
                </a:gridCol>
                <a:gridCol w="698252">
                  <a:extLst>
                    <a:ext uri="{9D8B030D-6E8A-4147-A177-3AD203B41FA5}">
                      <a16:colId xmlns:a16="http://schemas.microsoft.com/office/drawing/2014/main" xmlns="" val="1107623553"/>
                    </a:ext>
                  </a:extLst>
                </a:gridCol>
                <a:gridCol w="698252">
                  <a:extLst>
                    <a:ext uri="{9D8B030D-6E8A-4147-A177-3AD203B41FA5}">
                      <a16:colId xmlns:a16="http://schemas.microsoft.com/office/drawing/2014/main" xmlns="" val="330794460"/>
                    </a:ext>
                  </a:extLst>
                </a:gridCol>
                <a:gridCol w="698252">
                  <a:extLst>
                    <a:ext uri="{9D8B030D-6E8A-4147-A177-3AD203B41FA5}">
                      <a16:colId xmlns:a16="http://schemas.microsoft.com/office/drawing/2014/main" xmlns="" val="2538948707"/>
                    </a:ext>
                  </a:extLst>
                </a:gridCol>
                <a:gridCol w="698252">
                  <a:extLst>
                    <a:ext uri="{9D8B030D-6E8A-4147-A177-3AD203B41FA5}">
                      <a16:colId xmlns:a16="http://schemas.microsoft.com/office/drawing/2014/main" xmlns=""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xmlns=""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xmlns=""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73849607"/>
                  </a:ext>
                </a:extLst>
              </a:tr>
            </a:tbl>
          </a:graphicData>
        </a:graphic>
      </p:graphicFrame>
      <p:sp>
        <p:nvSpPr>
          <p:cNvPr id="3" name="TextBox 2">
            <a:extLst>
              <a:ext uri="{FF2B5EF4-FFF2-40B4-BE49-F238E27FC236}">
                <a16:creationId xmlns:a16="http://schemas.microsoft.com/office/drawing/2014/main" xmlns=""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xmlns=""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xmlns=""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xmlns=""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xmlns=""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xmlns=""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xmlns=""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xmlns=""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xmlns=""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xmlns=""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xmlns=""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xmlns=""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xmlns=""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xmlns=""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xmlns=""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xmlns=""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xmlns=""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xmlns=""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xmlns=""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xmlns=""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xmlns=""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xmlns=""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xmlns=""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xmlns=""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30218215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xmlns="" id="{3F1E8021-A200-4249-BD7E-1AF85AF3D2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xmlns=""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xmlns="" id="{5D349C36-4E2B-4F7D-9E02-E47CDFF779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xmlns="" id="{4555CBF9-4844-4B32-80B6-E61860ADC8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xmlns="" id="{2F16F3FC-F880-482B-97B3-EA8445CFD293}"/>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xmlns=""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554340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02">
            <a:extLst>
              <a:ext uri="{FF2B5EF4-FFF2-40B4-BE49-F238E27FC236}">
                <a16:creationId xmlns:a16="http://schemas.microsoft.com/office/drawing/2014/main" xmlns="" id="{42976E72-D805-4783-B14C-CCD6189DC1FB}"/>
              </a:ext>
            </a:extLst>
          </p:cNvPr>
          <p:cNvSpPr txBox="1"/>
          <p:nvPr/>
        </p:nvSpPr>
        <p:spPr>
          <a:xfrm>
            <a:off x="2064868" y="4565163"/>
            <a:ext cx="7925413" cy="1200329"/>
          </a:xfrm>
          <a:prstGeom prst="rect">
            <a:avLst/>
          </a:prstGeom>
          <a:noFill/>
        </p:spPr>
        <p:txBody>
          <a:bodyPr wrap="square" rtlCol="0">
            <a:spAutoFit/>
          </a:bodyPr>
          <a:lstStyle/>
          <a:p>
            <a:pPr algn="ctr" defTabSz="457189"/>
            <a:r>
              <a:rPr lang="en-US" altLang="zh-CN" sz="2400" b="1" i="1" dirty="0" err="1">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Giáo</a:t>
            </a:r>
            <a:r>
              <a:rPr lang="en-US" altLang="zh-CN" sz="2400" b="1" i="1" dirty="0">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i="1" dirty="0" err="1">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viên</a:t>
            </a:r>
            <a:r>
              <a:rPr lang="en-US" altLang="zh-CN" sz="2400" b="1" i="1">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i="1" smtClean="0">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Vũ Thị Vân</a:t>
            </a:r>
          </a:p>
          <a:p>
            <a:pPr algn="ctr" defTabSz="457189"/>
            <a:r>
              <a:rPr lang="en-US" altLang="zh-CN" sz="2400" b="1" i="1" smtClean="0">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Lớp: 5A7</a:t>
            </a:r>
          </a:p>
          <a:p>
            <a:pPr algn="ctr" defTabSz="457189"/>
            <a:r>
              <a:rPr lang="en-US" altLang="zh-CN" sz="2400" b="1" i="1" smtClean="0">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rPr>
              <a:t>Đơn vị công tác: Tiểu học Hưng Đạo </a:t>
            </a:r>
            <a:endParaRPr lang="vi-VN" altLang="zh-CN" sz="2400" b="1" i="1" dirty="0">
              <a:solidFill>
                <a:srgbClr val="00B05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15389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xmlns=""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xmlns="" id="{E640D26D-D3DE-4752-85D7-CB4F73A0D2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xmlns="" id="{8AB0319C-991C-DCD4-4B55-7C18B0F2B3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50161235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xmlns=""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xmlns="" id="{ABBC1EC6-4DF9-4D4C-B48F-0FD6F676A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xmlns="" id="{73F6F9C0-69B9-9FA3-FB83-0D0181B78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xmlns=""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776455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xmlns="" id="{3F1E8021-A200-4249-BD7E-1AF85AF3D2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xmlns=""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xmlns="" id="{5D349C36-4E2B-4F7D-9E02-E47CDFF779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xmlns="" id="{4555CBF9-4844-4B32-80B6-E61860ADC8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xmlns="" id="{2F16F3FC-F880-482B-97B3-EA8445CFD293}"/>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xmlns="" id="{68FC6EFA-D062-9127-C36A-EE2D80384781}"/>
              </a:ext>
            </a:extLst>
          </p:cNvPr>
          <p:cNvPicPr>
            <a:picLocks noChangeAspect="1"/>
          </p:cNvPicPr>
          <p:nvPr/>
        </p:nvPicPr>
        <p:blipFill>
          <a:blip r:embed="rId7"/>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xmlns="" id="{2CDB2700-9858-D23D-F40A-BD70192EE2A8}"/>
              </a:ext>
            </a:extLst>
          </p:cNvPr>
          <p:cNvPicPr>
            <a:picLocks noChangeAspect="1"/>
          </p:cNvPicPr>
          <p:nvPr/>
        </p:nvPicPr>
        <p:blipFill>
          <a:blip r:embed="rId8"/>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2552487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xmlns=""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xmlns="" id="{E640D26D-D3DE-4752-85D7-CB4F73A0D2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xmlns="" id="{9AC40B20-6021-C407-2FA6-E3613B5309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117156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88998002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xmlns="" id="{A3820D36-0BB0-4DB1-B938-4B2C6E35BAD6}"/>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xmlns="" id="{E3BDC699-91CD-4F93-94A2-500ED83F5D6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xmlns=""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xmlns="" id="{83646B40-1983-489A-9194-082DD47EF2C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xmlns="" id="{1C5F010F-7BC4-4CF5-B120-BCEE53DB67AD}"/>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xmlns="" id="{05771EC7-4264-4522-AC31-27DC7D655E9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xmlns=""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xmlns=""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3830651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xmlns=""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15372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918</Words>
  <Application>Microsoft Office PowerPoint</Application>
  <PresentationFormat>Widescreen</PresentationFormat>
  <Paragraphs>104</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宋体</vt:lpstr>
      <vt:lpstr>Arial</vt:lpstr>
      <vt:lpstr>Arial-Rounded</vt:lpstr>
      <vt:lpstr>Calibri</vt:lpstr>
      <vt:lpstr>Calibri Light</vt:lpstr>
      <vt:lpstr>Cambria</vt:lpstr>
      <vt:lpstr>iCiel Cadena</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2025-10-16T01:01:11Z</dcterms:created>
  <dcterms:modified xsi:type="dcterms:W3CDTF">2025-10-16T01:01:32Z</dcterms:modified>
</cp:coreProperties>
</file>