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8.svg" ContentType="image/svg+xml"/>
  <Override PartName="/ppt/media/image47.svg" ContentType="image/svg+xml"/>
  <Override PartName="/ppt/media/image50.svg" ContentType="image/svg+xml"/>
  <Override PartName="/ppt/media/image52.svg" ContentType="image/svg+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2639" r:id="rId5"/>
    <p:sldId id="334" r:id="rId7"/>
    <p:sldId id="335" r:id="rId8"/>
    <p:sldId id="336" r:id="rId9"/>
    <p:sldId id="2634" r:id="rId10"/>
    <p:sldId id="256" r:id="rId11"/>
    <p:sldId id="338" r:id="rId12"/>
    <p:sldId id="339" r:id="rId13"/>
    <p:sldId id="347" r:id="rId14"/>
    <p:sldId id="345" r:id="rId15"/>
    <p:sldId id="2635" r:id="rId16"/>
    <p:sldId id="352" r:id="rId17"/>
    <p:sldId id="353" r:id="rId18"/>
    <p:sldId id="354" r:id="rId19"/>
    <p:sldId id="357" r:id="rId20"/>
    <p:sldId id="360" r:id="rId21"/>
    <p:sldId id="361" r:id="rId22"/>
    <p:sldId id="358" r:id="rId23"/>
    <p:sldId id="2637" r:id="rId24"/>
    <p:sldId id="2638" r:id="rId25"/>
    <p:sldId id="369" r:id="rId26"/>
    <p:sldId id="374" r:id="rId27"/>
    <p:sldId id="370" r:id="rId28"/>
    <p:sldId id="371"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Mầm non</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sự chuyển mùa kì diệu của thiên nhiên. Cảnh vật tuy lặng im nhưng ẩn sâu trong đó vẫn tồn tại sức sống mãnh liệt sinh sôi nảy nở của những mầm non.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27D77AF-AD75-491A-876E-B51CBAAB41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7D77AF-AD75-491A-876E-B51CBAAB41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7D77AF-AD75-491A-876E-B51CBAAB41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7D77AF-AD75-491A-876E-B51CBAAB41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27D77AF-AD75-491A-876E-B51CBAAB41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27D77AF-AD75-491A-876E-B51CBAAB41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27D77AF-AD75-491A-876E-B51CBAAB41A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27D77AF-AD75-491A-876E-B51CBAAB41A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D77AF-AD75-491A-876E-B51CBAAB41A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27D77AF-AD75-491A-876E-B51CBAAB41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27D77AF-AD75-491A-876E-B51CBAAB41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4A04C-A463-46DC-B210-B25422DAC1C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77AF-AD75-491A-876E-B51CBAAB41A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4A04C-A463-46DC-B210-B25422DAC1C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0" Type="http://schemas.openxmlformats.org/officeDocument/2006/relationships/slideLayout" Target="../slideLayouts/slideLayout12.xml"/><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1.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2.xml"/><Relationship Id="rId5" Type="http://schemas.openxmlformats.org/officeDocument/2006/relationships/image" Target="../media/image47.sv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8.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9" Type="http://schemas.openxmlformats.org/officeDocument/2006/relationships/image" Target="../media/image54.svg"/><Relationship Id="rId8" Type="http://schemas.openxmlformats.org/officeDocument/2006/relationships/image" Target="../media/image53.png"/><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4.png"/><Relationship Id="rId11" Type="http://schemas.openxmlformats.org/officeDocument/2006/relationships/notesSlide" Target="../notesSlides/notesSlide12.xml"/><Relationship Id="rId10" Type="http://schemas.openxmlformats.org/officeDocument/2006/relationships/slideLayout" Target="../slideLayouts/slideLayout12.xml"/><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2.xml"/><Relationship Id="rId5" Type="http://schemas.openxmlformats.org/officeDocument/2006/relationships/image" Target="../media/image47.sv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2.xml"/><Relationship Id="rId5" Type="http://schemas.openxmlformats.org/officeDocument/2006/relationships/image" Target="../media/image47.sv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60.png"/><Relationship Id="rId5" Type="http://schemas.microsoft.com/office/2007/relationships/hdphoto" Target="../media/image59.wdp"/><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image" Target="../media/image55.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3.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8.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microsoft.com/office/2007/relationships/hdphoto" Target="../media/image65.wdp"/><Relationship Id="rId3" Type="http://schemas.openxmlformats.org/officeDocument/2006/relationships/image" Target="../media/image64.png"/><Relationship Id="rId2" Type="http://schemas.openxmlformats.org/officeDocument/2006/relationships/image" Target="../media/image29.png"/><Relationship Id="rId1"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70.png"/><Relationship Id="rId6" Type="http://schemas.openxmlformats.org/officeDocument/2006/relationships/image" Target="../media/image69.png"/><Relationship Id="rId5" Type="http://schemas.microsoft.com/office/2007/relationships/media" Target="../media/media1.mp3"/><Relationship Id="rId4" Type="http://schemas.openxmlformats.org/officeDocument/2006/relationships/audio" Target="NULL" TargetMode="External"/><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image" Target="../media/image66.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11.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GIF"/><Relationship Id="rId3" Type="http://schemas.openxmlformats.org/officeDocument/2006/relationships/image" Target="../media/image15.GIF"/><Relationship Id="rId2" Type="http://schemas.microsoft.com/office/2007/relationships/hdphoto" Target="../media/image14.wdp"/><Relationship Id="rId10" Type="http://schemas.openxmlformats.org/officeDocument/2006/relationships/notesSlide" Target="../notesSlides/notesSlide5.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1.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audio" Target="../media/audio1.wav"/><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microsoft.com/office/2007/relationships/hdphoto" Target="../media/image23.wdp"/><Relationship Id="rId2" Type="http://schemas.openxmlformats.org/officeDocument/2006/relationships/image" Target="../media/image22.png"/><Relationship Id="rId10" Type="http://schemas.openxmlformats.org/officeDocument/2006/relationships/notesSlide" Target="../notesSlides/notesSlide6.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28.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p>
            <a:pPr algn="ctr"/>
            <a:r>
              <a:rPr lang="en-US" sz="2400" b="1">
                <a:gradFill>
                  <a:gsLst>
                    <a:gs pos="50000">
                      <a:schemeClr val="tx1"/>
                    </a:gs>
                    <a:gs pos="0">
                      <a:schemeClr val="tx1">
                        <a:lumMod val="25000"/>
                        <a:lumOff val="75000"/>
                      </a:schemeClr>
                    </a:gs>
                    <a:gs pos="100000">
                      <a:schemeClr val="tx1">
                        <a:lumMod val="85000"/>
                      </a:schemeClr>
                    </a:gs>
                  </a:gsLst>
                  <a:lin ang="5400000" scaled="1"/>
                </a:gradFill>
              </a:rPr>
              <a:t>TRƯỜNG TIỂU HỌC HƯNG ĐẠO</a:t>
            </a:r>
            <a:endParaRPr lang="en-US" sz="2400" b="1">
              <a:gradFill>
                <a:gsLst>
                  <a:gs pos="50000">
                    <a:schemeClr val="tx1"/>
                  </a:gs>
                  <a:gs pos="0">
                    <a:schemeClr val="tx1">
                      <a:lumMod val="25000"/>
                      <a:lumOff val="75000"/>
                    </a:schemeClr>
                  </a:gs>
                  <a:gs pos="100000">
                    <a:schemeClr val="tx1">
                      <a:lumMod val="85000"/>
                    </a:schemeClr>
                  </a:gs>
                </a:gsLst>
                <a:lin ang="5400000" scaled="1"/>
              </a:gradFill>
            </a:endParaRPr>
          </a:p>
        </p:txBody>
      </p:sp>
      <p:sp>
        <p:nvSpPr>
          <p:cNvPr id="4" name="Text Box 3"/>
          <p:cNvSpPr txBox="1"/>
          <p:nvPr/>
        </p:nvSpPr>
        <p:spPr>
          <a:xfrm>
            <a:off x="3235960" y="2359660"/>
            <a:ext cx="6410325" cy="615315"/>
          </a:xfrm>
          <a:prstGeom prst="rect">
            <a:avLst/>
          </a:prstGeom>
          <a:noFill/>
        </p:spPr>
        <p:txBody>
          <a:bodyPr wrap="square" rtlCol="0">
            <a:noAutofit/>
          </a:bodyPr>
          <a:p>
            <a:pPr algn="ctr"/>
            <a:r>
              <a:rPr lang="en-US" sz="6600" b="1">
                <a:solidFill>
                  <a:srgbClr val="FF0000"/>
                </a:solidFill>
                <a:effectLst>
                  <a:outerShdw blurRad="38100" dist="38100" dir="2700000" algn="tl">
                    <a:srgbClr val="000000">
                      <a:alpha val="43137"/>
                    </a:srgbClr>
                  </a:outerShdw>
                </a:effectLst>
              </a:rPr>
              <a:t>MÔN: TIẾNG VIỆT</a:t>
            </a:r>
            <a:endParaRPr lang="en-US" sz="6600" b="1">
              <a:solidFill>
                <a:srgbClr val="FF0000"/>
              </a:solidFill>
              <a:effectLst>
                <a:outerShdw blurRad="38100" dist="38100" dir="2700000" algn="tl">
                  <a:srgbClr val="000000">
                    <a:alpha val="43137"/>
                  </a:srgbClr>
                </a:outerShdw>
              </a:effectLst>
            </a:endParaRPr>
          </a:p>
        </p:txBody>
      </p:sp>
      <p:sp>
        <p:nvSpPr>
          <p:cNvPr id="5" name="Text Box 4"/>
          <p:cNvSpPr txBox="1"/>
          <p:nvPr/>
        </p:nvSpPr>
        <p:spPr>
          <a:xfrm>
            <a:off x="3771265" y="5280660"/>
            <a:ext cx="4845685" cy="1076325"/>
          </a:xfrm>
          <a:prstGeom prst="rect">
            <a:avLst/>
          </a:prstGeom>
          <a:noFill/>
        </p:spPr>
        <p:txBody>
          <a:bodyPr wrap="square" rtlCol="0">
            <a:spAutoFit/>
          </a:bodyPr>
          <a:p>
            <a:pPr algn="ctr"/>
            <a:r>
              <a:rPr lang="en-US" sz="3200" b="1">
                <a:solidFill>
                  <a:schemeClr val="accent1"/>
                </a:solidFill>
              </a:rPr>
              <a:t>Họ và tên: Bùi Thị Thu Hà</a:t>
            </a:r>
            <a:endParaRPr lang="en-US" sz="3200" b="1">
              <a:solidFill>
                <a:schemeClr val="accent1"/>
              </a:solidFill>
            </a:endParaRPr>
          </a:p>
          <a:p>
            <a:pPr algn="ctr"/>
            <a:r>
              <a:rPr lang="en-US" sz="3200" b="1">
                <a:solidFill>
                  <a:schemeClr val="accent1"/>
                </a:solidFill>
              </a:rPr>
              <a:t>Lớp : 5A5</a:t>
            </a:r>
            <a:endParaRPr lang="en-US" sz="3200" b="1">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a:fillRect/>
          </a:stretch>
        </p:blipFill>
        <p:spPr>
          <a:xfrm flipH="1">
            <a:off x="9401036" y="904126"/>
            <a:ext cx="3494703" cy="6058207"/>
          </a:xfrm>
          <a:prstGeom prst="rect">
            <a:avLst/>
          </a:prstGeom>
        </p:spPr>
      </p:pic>
      <p:grpSp>
        <p:nvGrpSpPr>
          <p:cNvPr id="4" name="Group 3"/>
          <p:cNvGrpSpPr/>
          <p:nvPr/>
        </p:nvGrpSpPr>
        <p:grpSpPr>
          <a:xfrm>
            <a:off x="3904179" y="523982"/>
            <a:ext cx="5579049" cy="1377199"/>
            <a:chOff x="2188397" y="339047"/>
            <a:chExt cx="6051478" cy="1377199"/>
          </a:xfrm>
        </p:grpSpPr>
        <p:sp>
          <p:nvSpPr>
            <p:cNvPr id="2" name="Speech Bubble: Rectangle with Corners Rounded 1"/>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u="none" strike="noStrike" dirty="0" err="1">
                  <a:solidFill>
                    <a:srgbClr val="002060"/>
                  </a:solidFill>
                  <a:effectLst/>
                  <a:latin typeface="Cambria" panose="02040503050406030204" pitchFamily="18" charset="0"/>
                  <a:ea typeface="Cambria" panose="02040503050406030204" pitchFamily="18" charset="0"/>
                </a:rPr>
                <a:t>Đọc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chậm</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rãi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nhấn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từ</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a:t>
              </a:r>
              <a:r>
                <a:rPr lang="en-US" sz="3200" b="1" i="0" u="none" strike="noStrike" dirty="0" err="1">
                  <a:solidFill>
                    <a:srgbClr val="002060"/>
                  </a:solidFill>
                  <a:effectLst/>
                  <a:latin typeface="Cambria" panose="02040503050406030204" pitchFamily="18" charset="0"/>
                  <a:ea typeface="Cambria" panose="02040503050406030204" pitchFamily="18" charset="0"/>
                </a:rPr>
                <a:t>thấy</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với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những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câu</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p:cNvGrpSpPr/>
          <p:nvPr/>
        </p:nvGrpSpPr>
        <p:grpSpPr>
          <a:xfrm>
            <a:off x="2690116" y="2285246"/>
            <a:ext cx="5210712" cy="1259339"/>
            <a:chOff x="1241458" y="2647170"/>
            <a:chExt cx="6980187" cy="781830"/>
          </a:xfrm>
        </p:grpSpPr>
        <p:sp>
          <p:nvSpPr>
            <p:cNvPr id="7" name="Rectangle: Rounded Corners 6"/>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330208" y="2710058"/>
              <a:ext cx="6891437" cy="5167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mây bay hối hả/</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lất phất mưa phùn...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p:cNvGrpSpPr/>
          <p:nvPr/>
        </p:nvGrpSpPr>
        <p:grpSpPr>
          <a:xfrm>
            <a:off x="3667875" y="3739793"/>
            <a:ext cx="5579049" cy="1377199"/>
            <a:chOff x="2188397" y="339047"/>
            <a:chExt cx="6051478" cy="1377199"/>
          </a:xfrm>
        </p:grpSpPr>
        <p:sp>
          <p:nvSpPr>
            <p:cNvPr id="8" name="Speech Bubble: Rectangle with Corners Rounded 7"/>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b="0" i="0" u="none" strike="noStrike" dirty="0">
                  <a:solidFill>
                    <a:srgbClr val="002060"/>
                  </a:solidFill>
                  <a:effectLst/>
                  <a:latin typeface="Cambria" panose="02040503050406030204" pitchFamily="18" charset="0"/>
                  <a:ea typeface="Cambria" panose="02040503050406030204" pitchFamily="18" charset="0"/>
                </a:rPr>
                <a:t>Ngữ điệu nhanh, tươi vui, rộn ràng khi đọc những câu</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3" name="Group 12"/>
          <p:cNvGrpSpPr/>
          <p:nvPr/>
        </p:nvGrpSpPr>
        <p:grpSpPr>
          <a:xfrm>
            <a:off x="2443537" y="5377767"/>
            <a:ext cx="5210712" cy="1259339"/>
            <a:chOff x="1241458" y="2647170"/>
            <a:chExt cx="6980187" cy="781830"/>
          </a:xfrm>
        </p:grpSpPr>
        <p:sp>
          <p:nvSpPr>
            <p:cNvPr id="15" name="Rectangle: Rounded Corners 14"/>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1330208" y="2710058"/>
              <a:ext cx="6891437" cy="630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Tức thì trăm ngọn suối / Tức thì ngàn tiếng chim...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a:fillRect/>
          </a:stretch>
        </p:blipFill>
        <p:spPr>
          <a:xfrm flipH="1">
            <a:off x="9401036" y="904126"/>
            <a:ext cx="3494703" cy="6058207"/>
          </a:xfrm>
          <a:prstGeom prst="rect">
            <a:avLst/>
          </a:prstGeom>
        </p:spPr>
      </p:pic>
      <p:grpSp>
        <p:nvGrpSpPr>
          <p:cNvPr id="4" name="Group 3"/>
          <p:cNvGrpSpPr/>
          <p:nvPr/>
        </p:nvGrpSpPr>
        <p:grpSpPr>
          <a:xfrm>
            <a:off x="3904179" y="523982"/>
            <a:ext cx="5579049" cy="1377199"/>
            <a:chOff x="2188397" y="339047"/>
            <a:chExt cx="6051478" cy="1377199"/>
          </a:xfrm>
        </p:grpSpPr>
        <p:sp>
          <p:nvSpPr>
            <p:cNvPr id="2" name="Speech Bubble: Rectangle with Corners Rounded 1"/>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347737" y="536645"/>
              <a:ext cx="5732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srgbClr val="002060"/>
                  </a:solidFill>
                  <a:latin typeface="Cambria" panose="02040503050406030204" pitchFamily="18" charset="0"/>
                  <a:ea typeface="Cambria" panose="02040503050406030204" pitchFamily="18" charset="0"/>
                </a:rPr>
                <a:t>N</a:t>
              </a:r>
              <a:r>
                <a:rPr lang="en-US" sz="2800" b="0" i="0" u="none" strike="noStrike" dirty="0" err="1">
                  <a:solidFill>
                    <a:srgbClr val="002060"/>
                  </a:solidFill>
                  <a:effectLst/>
                  <a:latin typeface="Cambria" panose="02040503050406030204" pitchFamily="18" charset="0"/>
                  <a:ea typeface="Cambria" panose="02040503050406030204" pitchFamily="18" charset="0"/>
                </a:rPr>
                <a:t>hấn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giọng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vào</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những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từ</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ngữ</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gợi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vẻ</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đẹp</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của</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khu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rừng</a:t>
              </a:r>
              <a:endParaRPr kumimoji="0" lang="en-US" sz="8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p:cNvGrpSpPr/>
          <p:nvPr/>
        </p:nvGrpSpPr>
        <p:grpSpPr>
          <a:xfrm>
            <a:off x="2568539" y="2922244"/>
            <a:ext cx="6010383" cy="1259339"/>
            <a:chOff x="1241458" y="2647170"/>
            <a:chExt cx="6980187" cy="781830"/>
          </a:xfrm>
        </p:grpSpPr>
        <p:sp>
          <p:nvSpPr>
            <p:cNvPr id="7" name="Rectangle: Rounded Corners 6"/>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1330208" y="2710058"/>
              <a:ext cx="6891437" cy="630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000" b="1" dirty="0">
                  <a:solidFill>
                    <a:prstClr val="black"/>
                  </a:solidFill>
                  <a:latin typeface="Cambria" panose="02040503050406030204" pitchFamily="18" charset="0"/>
                  <a:ea typeface="Cambria" panose="02040503050406030204" pitchFamily="18" charset="0"/>
                </a:rPr>
                <a:t>V</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dụ: </a:t>
              </a: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hối hả, lất phất, lim dim, xanh biếc...</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214831" y="579419"/>
            <a:ext cx="5605176" cy="3535722"/>
            <a:chOff x="147132" y="2825189"/>
            <a:chExt cx="5605176" cy="3535722"/>
          </a:xfrm>
        </p:grpSpPr>
        <p:pic>
          <p:nvPicPr>
            <p:cNvPr id="10" name="Picture 21"/>
            <p:cNvPicPr>
              <a:picLocks noChangeAspect="1"/>
            </p:cNvPicPr>
            <p:nvPr/>
          </p:nvPicPr>
          <p:blipFill>
            <a:blip r:embed="rId2"/>
            <a:srcRect/>
            <a:stretch>
              <a:fillRect/>
            </a:stretch>
          </p:blipFill>
          <p:spPr>
            <a:xfrm>
              <a:off x="147132" y="2825189"/>
              <a:ext cx="1674077" cy="1533873"/>
            </a:xfrm>
            <a:prstGeom prst="rect">
              <a:avLst/>
            </a:prstGeom>
          </p:spPr>
        </p:pic>
        <p:grpSp>
          <p:nvGrpSpPr>
            <p:cNvPr id="11" name="Group 10"/>
            <p:cNvGrpSpPr/>
            <p:nvPr/>
          </p:nvGrpSpPr>
          <p:grpSpPr>
            <a:xfrm>
              <a:off x="191198" y="3576378"/>
              <a:ext cx="5561110" cy="2784533"/>
              <a:chOff x="226098" y="3169228"/>
              <a:chExt cx="5561110" cy="2784533"/>
            </a:xfrm>
          </p:grpSpPr>
          <p:sp>
            <p:nvSpPr>
              <p:cNvPr id="12" name="Rectangle: Rounded Corners 11"/>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568325" marR="0" lvl="0" indent="0" algn="just" defTabSz="914400" rtl="0" eaLnBrk="1" fontAlgn="auto" latinLnBrk="0" hangingPunct="1">
                  <a:lnSpc>
                    <a:spcPct val="12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stretch>
                <a:fillRect/>
              </a:stretch>
            </p:blipFill>
            <p:spPr>
              <a:xfrm flipH="1">
                <a:off x="324528" y="3950336"/>
                <a:ext cx="609091" cy="609091"/>
              </a:xfrm>
              <a:prstGeom prst="rect">
                <a:avLst/>
              </a:prstGeom>
            </p:spPr>
          </p:pic>
          <p:pic>
            <p:nvPicPr>
              <p:cNvPr id="20" name="Picture 19"/>
              <p:cNvPicPr>
                <a:picLocks noChangeAspect="1"/>
              </p:cNvPicPr>
              <p:nvPr/>
            </p:nvPicPr>
            <p:blipFill>
              <a:blip r:embed="rId3"/>
              <a:stretch>
                <a:fillRect/>
              </a:stretch>
            </p:blipFill>
            <p:spPr>
              <a:xfrm flipH="1">
                <a:off x="324528" y="4544021"/>
                <a:ext cx="609091" cy="609091"/>
              </a:xfrm>
              <a:prstGeom prst="rect">
                <a:avLst/>
              </a:prstGeom>
            </p:spPr>
          </p:pic>
          <p:pic>
            <p:nvPicPr>
              <p:cNvPr id="21" name="Picture 20"/>
              <p:cNvPicPr>
                <a:picLocks noChangeAspect="1"/>
              </p:cNvPicPr>
              <p:nvPr/>
            </p:nvPicPr>
            <p:blipFill>
              <a:blip r:embed="rId3"/>
              <a:stretch>
                <a:fillRect/>
              </a:stretch>
            </p:blipFill>
            <p:spPr>
              <a:xfrm flipH="1">
                <a:off x="324528" y="5242918"/>
                <a:ext cx="609091" cy="609091"/>
              </a:xfrm>
              <a:prstGeom prst="rect">
                <a:avLst/>
              </a:prstGeom>
            </p:spPr>
          </p:pic>
        </p:grpSp>
      </p:grpSp>
      <p:grpSp>
        <p:nvGrpSpPr>
          <p:cNvPr id="22" name="Group 21"/>
          <p:cNvGrpSpPr/>
          <p:nvPr/>
        </p:nvGrpSpPr>
        <p:grpSpPr>
          <a:xfrm>
            <a:off x="6003723" y="2749483"/>
            <a:ext cx="5973446" cy="3676970"/>
            <a:chOff x="6051919" y="2685845"/>
            <a:chExt cx="5973446" cy="3676970"/>
          </a:xfrm>
        </p:grpSpPr>
        <p:pic>
          <p:nvPicPr>
            <p:cNvPr id="23" name="Picture 22"/>
            <p:cNvPicPr>
              <a:picLocks noChangeAspect="1"/>
            </p:cNvPicPr>
            <p:nvPr/>
          </p:nvPicPr>
          <p:blipFill>
            <a:blip r:embed="rId4"/>
            <a:srcRect/>
            <a:stretch>
              <a:fillRect/>
            </a:stretch>
          </p:blipFill>
          <p:spPr>
            <a:xfrm>
              <a:off x="10162813" y="2685845"/>
              <a:ext cx="1862552" cy="1671641"/>
            </a:xfrm>
            <a:prstGeom prst="rect">
              <a:avLst/>
            </a:prstGeom>
          </p:spPr>
        </p:pic>
        <p:grpSp>
          <p:nvGrpSpPr>
            <p:cNvPr id="24" name="Group 23"/>
            <p:cNvGrpSpPr/>
            <p:nvPr/>
          </p:nvGrpSpPr>
          <p:grpSpPr>
            <a:xfrm>
              <a:off x="6051919" y="3653086"/>
              <a:ext cx="5695587" cy="2709729"/>
              <a:chOff x="6096000" y="3244032"/>
              <a:chExt cx="5695587" cy="2709729"/>
            </a:xfrm>
          </p:grpSpPr>
          <p:sp>
            <p:nvSpPr>
              <p:cNvPr id="25" name="Rectangle: Rounded Corners 24"/>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endPar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endPar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p:cNvGrpSpPr/>
              <p:nvPr/>
            </p:nvGrpSpPr>
            <p:grpSpPr>
              <a:xfrm>
                <a:off x="8515556" y="4075455"/>
                <a:ext cx="1552489" cy="469963"/>
                <a:chOff x="3344520" y="4267942"/>
                <a:chExt cx="1552489" cy="469963"/>
              </a:xfrm>
            </p:grpSpPr>
            <p:pic>
              <p:nvPicPr>
                <p:cNvPr id="36" name="Picture 35"/>
                <p:cNvPicPr>
                  <a:picLocks noChangeAspect="1"/>
                </p:cNvPicPr>
                <p:nvPr/>
              </p:nvPicPr>
              <p:blipFill>
                <a:blip r:embed="rId5"/>
                <a:stretch>
                  <a:fillRect/>
                </a:stretch>
              </p:blipFill>
              <p:spPr>
                <a:xfrm>
                  <a:off x="3901194" y="4267942"/>
                  <a:ext cx="469963" cy="469963"/>
                </a:xfrm>
                <a:prstGeom prst="rect">
                  <a:avLst/>
                </a:prstGeom>
              </p:spPr>
            </p:pic>
            <p:pic>
              <p:nvPicPr>
                <p:cNvPr id="37" name="Picture 36"/>
                <p:cNvPicPr>
                  <a:picLocks noChangeAspect="1"/>
                </p:cNvPicPr>
                <p:nvPr/>
              </p:nvPicPr>
              <p:blipFill>
                <a:blip r:embed="rId6"/>
                <a:stretch>
                  <a:fillRect/>
                </a:stretch>
              </p:blipFill>
              <p:spPr>
                <a:xfrm>
                  <a:off x="3344520" y="4267942"/>
                  <a:ext cx="469963" cy="469963"/>
                </a:xfrm>
                <a:prstGeom prst="rect">
                  <a:avLst/>
                </a:prstGeom>
              </p:spPr>
            </p:pic>
            <p:pic>
              <p:nvPicPr>
                <p:cNvPr id="38" name="Picture 37"/>
                <p:cNvPicPr>
                  <a:picLocks noChangeAspect="1"/>
                </p:cNvPicPr>
                <p:nvPr/>
              </p:nvPicPr>
              <p:blipFill>
                <a:blip r:embed="rId7"/>
                <a:stretch>
                  <a:fillRect/>
                </a:stretch>
              </p:blipFill>
              <p:spPr>
                <a:xfrm>
                  <a:off x="4427046" y="4267942"/>
                  <a:ext cx="469963" cy="469963"/>
                </a:xfrm>
                <a:prstGeom prst="rect">
                  <a:avLst/>
                </a:prstGeom>
              </p:spPr>
            </p:pic>
          </p:grpSp>
          <p:grpSp>
            <p:nvGrpSpPr>
              <p:cNvPr id="27" name="Group 26"/>
              <p:cNvGrpSpPr/>
              <p:nvPr/>
            </p:nvGrpSpPr>
            <p:grpSpPr>
              <a:xfrm>
                <a:off x="8468135" y="4692277"/>
                <a:ext cx="1583311" cy="469963"/>
                <a:chOff x="3190408" y="4309039"/>
                <a:chExt cx="1583311" cy="469963"/>
              </a:xfrm>
            </p:grpSpPr>
            <p:pic>
              <p:nvPicPr>
                <p:cNvPr id="33" name="Picture 32"/>
                <p:cNvPicPr>
                  <a:picLocks noChangeAspect="1"/>
                </p:cNvPicPr>
                <p:nvPr/>
              </p:nvPicPr>
              <p:blipFill>
                <a:blip r:embed="rId5"/>
                <a:stretch>
                  <a:fillRect/>
                </a:stretch>
              </p:blipFill>
              <p:spPr>
                <a:xfrm>
                  <a:off x="3747082" y="4309039"/>
                  <a:ext cx="469963" cy="469963"/>
                </a:xfrm>
                <a:prstGeom prst="rect">
                  <a:avLst/>
                </a:prstGeom>
              </p:spPr>
            </p:pic>
            <p:pic>
              <p:nvPicPr>
                <p:cNvPr id="34" name="Picture 33"/>
                <p:cNvPicPr>
                  <a:picLocks noChangeAspect="1"/>
                </p:cNvPicPr>
                <p:nvPr/>
              </p:nvPicPr>
              <p:blipFill>
                <a:blip r:embed="rId6"/>
                <a:stretch>
                  <a:fillRect/>
                </a:stretch>
              </p:blipFill>
              <p:spPr>
                <a:xfrm>
                  <a:off x="3190408" y="4309039"/>
                  <a:ext cx="469963" cy="469963"/>
                </a:xfrm>
                <a:prstGeom prst="rect">
                  <a:avLst/>
                </a:prstGeom>
              </p:spPr>
            </p:pic>
            <p:pic>
              <p:nvPicPr>
                <p:cNvPr id="35" name="Picture 34"/>
                <p:cNvPicPr>
                  <a:picLocks noChangeAspect="1"/>
                </p:cNvPicPr>
                <p:nvPr/>
              </p:nvPicPr>
              <p:blipFill>
                <a:blip r:embed="rId7"/>
                <a:stretch>
                  <a:fillRect/>
                </a:stretch>
              </p:blipFill>
              <p:spPr>
                <a:xfrm>
                  <a:off x="4303756" y="4309039"/>
                  <a:ext cx="469963" cy="469963"/>
                </a:xfrm>
                <a:prstGeom prst="rect">
                  <a:avLst/>
                </a:prstGeom>
              </p:spPr>
            </p:pic>
          </p:grpSp>
          <p:grpSp>
            <p:nvGrpSpPr>
              <p:cNvPr id="28" name="Group 27"/>
              <p:cNvGrpSpPr/>
              <p:nvPr/>
            </p:nvGrpSpPr>
            <p:grpSpPr>
              <a:xfrm>
                <a:off x="10208276" y="5175420"/>
                <a:ext cx="1583311" cy="469963"/>
                <a:chOff x="3406165" y="4206297"/>
                <a:chExt cx="1583311" cy="469963"/>
              </a:xfrm>
            </p:grpSpPr>
            <p:pic>
              <p:nvPicPr>
                <p:cNvPr id="30" name="Picture 29"/>
                <p:cNvPicPr>
                  <a:picLocks noChangeAspect="1"/>
                </p:cNvPicPr>
                <p:nvPr/>
              </p:nvPicPr>
              <p:blipFill>
                <a:blip r:embed="rId5"/>
                <a:stretch>
                  <a:fillRect/>
                </a:stretch>
              </p:blipFill>
              <p:spPr>
                <a:xfrm>
                  <a:off x="3962839" y="4206297"/>
                  <a:ext cx="469963" cy="469963"/>
                </a:xfrm>
                <a:prstGeom prst="rect">
                  <a:avLst/>
                </a:prstGeom>
              </p:spPr>
            </p:pic>
            <p:pic>
              <p:nvPicPr>
                <p:cNvPr id="31" name="Picture 30"/>
                <p:cNvPicPr>
                  <a:picLocks noChangeAspect="1"/>
                </p:cNvPicPr>
                <p:nvPr/>
              </p:nvPicPr>
              <p:blipFill>
                <a:blip r:embed="rId6"/>
                <a:stretch>
                  <a:fillRect/>
                </a:stretch>
              </p:blipFill>
              <p:spPr>
                <a:xfrm>
                  <a:off x="3406165" y="4206297"/>
                  <a:ext cx="469963" cy="469963"/>
                </a:xfrm>
                <a:prstGeom prst="rect">
                  <a:avLst/>
                </a:prstGeom>
              </p:spPr>
            </p:pic>
            <p:pic>
              <p:nvPicPr>
                <p:cNvPr id="32" name="Picture 31"/>
                <p:cNvPicPr>
                  <a:picLocks noChangeAspect="1"/>
                </p:cNvPicPr>
                <p:nvPr/>
              </p:nvPicPr>
              <p:blipFill>
                <a:blip r:embed="rId7"/>
                <a:stretch>
                  <a:fillRect/>
                </a:stretch>
              </p:blipFill>
              <p:spPr>
                <a:xfrm>
                  <a:off x="4519513" y="4206297"/>
                  <a:ext cx="469963" cy="469963"/>
                </a:xfrm>
                <a:prstGeom prst="rect">
                  <a:avLst/>
                </a:prstGeom>
              </p:spPr>
            </p:pic>
          </p:grpSp>
          <p:sp>
            <p:nvSpPr>
              <p:cNvPr id="29" name="Rectangle: Rounded Corners 28"/>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p:cNvPicPr>
            <a:picLocks noChangeAspect="1"/>
          </p:cNvPicPr>
          <p:nvPr/>
        </p:nvPicPr>
        <p:blipFill>
          <a:blip r:embed="rId8"/>
          <a:stretch>
            <a:fillRect/>
          </a:stretch>
        </p:blipFill>
        <p:spPr>
          <a:xfrm>
            <a:off x="5599345" y="395126"/>
            <a:ext cx="6376969" cy="27800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2167401" y="2536225"/>
            <a:ext cx="7586625" cy="3682646"/>
            <a:chOff x="4841104" y="3804755"/>
            <a:chExt cx="5882697" cy="2855537"/>
          </a:xfrm>
        </p:grpSpPr>
        <p:grpSp>
          <p:nvGrpSpPr>
            <p:cNvPr id="41" name="Group 40"/>
            <p:cNvGrpSpPr/>
            <p:nvPr/>
          </p:nvGrpSpPr>
          <p:grpSpPr>
            <a:xfrm>
              <a:off x="4841104" y="3804755"/>
              <a:ext cx="5882697" cy="2855537"/>
              <a:chOff x="2975204" y="1242806"/>
              <a:chExt cx="5882697" cy="2855537"/>
            </a:xfrm>
          </p:grpSpPr>
          <p:sp>
            <p:nvSpPr>
              <p:cNvPr id="51" name="Rectangle: Rounded Corners 12"/>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1" fmla="*/ 0 w 5882697"/>
                  <a:gd name="connsiteY0-2" fmla="*/ 454052 h 2250908"/>
                  <a:gd name="connsiteX1-3" fmla="*/ 398252 w 5882697"/>
                  <a:gd name="connsiteY1-4" fmla="*/ 0 h 2250908"/>
                  <a:gd name="connsiteX2-5" fmla="*/ 1014246 w 5882697"/>
                  <a:gd name="connsiteY2-6" fmla="*/ 0 h 2250908"/>
                  <a:gd name="connsiteX3-7" fmla="*/ 1477655 w 5882697"/>
                  <a:gd name="connsiteY3-8" fmla="*/ 0 h 2250908"/>
                  <a:gd name="connsiteX4-9" fmla="*/ 1941063 w 5882697"/>
                  <a:gd name="connsiteY4-10" fmla="*/ 0 h 2250908"/>
                  <a:gd name="connsiteX5-11" fmla="*/ 2557058 w 5882697"/>
                  <a:gd name="connsiteY5-12" fmla="*/ 0 h 2250908"/>
                  <a:gd name="connsiteX6-13" fmla="*/ 3071329 w 5882697"/>
                  <a:gd name="connsiteY6-14" fmla="*/ 0 h 2250908"/>
                  <a:gd name="connsiteX7-15" fmla="*/ 3738184 w 5882697"/>
                  <a:gd name="connsiteY7-16" fmla="*/ 0 h 2250908"/>
                  <a:gd name="connsiteX8-17" fmla="*/ 4405040 w 5882697"/>
                  <a:gd name="connsiteY8-18" fmla="*/ 0 h 2250908"/>
                  <a:gd name="connsiteX9-19" fmla="*/ 5484443 w 5882697"/>
                  <a:gd name="connsiteY9-20" fmla="*/ 0 h 2250908"/>
                  <a:gd name="connsiteX10-21" fmla="*/ 5882697 w 5882697"/>
                  <a:gd name="connsiteY10-22" fmla="*/ 454052 h 2250908"/>
                  <a:gd name="connsiteX11-23" fmla="*/ 5882697 w 5882697"/>
                  <a:gd name="connsiteY11-24" fmla="*/ 901653 h 2250908"/>
                  <a:gd name="connsiteX12-25" fmla="*/ 5882697 w 5882697"/>
                  <a:gd name="connsiteY12-26" fmla="*/ 1349254 h 2250908"/>
                  <a:gd name="connsiteX13-27" fmla="*/ 5882697 w 5882697"/>
                  <a:gd name="connsiteY13-28" fmla="*/ 1796854 h 2250908"/>
                  <a:gd name="connsiteX14-29" fmla="*/ 5484443 w 5882697"/>
                  <a:gd name="connsiteY14-30" fmla="*/ 2250908 h 2250908"/>
                  <a:gd name="connsiteX15-31" fmla="*/ 4868449 w 5882697"/>
                  <a:gd name="connsiteY15-32" fmla="*/ 2250908 h 2250908"/>
                  <a:gd name="connsiteX16-33" fmla="*/ 4354179 w 5882697"/>
                  <a:gd name="connsiteY16-34" fmla="*/ 2250908 h 2250908"/>
                  <a:gd name="connsiteX17-35" fmla="*/ 3839909 w 5882697"/>
                  <a:gd name="connsiteY17-36" fmla="*/ 2250908 h 2250908"/>
                  <a:gd name="connsiteX18-37" fmla="*/ 3173052 w 5882697"/>
                  <a:gd name="connsiteY18-38" fmla="*/ 2250908 h 2250908"/>
                  <a:gd name="connsiteX19-39" fmla="*/ 2557058 w 5882697"/>
                  <a:gd name="connsiteY19-40" fmla="*/ 2250908 h 2250908"/>
                  <a:gd name="connsiteX20-41" fmla="*/ 2042787 w 5882697"/>
                  <a:gd name="connsiteY20-42" fmla="*/ 2250908 h 2250908"/>
                  <a:gd name="connsiteX21-43" fmla="*/ 1579379 w 5882697"/>
                  <a:gd name="connsiteY21-44" fmla="*/ 2250908 h 2250908"/>
                  <a:gd name="connsiteX22-45" fmla="*/ 1115970 w 5882697"/>
                  <a:gd name="connsiteY22-46" fmla="*/ 2250908 h 2250908"/>
                  <a:gd name="connsiteX23-47" fmla="*/ 398252 w 5882697"/>
                  <a:gd name="connsiteY23-48" fmla="*/ 2250908 h 2250908"/>
                  <a:gd name="connsiteX24-49" fmla="*/ 0 w 5882697"/>
                  <a:gd name="connsiteY24-50" fmla="*/ 1796854 h 2250908"/>
                  <a:gd name="connsiteX25-51" fmla="*/ 0 w 5882697"/>
                  <a:gd name="connsiteY25-52" fmla="*/ 1362682 h 2250908"/>
                  <a:gd name="connsiteX26-53" fmla="*/ 0 w 5882697"/>
                  <a:gd name="connsiteY26-54" fmla="*/ 928509 h 2250908"/>
                  <a:gd name="connsiteX27-55" fmla="*/ 0 w 5882697"/>
                  <a:gd name="connsiteY27-56" fmla="*/ 454052 h 2250908"/>
                  <a:gd name="connsiteX0-57" fmla="*/ 0 w 5882697"/>
                  <a:gd name="connsiteY0-58" fmla="*/ 454052 h 2250908"/>
                  <a:gd name="connsiteX1-59" fmla="*/ 398252 w 5882697"/>
                  <a:gd name="connsiteY1-60" fmla="*/ 0 h 2250908"/>
                  <a:gd name="connsiteX2-61" fmla="*/ 912522 w 5882697"/>
                  <a:gd name="connsiteY2-62" fmla="*/ 0 h 2250908"/>
                  <a:gd name="connsiteX3-63" fmla="*/ 1325069 w 5882697"/>
                  <a:gd name="connsiteY3-64" fmla="*/ 0 h 2250908"/>
                  <a:gd name="connsiteX4-65" fmla="*/ 1788478 w 5882697"/>
                  <a:gd name="connsiteY4-66" fmla="*/ 0 h 2250908"/>
                  <a:gd name="connsiteX5-67" fmla="*/ 2455333 w 5882697"/>
                  <a:gd name="connsiteY5-68" fmla="*/ 0 h 2250908"/>
                  <a:gd name="connsiteX6-69" fmla="*/ 2867880 w 5882697"/>
                  <a:gd name="connsiteY6-70" fmla="*/ 0 h 2250908"/>
                  <a:gd name="connsiteX7-71" fmla="*/ 3280428 w 5882697"/>
                  <a:gd name="connsiteY7-72" fmla="*/ 0 h 2250908"/>
                  <a:gd name="connsiteX8-73" fmla="*/ 3692974 w 5882697"/>
                  <a:gd name="connsiteY8-74" fmla="*/ 0 h 2250908"/>
                  <a:gd name="connsiteX9-75" fmla="*/ 4258106 w 5882697"/>
                  <a:gd name="connsiteY9-76" fmla="*/ 0 h 2250908"/>
                  <a:gd name="connsiteX10-77" fmla="*/ 4823238 w 5882697"/>
                  <a:gd name="connsiteY10-78" fmla="*/ 0 h 2250908"/>
                  <a:gd name="connsiteX11-79" fmla="*/ 5484443 w 5882697"/>
                  <a:gd name="connsiteY11-80" fmla="*/ 0 h 2250908"/>
                  <a:gd name="connsiteX12-81" fmla="*/ 5882697 w 5882697"/>
                  <a:gd name="connsiteY12-82" fmla="*/ 454052 h 2250908"/>
                  <a:gd name="connsiteX13-83" fmla="*/ 5882697 w 5882697"/>
                  <a:gd name="connsiteY13-84" fmla="*/ 874797 h 2250908"/>
                  <a:gd name="connsiteX14-85" fmla="*/ 5882697 w 5882697"/>
                  <a:gd name="connsiteY14-86" fmla="*/ 1335825 h 2250908"/>
                  <a:gd name="connsiteX15-87" fmla="*/ 5882697 w 5882697"/>
                  <a:gd name="connsiteY15-88" fmla="*/ 1796854 h 2250908"/>
                  <a:gd name="connsiteX16-89" fmla="*/ 5484443 w 5882697"/>
                  <a:gd name="connsiteY16-90" fmla="*/ 2250908 h 2250908"/>
                  <a:gd name="connsiteX17-91" fmla="*/ 4868449 w 5882697"/>
                  <a:gd name="connsiteY17-92" fmla="*/ 2250908 h 2250908"/>
                  <a:gd name="connsiteX18-93" fmla="*/ 4354179 w 5882697"/>
                  <a:gd name="connsiteY18-94" fmla="*/ 2250908 h 2250908"/>
                  <a:gd name="connsiteX19-95" fmla="*/ 3890770 w 5882697"/>
                  <a:gd name="connsiteY19-96" fmla="*/ 2250908 h 2250908"/>
                  <a:gd name="connsiteX20-97" fmla="*/ 3478223 w 5882697"/>
                  <a:gd name="connsiteY20-98" fmla="*/ 2250908 h 2250908"/>
                  <a:gd name="connsiteX21-99" fmla="*/ 2811367 w 5882697"/>
                  <a:gd name="connsiteY21-100" fmla="*/ 2250908 h 2250908"/>
                  <a:gd name="connsiteX22-101" fmla="*/ 2246235 w 5882697"/>
                  <a:gd name="connsiteY22-102" fmla="*/ 2250908 h 2250908"/>
                  <a:gd name="connsiteX23-103" fmla="*/ 1731964 w 5882697"/>
                  <a:gd name="connsiteY23-104" fmla="*/ 2250908 h 2250908"/>
                  <a:gd name="connsiteX24-105" fmla="*/ 1115970 w 5882697"/>
                  <a:gd name="connsiteY24-106" fmla="*/ 2250908 h 2250908"/>
                  <a:gd name="connsiteX25-107" fmla="*/ 398252 w 5882697"/>
                  <a:gd name="connsiteY25-108" fmla="*/ 2250908 h 2250908"/>
                  <a:gd name="connsiteX26-109" fmla="*/ 0 w 5882697"/>
                  <a:gd name="connsiteY26-110" fmla="*/ 1796854 h 2250908"/>
                  <a:gd name="connsiteX27-111" fmla="*/ 0 w 5882697"/>
                  <a:gd name="connsiteY27-112" fmla="*/ 1376110 h 2250908"/>
                  <a:gd name="connsiteX28-113" fmla="*/ 0 w 5882697"/>
                  <a:gd name="connsiteY28-114" fmla="*/ 941937 h 2250908"/>
                  <a:gd name="connsiteX29-115" fmla="*/ 0 w 5882697"/>
                  <a:gd name="connsiteY29-116" fmla="*/ 454052 h 2250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2" name="Rectangle: Rounded Corners 51"/>
              <p:cNvSpPr/>
              <p:nvPr/>
            </p:nvSpPr>
            <p:spPr>
              <a:xfrm>
                <a:off x="3605838" y="1242806"/>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42" name="Picture 41"/>
            <p:cNvPicPr>
              <a:picLocks noChangeAspect="1"/>
            </p:cNvPicPr>
            <p:nvPr/>
          </p:nvPicPr>
          <p:blipFill>
            <a:blip r:embed="rId2"/>
            <a:stretch>
              <a:fillRect/>
            </a:stretch>
          </p:blipFill>
          <p:spPr>
            <a:xfrm>
              <a:off x="7712877" y="5099718"/>
              <a:ext cx="469963" cy="469963"/>
            </a:xfrm>
            <a:prstGeom prst="rect">
              <a:avLst/>
            </a:prstGeom>
          </p:spPr>
        </p:pic>
        <p:pic>
          <p:nvPicPr>
            <p:cNvPr id="43" name="Picture 42"/>
            <p:cNvPicPr>
              <a:picLocks noChangeAspect="1"/>
            </p:cNvPicPr>
            <p:nvPr/>
          </p:nvPicPr>
          <p:blipFill>
            <a:blip r:embed="rId3"/>
            <a:stretch>
              <a:fillRect/>
            </a:stretch>
          </p:blipFill>
          <p:spPr>
            <a:xfrm>
              <a:off x="7156204" y="5099718"/>
              <a:ext cx="469963" cy="469963"/>
            </a:xfrm>
            <a:prstGeom prst="rect">
              <a:avLst/>
            </a:prstGeom>
          </p:spPr>
        </p:pic>
        <p:pic>
          <p:nvPicPr>
            <p:cNvPr id="44" name="Picture 43"/>
            <p:cNvPicPr>
              <a:picLocks noChangeAspect="1"/>
            </p:cNvPicPr>
            <p:nvPr/>
          </p:nvPicPr>
          <p:blipFill>
            <a:blip r:embed="rId4"/>
            <a:stretch>
              <a:fillRect/>
            </a:stretch>
          </p:blipFill>
          <p:spPr>
            <a:xfrm>
              <a:off x="8269551" y="5099718"/>
              <a:ext cx="469963" cy="469963"/>
            </a:xfrm>
            <a:prstGeom prst="rect">
              <a:avLst/>
            </a:prstGeom>
          </p:spPr>
        </p:pic>
        <p:pic>
          <p:nvPicPr>
            <p:cNvPr id="45" name="Picture 44"/>
            <p:cNvPicPr>
              <a:picLocks noChangeAspect="1"/>
            </p:cNvPicPr>
            <p:nvPr/>
          </p:nvPicPr>
          <p:blipFill>
            <a:blip r:embed="rId2"/>
            <a:stretch>
              <a:fillRect/>
            </a:stretch>
          </p:blipFill>
          <p:spPr>
            <a:xfrm>
              <a:off x="7772273" y="5605185"/>
              <a:ext cx="469963" cy="469963"/>
            </a:xfrm>
            <a:prstGeom prst="rect">
              <a:avLst/>
            </a:prstGeom>
          </p:spPr>
        </p:pic>
        <p:pic>
          <p:nvPicPr>
            <p:cNvPr id="46" name="Picture 45"/>
            <p:cNvPicPr>
              <a:picLocks noChangeAspect="1"/>
            </p:cNvPicPr>
            <p:nvPr/>
          </p:nvPicPr>
          <p:blipFill>
            <a:blip r:embed="rId3"/>
            <a:stretch>
              <a:fillRect/>
            </a:stretch>
          </p:blipFill>
          <p:spPr>
            <a:xfrm>
              <a:off x="7215597" y="5605185"/>
              <a:ext cx="469963" cy="469963"/>
            </a:xfrm>
            <a:prstGeom prst="rect">
              <a:avLst/>
            </a:prstGeom>
          </p:spPr>
        </p:pic>
        <p:pic>
          <p:nvPicPr>
            <p:cNvPr id="47" name="Picture 46"/>
            <p:cNvPicPr>
              <a:picLocks noChangeAspect="1"/>
            </p:cNvPicPr>
            <p:nvPr/>
          </p:nvPicPr>
          <p:blipFill>
            <a:blip r:embed="rId4"/>
            <a:stretch>
              <a:fillRect/>
            </a:stretch>
          </p:blipFill>
          <p:spPr>
            <a:xfrm>
              <a:off x="8328947" y="5605185"/>
              <a:ext cx="469963" cy="469963"/>
            </a:xfrm>
            <a:prstGeom prst="rect">
              <a:avLst/>
            </a:prstGeom>
          </p:spPr>
        </p:pic>
        <p:pic>
          <p:nvPicPr>
            <p:cNvPr id="48" name="Picture 47"/>
            <p:cNvPicPr>
              <a:picLocks noChangeAspect="1"/>
            </p:cNvPicPr>
            <p:nvPr/>
          </p:nvPicPr>
          <p:blipFill>
            <a:blip r:embed="rId2"/>
            <a:stretch>
              <a:fillRect/>
            </a:stretch>
          </p:blipFill>
          <p:spPr>
            <a:xfrm>
              <a:off x="9400422" y="6112821"/>
              <a:ext cx="469963" cy="469963"/>
            </a:xfrm>
            <a:prstGeom prst="rect">
              <a:avLst/>
            </a:prstGeom>
          </p:spPr>
        </p:pic>
        <p:pic>
          <p:nvPicPr>
            <p:cNvPr id="49" name="Picture 48"/>
            <p:cNvPicPr>
              <a:picLocks noChangeAspect="1"/>
            </p:cNvPicPr>
            <p:nvPr/>
          </p:nvPicPr>
          <p:blipFill>
            <a:blip r:embed="rId3"/>
            <a:stretch>
              <a:fillRect/>
            </a:stretch>
          </p:blipFill>
          <p:spPr>
            <a:xfrm>
              <a:off x="8843748" y="6112821"/>
              <a:ext cx="469963" cy="469963"/>
            </a:xfrm>
            <a:prstGeom prst="rect">
              <a:avLst/>
            </a:prstGeom>
          </p:spPr>
        </p:pic>
        <p:pic>
          <p:nvPicPr>
            <p:cNvPr id="50" name="Picture 49"/>
            <p:cNvPicPr>
              <a:picLocks noChangeAspect="1"/>
            </p:cNvPicPr>
            <p:nvPr/>
          </p:nvPicPr>
          <p:blipFill>
            <a:blip r:embed="rId4"/>
            <a:stretch>
              <a:fillRect/>
            </a:stretch>
          </p:blipFill>
          <p:spPr>
            <a:xfrm>
              <a:off x="9957097" y="6112821"/>
              <a:ext cx="469963" cy="469963"/>
            </a:xfrm>
            <a:prstGeom prst="rect">
              <a:avLst/>
            </a:prstGeom>
          </p:spPr>
        </p:pic>
      </p:grpSp>
      <p:pic>
        <p:nvPicPr>
          <p:cNvPr id="53" name="Picture 20"/>
          <p:cNvPicPr>
            <a:picLocks noChangeAspect="1"/>
          </p:cNvPicPr>
          <p:nvPr/>
        </p:nvPicPr>
        <p:blipFill>
          <a:blip r:embed="rId5"/>
          <a:srcRect/>
          <a:stretch>
            <a:fillRect/>
          </a:stretch>
        </p:blipFill>
        <p:spPr>
          <a:xfrm>
            <a:off x="52341" y="1493627"/>
            <a:ext cx="2048776" cy="5219812"/>
          </a:xfrm>
          <a:prstGeom prst="rect">
            <a:avLst/>
          </a:prstGeom>
        </p:spPr>
      </p:pic>
      <p:pic>
        <p:nvPicPr>
          <p:cNvPr id="54" name="Picture 19"/>
          <p:cNvPicPr>
            <a:picLocks noChangeAspect="1"/>
          </p:cNvPicPr>
          <p:nvPr/>
        </p:nvPicPr>
        <p:blipFill>
          <a:blip r:embed="rId6"/>
          <a:srcRect/>
          <a:stretch>
            <a:fillRect/>
          </a:stretch>
        </p:blipFill>
        <p:spPr>
          <a:xfrm>
            <a:off x="9697676" y="1553706"/>
            <a:ext cx="2437974" cy="5159733"/>
          </a:xfrm>
          <a:prstGeom prst="rect">
            <a:avLst/>
          </a:prstGeom>
        </p:spPr>
      </p:pic>
      <p:pic>
        <p:nvPicPr>
          <p:cNvPr id="2" name="Picture 1"/>
          <p:cNvPicPr>
            <a:picLocks noChangeAspect="1"/>
          </p:cNvPicPr>
          <p:nvPr/>
        </p:nvPicPr>
        <p:blipFill>
          <a:blip r:embed="rId7"/>
          <a:stretch>
            <a:fillRect/>
          </a:stretch>
        </p:blipFill>
        <p:spPr>
          <a:xfrm>
            <a:off x="2781177" y="0"/>
            <a:ext cx="6383065" cy="27800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000">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120217" y="2768305"/>
            <a:ext cx="491412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548552" y="667121"/>
            <a:ext cx="6053853" cy="346892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41" name="Picture 4" descr="TRÒ CHƠI KHOA HỌC | Science - Quizizz"/>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a:fillRect/>
          </a:stretch>
        </p:blipFill>
        <p:spPr bwMode="auto">
          <a:xfrm>
            <a:off x="4767209" y="24658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00720" y="987398"/>
            <a:ext cx="4737003" cy="1944793"/>
          </a:xfrm>
          <a:prstGeom prst="rect">
            <a:avLst/>
          </a:prstGeom>
        </p:spPr>
      </p:pic>
      <p:sp>
        <p:nvSpPr>
          <p:cNvPr id="3" name="TextBox 2"/>
          <p:cNvSpPr txBox="1"/>
          <p:nvPr/>
        </p:nvSpPr>
        <p:spPr>
          <a:xfrm>
            <a:off x="2034171" y="6488668"/>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6688" y="979160"/>
            <a:ext cx="10598031" cy="1472393"/>
            <a:chOff x="302849" y="375387"/>
            <a:chExt cx="10598031" cy="1472393"/>
          </a:xfrm>
        </p:grpSpPr>
        <p:pic>
          <p:nvPicPr>
            <p:cNvPr id="1026" name="Picture 2" descr="Preguntas Frecuentes – Cooperativa Alto Verde y Algarrobo Grande Ltda"/>
            <p:cNvPicPr>
              <a:picLocks noChangeAspect="1" noChangeArrowheads="1"/>
            </p:cNvPicPr>
            <p:nvPr/>
          </p:nvPicPr>
          <p:blipFill rotWithShape="1">
            <a:blip r:embed="rId2">
              <a:extLst>
                <a:ext uri="{28A0092B-C50C-407E-A947-70E740481C1C}">
                  <a14:useLocalDpi xmlns:a14="http://schemas.microsoft.com/office/drawing/2010/main" val="0"/>
                </a:ext>
              </a:extLst>
            </a:blip>
            <a:srcRect t="12542" b="21781"/>
            <a:stretch>
              <a:fillRect/>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Trong 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p:cNvGrpSpPr/>
          <p:nvPr/>
        </p:nvGrpSpPr>
        <p:grpSpPr>
          <a:xfrm>
            <a:off x="3200953" y="2817190"/>
            <a:ext cx="8295830" cy="1107536"/>
            <a:chOff x="3951073" y="3659963"/>
            <a:chExt cx="6826518" cy="1667354"/>
          </a:xfrm>
        </p:grpSpPr>
        <p:sp>
          <p:nvSpPr>
            <p:cNvPr id="8" name="Rectangle: Rounded Corners 7"/>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3"/>
          <a:stretch>
            <a:fillRect/>
          </a:stretch>
        </p:blipFill>
        <p:spPr>
          <a:xfrm>
            <a:off x="4079648" y="410106"/>
            <a:ext cx="5060119" cy="859611"/>
          </a:xfrm>
          <a:prstGeom prst="rect">
            <a:avLst/>
          </a:prstGeom>
        </p:spPr>
      </p:pic>
      <p:sp>
        <p:nvSpPr>
          <p:cNvPr id="6" name="Freeform 2"/>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0"/>
          <p:cNvSpPr txBox="1"/>
          <p:nvPr/>
        </p:nvSpPr>
        <p:spPr>
          <a:xfrm>
            <a:off x="3102796" y="4263775"/>
            <a:ext cx="8650840" cy="1631216"/>
          </a:xfrm>
          <a:prstGeom prst="rect">
            <a:avLst/>
          </a:prstGeom>
          <a:noFill/>
        </p:spPr>
        <p:txBody>
          <a:bodyPr wrap="square" rtlCol="0">
            <a:spAutoFit/>
          </a:bodyPr>
          <a:lstStyle/>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 thơ sử dụng những động từ chỉ hành động của con người để miêu tả mầm non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(nằm, nép, lim dim, nhìn) </a:t>
            </a: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khiến cho mầm non hiện lên rất sinh động.</a:t>
            </a:r>
            <a:endParaRPr lang="en-US"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 giống như con người, mầm non biết đi trốn cái rét, biết co mình lại vì sợ lạnh, cũng tò mò, muốn biết cảnh vật quanh mình thế nào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(cố nhìn).</a:t>
            </a:r>
            <a:endParaRPr lang="en-US"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 pháp nhân hóa đã khiến cho mầm non hiện ra thật ngộ nghĩnh, đáng yêu. </a:t>
            </a:r>
            <a:endParaRPr lang="en-US" sz="20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762771" y="280191"/>
            <a:ext cx="10812694" cy="1984973"/>
            <a:chOff x="1005473" y="112607"/>
            <a:chExt cx="10812694" cy="1984973"/>
          </a:xfrm>
        </p:grpSpPr>
        <p:pic>
          <p:nvPicPr>
            <p:cNvPr id="1026" name="Picture 2" descr="Preguntas Frecuentes – Cooperativa Alto Verde y Algarrobo Grande Ltda"/>
            <p:cNvPicPr>
              <a:picLocks noChangeAspect="1" noChangeArrowheads="1"/>
            </p:cNvPicPr>
            <p:nvPr/>
          </p:nvPicPr>
          <p:blipFill rotWithShape="1">
            <a:blip r:embed="rId2">
              <a:extLst>
                <a:ext uri="{28A0092B-C50C-407E-A947-70E740481C1C}">
                  <a14:useLocalDpi xmlns:a14="http://schemas.microsoft.com/office/drawing/2010/main" val="0"/>
                </a:ext>
              </a:extLst>
            </a:blip>
            <a:srcRect t="12542" b="21781"/>
            <a:stretch>
              <a:fillRect/>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p:cNvGrpSpPr/>
          <p:nvPr/>
        </p:nvGrpSpPr>
        <p:grpSpPr>
          <a:xfrm>
            <a:off x="1664415" y="2570610"/>
            <a:ext cx="1448656" cy="573282"/>
            <a:chOff x="3951073" y="3659963"/>
            <a:chExt cx="6826518" cy="1667354"/>
          </a:xfrm>
        </p:grpSpPr>
        <p:sp>
          <p:nvSpPr>
            <p:cNvPr id="19" name="Rectangle: Rounded Corners 18"/>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p:cNvGrpSpPr/>
          <p:nvPr/>
        </p:nvGrpSpPr>
        <p:grpSpPr>
          <a:xfrm>
            <a:off x="5024064" y="2529513"/>
            <a:ext cx="1448656" cy="573282"/>
            <a:chOff x="3951073" y="3659963"/>
            <a:chExt cx="6826518" cy="1667354"/>
          </a:xfrm>
        </p:grpSpPr>
        <p:sp>
          <p:nvSpPr>
            <p:cNvPr id="1025" name="Rectangle: Rounded Corners 1024"/>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p:cNvGrpSpPr/>
          <p:nvPr/>
        </p:nvGrpSpPr>
        <p:grpSpPr>
          <a:xfrm>
            <a:off x="8772419" y="2466155"/>
            <a:ext cx="1448656" cy="573282"/>
            <a:chOff x="3951073" y="3659963"/>
            <a:chExt cx="6826518" cy="1667354"/>
          </a:xfrm>
        </p:grpSpPr>
        <p:sp>
          <p:nvSpPr>
            <p:cNvPr id="1037" name="Rectangle: Rounded Corners 1036"/>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p:cNvGrpSpPr/>
          <p:nvPr/>
        </p:nvGrpSpPr>
        <p:grpSpPr>
          <a:xfrm>
            <a:off x="1683250" y="4449068"/>
            <a:ext cx="2005171" cy="573282"/>
            <a:chOff x="3951073" y="3659963"/>
            <a:chExt cx="6826518" cy="1667354"/>
          </a:xfrm>
        </p:grpSpPr>
        <p:sp>
          <p:nvSpPr>
            <p:cNvPr id="1047" name="Rectangle: Rounded Corners 1046"/>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p:cNvGrpSpPr/>
          <p:nvPr/>
        </p:nvGrpSpPr>
        <p:grpSpPr>
          <a:xfrm>
            <a:off x="5042899" y="4407971"/>
            <a:ext cx="2333945" cy="573282"/>
            <a:chOff x="3951073" y="3659963"/>
            <a:chExt cx="6826518" cy="1667354"/>
          </a:xfrm>
        </p:grpSpPr>
        <p:sp>
          <p:nvSpPr>
            <p:cNvPr id="1050" name="Rectangle: Rounded Corners 1049"/>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p:cNvGrpSpPr/>
          <p:nvPr/>
        </p:nvGrpSpPr>
        <p:grpSpPr>
          <a:xfrm>
            <a:off x="8791254" y="4344613"/>
            <a:ext cx="2058255" cy="573282"/>
            <a:chOff x="3951073" y="3659963"/>
            <a:chExt cx="6826518" cy="1667354"/>
          </a:xfrm>
        </p:grpSpPr>
        <p:sp>
          <p:nvSpPr>
            <p:cNvPr id="1053" name="Rectangle: Rounded Corners 1052"/>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p:cNvSpPr txBox="1"/>
          <p:nvPr/>
        </p:nvSpPr>
        <p:spPr>
          <a:xfrm>
            <a:off x="678094" y="5291191"/>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thớt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cành</a:t>
            </a:r>
            <a:endParaRPr lang="en-US" sz="3200" dirty="0">
              <a:latin typeface="Cambria" panose="02040503050406030204" pitchFamily="18" charset="0"/>
              <a:ea typeface="Cambria" panose="02040503050406030204" pitchFamily="18" charset="0"/>
            </a:endParaRPr>
          </a:p>
        </p:txBody>
      </p:sp>
      <p:sp>
        <p:nvSpPr>
          <p:cNvPr id="1060" name="TextBox 1059"/>
          <p:cNvSpPr txBox="1"/>
          <p:nvPr/>
        </p:nvSpPr>
        <p:spPr>
          <a:xfrm>
            <a:off x="4520629" y="5260366"/>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endParaRPr lang="en-US" sz="3200" dirty="0">
              <a:latin typeface="Cambria" panose="02040503050406030204" pitchFamily="18" charset="0"/>
              <a:ea typeface="Cambria" panose="02040503050406030204" pitchFamily="18" charset="0"/>
            </a:endParaRPr>
          </a:p>
        </p:txBody>
      </p:sp>
      <p:sp>
        <p:nvSpPr>
          <p:cNvPr id="1061" name="TextBox 1060"/>
          <p:cNvSpPr txBox="1"/>
          <p:nvPr/>
        </p:nvSpPr>
        <p:spPr>
          <a:xfrm>
            <a:off x="8116583" y="5239818"/>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tĩnh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mịch</a:t>
            </a:r>
            <a:endParaRPr lang="en-US" sz="3200" dirty="0">
              <a:latin typeface="Cambria" panose="02040503050406030204" pitchFamily="18" charset="0"/>
              <a:ea typeface="Cambria" panose="02040503050406030204" pitchFamily="18" charset="0"/>
            </a:endParaRPr>
          </a:p>
        </p:txBody>
      </p:sp>
      <p:pic>
        <p:nvPicPr>
          <p:cNvPr id="1062" name="Picture 1061"/>
          <p:cNvPicPr>
            <a:picLocks noChangeAspect="1"/>
          </p:cNvPicPr>
          <p:nvPr/>
        </p:nvPicPr>
        <p:blipFill>
          <a:blip r:embed="rId3"/>
          <a:stretch>
            <a:fillRect/>
          </a:stretch>
        </p:blipFill>
        <p:spPr>
          <a:xfrm>
            <a:off x="4223487" y="142977"/>
            <a:ext cx="5060119" cy="85961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74474" y="758414"/>
            <a:ext cx="11101464" cy="1460965"/>
            <a:chOff x="867928" y="313742"/>
            <a:chExt cx="11101464" cy="1460965"/>
          </a:xfrm>
        </p:grpSpPr>
        <p:pic>
          <p:nvPicPr>
            <p:cNvPr id="1026" name="Picture 2" descr="Preguntas Frecuentes – Cooperativa Alto Verde y Algarrobo Grande Ltda"/>
            <p:cNvPicPr>
              <a:picLocks noChangeAspect="1" noChangeArrowheads="1"/>
            </p:cNvPicPr>
            <p:nvPr/>
          </p:nvPicPr>
          <p:blipFill rotWithShape="1">
            <a:blip r:embed="rId2">
              <a:extLst>
                <a:ext uri="{28A0092B-C50C-407E-A947-70E740481C1C}">
                  <a14:useLocalDpi xmlns:a14="http://schemas.microsoft.com/office/drawing/2010/main" val="0"/>
                </a:ext>
              </a:extLst>
            </a:blip>
            <a:srcRect t="12542" b="21781"/>
            <a:stretch>
              <a:fillRect/>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3"/>
          <a:stretch>
            <a:fillRect/>
          </a:stretch>
        </p:blipFill>
        <p:spPr>
          <a:xfrm>
            <a:off x="4244035" y="482025"/>
            <a:ext cx="5060119" cy="859611"/>
          </a:xfrm>
          <a:prstGeom prst="rect">
            <a:avLst/>
          </a:prstGeom>
        </p:spPr>
      </p:pic>
      <p:sp>
        <p:nvSpPr>
          <p:cNvPr id="6" name="Freeform 2"/>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1"/>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4"/>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6688" y="979160"/>
            <a:ext cx="10598031" cy="1472393"/>
            <a:chOff x="302849" y="375387"/>
            <a:chExt cx="10598031" cy="1472393"/>
          </a:xfrm>
        </p:grpSpPr>
        <p:pic>
          <p:nvPicPr>
            <p:cNvPr id="1026" name="Picture 2" descr="Preguntas Frecuentes – Cooperativa Alto Verde y Algarrobo Grande Ltda"/>
            <p:cNvPicPr>
              <a:picLocks noChangeAspect="1" noChangeArrowheads="1"/>
            </p:cNvPicPr>
            <p:nvPr/>
          </p:nvPicPr>
          <p:blipFill rotWithShape="1">
            <a:blip r:embed="rId2">
              <a:extLst>
                <a:ext uri="{28A0092B-C50C-407E-A947-70E740481C1C}">
                  <a14:useLocalDpi xmlns:a14="http://schemas.microsoft.com/office/drawing/2010/main" val="0"/>
                </a:ext>
              </a:extLst>
            </a:blip>
            <a:srcRect t="12542" b="21781"/>
            <a:stretch>
              <a:fillRect/>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p:cNvGrpSpPr/>
          <p:nvPr/>
        </p:nvGrpSpPr>
        <p:grpSpPr>
          <a:xfrm>
            <a:off x="3200952" y="2817188"/>
            <a:ext cx="8583505" cy="3546384"/>
            <a:chOff x="3951073" y="3659963"/>
            <a:chExt cx="6826518" cy="1745094"/>
          </a:xfrm>
        </p:grpSpPr>
        <p:sp>
          <p:nvSpPr>
            <p:cNvPr id="8" name="Rectangle: Rounded Corners 7"/>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089115" y="3723965"/>
              <a:ext cx="6688476" cy="1681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400" dirty="0">
                  <a:solidFill>
                    <a:srgbClr val="FF3399"/>
                  </a:solidFill>
                  <a:latin typeface="Cambria" panose="02040503050406030204" pitchFamily="18" charset="0"/>
                  <a:ea typeface="Cambria" panose="02040503050406030204" pitchFamily="18" charset="0"/>
                  <a:sym typeface="Wingdings" panose="05000000000000000000" pitchFamily="2" charset="2"/>
                </a:rPr>
                <a:t>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Hình ảnh mầm non trong khổ thơ cuối thật đẹp, thật đáng yêu!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3"/>
          <a:stretch>
            <a:fillRect/>
          </a:stretch>
        </p:blipFill>
        <p:spPr>
          <a:xfrm>
            <a:off x="4079648" y="410106"/>
            <a:ext cx="5060119" cy="859611"/>
          </a:xfrm>
          <a:prstGeom prst="rect">
            <a:avLst/>
          </a:prstGeom>
        </p:spPr>
      </p:pic>
      <p:sp>
        <p:nvSpPr>
          <p:cNvPr id="6" name="Freeform 2"/>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8000" b="-3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065342" y="1074418"/>
            <a:ext cx="10559187" cy="2072820"/>
          </a:xfrm>
          <a:prstGeom prst="rect">
            <a:avLst/>
          </a:prstGeom>
        </p:spPr>
      </p:pic>
      <p:pic>
        <p:nvPicPr>
          <p:cNvPr id="7" name="Picture 6" descr="A round pink label with white text and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6688" y="979160"/>
            <a:ext cx="10598031" cy="999301"/>
            <a:chOff x="302849" y="375387"/>
            <a:chExt cx="10598031" cy="999301"/>
          </a:xfrm>
        </p:grpSpPr>
        <p:pic>
          <p:nvPicPr>
            <p:cNvPr id="1026" name="Picture 2" descr="Preguntas Frecuentes – Cooperativa Alto Verde y Algarrobo Grande Ltda"/>
            <p:cNvPicPr>
              <a:picLocks noChangeAspect="1" noChangeArrowheads="1"/>
            </p:cNvPicPr>
            <p:nvPr/>
          </p:nvPicPr>
          <p:blipFill rotWithShape="1">
            <a:blip r:embed="rId2">
              <a:extLst>
                <a:ext uri="{28A0092B-C50C-407E-A947-70E740481C1C}">
                  <a14:useLocalDpi xmlns:a14="http://schemas.microsoft.com/office/drawing/2010/main" val="0"/>
                </a:ext>
              </a:extLst>
            </a:blip>
            <a:srcRect t="12542" b="21781"/>
            <a:stretch>
              <a:fillRect/>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p:cNvGrpSpPr/>
          <p:nvPr/>
        </p:nvGrpSpPr>
        <p:grpSpPr>
          <a:xfrm>
            <a:off x="3200952" y="2817189"/>
            <a:ext cx="8583505" cy="2813049"/>
            <a:chOff x="3951073" y="3659963"/>
            <a:chExt cx="6826518" cy="1667354"/>
          </a:xfrm>
        </p:grpSpPr>
        <p:sp>
          <p:nvSpPr>
            <p:cNvPr id="8" name="Rectangle: Rounded Corners 7"/>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089115" y="3723965"/>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Bài thơ miêu tả vẻ đẹp giao mùa của thiên nhiên từ mùa đông chuyển sang mùa xuân, miêu tả sự chuyển mình, thay đổi của vạn vật khi mùa xuân về</a:t>
              </a:r>
              <a:endPar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3"/>
          <a:stretch>
            <a:fillRect/>
          </a:stretch>
        </p:blipFill>
        <p:spPr>
          <a:xfrm>
            <a:off x="4079648" y="410106"/>
            <a:ext cx="5060119" cy="859611"/>
          </a:xfrm>
          <a:prstGeom prst="rect">
            <a:avLst/>
          </a:prstGeom>
        </p:spPr>
      </p:pic>
      <p:sp>
        <p:nvSpPr>
          <p:cNvPr id="6" name="Freeform 2"/>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图片 59"/>
            <p:cNvPicPr>
              <a:picLocks noChangeAspect="1"/>
            </p:cNvPicPr>
            <p:nvPr/>
          </p:nvPicPr>
          <p:blipFill>
            <a:blip r:embed="rId2"/>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2458400" y="1951041"/>
            <a:ext cx="7090263" cy="285317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p:cNvPicPr>
            <a:picLocks noChangeAspect="1"/>
          </p:cNvPicPr>
          <p:nvPr/>
        </p:nvPicPr>
        <p:blipFill>
          <a:blip r:embed="rId2"/>
          <a:srcRect/>
          <a:stretch>
            <a:fillRect/>
          </a:stretch>
        </p:blipFill>
        <p:spPr>
          <a:xfrm>
            <a:off x="4995108" y="1378853"/>
            <a:ext cx="6374190" cy="5479147"/>
          </a:xfrm>
          <a:prstGeom prst="rect">
            <a:avLst/>
          </a:prstGeom>
        </p:spPr>
      </p:pic>
      <p:pic>
        <p:nvPicPr>
          <p:cNvPr id="2" name="Picture 1"/>
          <p:cNvPicPr>
            <a:picLocks noChangeAspect="1"/>
          </p:cNvPicPr>
          <p:nvPr/>
        </p:nvPicPr>
        <p:blipFill>
          <a:blip r:embed="rId3"/>
          <a:stretch>
            <a:fillRect/>
          </a:stretch>
        </p:blipFill>
        <p:spPr>
          <a:xfrm>
            <a:off x="392927" y="162748"/>
            <a:ext cx="11632176" cy="14570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079329" y="1064735"/>
            <a:ext cx="6108721" cy="18106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a:fillRect/>
          </a:stretch>
        </p:blipFill>
        <p:spPr>
          <a:xfrm flipH="1">
            <a:off x="9401036" y="904126"/>
            <a:ext cx="3494703" cy="6058207"/>
          </a:xfrm>
          <a:prstGeom prst="rect">
            <a:avLst/>
          </a:prstGeom>
        </p:spPr>
      </p:pic>
      <p:grpSp>
        <p:nvGrpSpPr>
          <p:cNvPr id="4" name="Group 3"/>
          <p:cNvGrpSpPr/>
          <p:nvPr/>
        </p:nvGrpSpPr>
        <p:grpSpPr>
          <a:xfrm>
            <a:off x="1871434" y="520122"/>
            <a:ext cx="7041040" cy="1812112"/>
            <a:chOff x="890246" y="386558"/>
            <a:chExt cx="7041040" cy="1812112"/>
          </a:xfrm>
        </p:grpSpPr>
        <p:sp>
          <p:nvSpPr>
            <p:cNvPr id="2" name="Speech Bubble: Rectangle with Corners Rounded 1"/>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2050" name="Picture 2" descr="Hình ảnh đồ họa Mũi tên PNG, 170000+ nguồn tải về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458735">
            <a:off x="488835" y="3659126"/>
            <a:ext cx="1653656" cy="165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18334" y="2921558"/>
            <a:ext cx="6941423" cy="3416320"/>
          </a:xfrm>
          <a:prstGeom prst="rect">
            <a:avLst/>
          </a:prstGeom>
          <a:solidFill>
            <a:srgbClr val="92D050"/>
          </a:solidFill>
        </p:spPr>
        <p:txBody>
          <a:bodyPr wrap="square" rtlCol="0">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B</a:t>
            </a:r>
            <a:r>
              <a:rPr lang="vi-VN" sz="2400" dirty="0">
                <a:solidFill>
                  <a:srgbClr val="002060"/>
                </a:solidFill>
                <a:latin typeface="Cambria" panose="02040503050406030204" pitchFamily="18" charset="0"/>
                <a:ea typeface="Cambria" panose="02040503050406030204" pitchFamily="18" charset="0"/>
              </a:rPr>
              <a:t>ài thơ Mầm non mang đến cho em rất nhiều cảm xúc về vẻ đẹp kì lạ nhưng cũng rất đỗi thân quen của thiên nhiên. Cảnh vật thay đổi theo mùa, nhất là từ mùa đông sang mùa xuân, có thể em đã được nhìn thấy ở ngay tại nơi em sinh sống. Nhưng nhờ có bài thơ mà em đã nhìn thấy, cảm nhận được sức sống diệu kì của thiên nhiên. Từng nhánh cỏ, đám mây, dòng suối đến loài vật cũng biết khao khát mùa xuân, khao khát sự sống mạnh mẽ. </a:t>
            </a:r>
            <a:endParaRPr lang="vi-VN" sz="24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87" t="4932" r="66541" b="72268"/>
          <a:stretch>
            <a:fillRect/>
          </a:stretch>
        </p:blipFill>
        <p:spPr>
          <a:xfrm>
            <a:off x="3566160" y="438912"/>
            <a:ext cx="4608576" cy="1563624"/>
          </a:xfrm>
          <a:prstGeom prst="rect">
            <a:avLst/>
          </a:prstGeom>
        </p:spPr>
      </p:pic>
      <p:pic>
        <p:nvPicPr>
          <p:cNvPr id="25" name="Picture 2" descr="Happy Flower Power Sticker for iOS &amp; Android | GIPHY | Happy flowers, Love  heart gif, Happy sti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4"/>
            <p:extLst>
              <p:ext uri="{DAA4B4D4-6D71-4841-9C94-3DE7FCFB9230}">
                <p14:media xmlns:p14="http://schemas.microsoft.com/office/powerpoint/2010/main" r:embed="rId5">
                  <p14:trim st="660,000000" end="27134,000000"/>
                </p14:media>
              </p:ext>
            </p:extLst>
          </p:nvPr>
        </p:nvPicPr>
        <p:blipFill>
          <a:blip r:embed="rId6"/>
          <a:stretch>
            <a:fillRect/>
          </a:stretch>
        </p:blipFill>
        <p:spPr>
          <a:xfrm>
            <a:off x="-487363" y="4220845"/>
            <a:ext cx="487363" cy="487363"/>
          </a:xfrm>
          <a:prstGeom prst="rect">
            <a:avLst/>
          </a:prstGeom>
        </p:spPr>
      </p:pic>
      <p:pic>
        <p:nvPicPr>
          <p:cNvPr id="3" name="Picture 2"/>
          <p:cNvPicPr>
            <a:picLocks noChangeAspect="1"/>
          </p:cNvPicPr>
          <p:nvPr/>
        </p:nvPicPr>
        <p:blipFill>
          <a:blip r:embed="rId7"/>
          <a:stretch>
            <a:fillRect/>
          </a:stretch>
        </p:blipFill>
        <p:spPr>
          <a:xfrm>
            <a:off x="396353" y="1322773"/>
            <a:ext cx="11723624" cy="135952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22069" y="318498"/>
            <a:ext cx="10908276" cy="954107"/>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AutoShape 2" descr="TOP 10 Sự thay đổi của thời tiết, cỏ cây,... khi mùa đông chuyển sang mùa  xuâ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AutoShape 6" descr="Top 16 Đoạn văn viết về thời tiết yêu thích bằng tiếng Anh hay nhất -  Alltop.vn | All top"/>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5" y="1452562"/>
            <a:ext cx="6667500" cy="3495675"/>
          </a:xfrm>
          <a:prstGeom prst="rect">
            <a:avLst/>
          </a:prstGeom>
        </p:spPr>
      </p:pic>
      <p:pic>
        <p:nvPicPr>
          <p:cNvPr id="9" name="Picture 8"/>
          <p:cNvPicPr>
            <a:picLocks noChangeAspect="1"/>
          </p:cNvPicPr>
          <p:nvPr/>
        </p:nvPicPr>
        <p:blipFill>
          <a:blip r:embed="rId3"/>
          <a:stretch>
            <a:fillRect/>
          </a:stretch>
        </p:blipFill>
        <p:spPr>
          <a:xfrm>
            <a:off x="711056" y="4352661"/>
            <a:ext cx="4727719" cy="230395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utoShape 2" descr="Đặc điểm khí hậu các mùa ở Việt Nam như thế nào? - Tin tức"/>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descr="A collage of different season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1819276"/>
            <a:ext cx="5491479" cy="3432174"/>
          </a:xfrm>
          <a:prstGeom prst="rect">
            <a:avLst/>
          </a:prstGeom>
        </p:spPr>
      </p:pic>
      <p:grpSp>
        <p:nvGrpSpPr>
          <p:cNvPr id="7" name="Group 6"/>
          <p:cNvGrpSpPr/>
          <p:nvPr/>
        </p:nvGrpSpPr>
        <p:grpSpPr>
          <a:xfrm>
            <a:off x="6296025" y="1457323"/>
            <a:ext cx="5429250" cy="4010027"/>
            <a:chOff x="1241458" y="2647170"/>
            <a:chExt cx="6990954" cy="781830"/>
          </a:xfrm>
        </p:grpSpPr>
        <p:sp>
          <p:nvSpPr>
            <p:cNvPr id="8" name="Rectangle: Rounded Corners 7"/>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340975" y="2679491"/>
              <a:ext cx="6891437" cy="7380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Khi mùa đông chuyển sang mùa xuân, thời tiết, cỏ cây có sự thay đổi rõ rệt. Chẳng hạn như khí hậu sẽ ấm hơn, không còn lạnh giá. Những cơn gió rét thổi vù vù được thay bằng những làn gió nhẹ nhàng. </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 chồi non xuất hiện trên những cành cây, lá cây xanh mướt, những ngọn cỏ nằm ngủ im lìm dưới mặt đất bỗng trỗi dậy xanh nõn nà..</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485775" y="576262"/>
            <a:ext cx="4743450" cy="5743575"/>
          </a:xfrm>
          <a:prstGeom prst="rect">
            <a:avLst/>
          </a:prstGeom>
        </p:spPr>
      </p:pic>
      <p:grpSp>
        <p:nvGrpSpPr>
          <p:cNvPr id="10" name="Group 9"/>
          <p:cNvGrpSpPr/>
          <p:nvPr/>
        </p:nvGrpSpPr>
        <p:grpSpPr>
          <a:xfrm>
            <a:off x="5598255" y="672901"/>
            <a:ext cx="4888770" cy="850366"/>
            <a:chOff x="1645579" y="392808"/>
            <a:chExt cx="6594296" cy="850366"/>
          </a:xfrm>
        </p:grpSpPr>
        <p:sp>
          <p:nvSpPr>
            <p:cNvPr id="11" name="Speech Bubble: Rectangle with Corners Rounded 10"/>
            <p:cNvSpPr/>
            <p:nvPr/>
          </p:nvSpPr>
          <p:spPr>
            <a:xfrm>
              <a:off x="1645579" y="392808"/>
              <a:ext cx="6594296" cy="850366"/>
            </a:xfrm>
            <a:prstGeom prst="wedgeRoundRectCallout">
              <a:avLst>
                <a:gd name="adj1" fmla="val -38675"/>
                <a:gd name="adj2" fmla="val 96477"/>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781757" y="464048"/>
              <a:ext cx="6321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Tranh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vẽ</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tre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2"/>
          <p:cNvPicPr>
            <a:picLocks noChangeAspect="1"/>
          </p:cNvPicPr>
          <p:nvPr/>
        </p:nvPicPr>
        <p:blipFill>
          <a:blip r:embed="rId3"/>
          <a:srcRect/>
          <a:stretch>
            <a:fillRect/>
          </a:stretch>
        </p:blipFill>
        <p:spPr>
          <a:xfrm>
            <a:off x="312084" y="5309329"/>
            <a:ext cx="1640541" cy="1287825"/>
          </a:xfrm>
          <a:prstGeom prst="rect">
            <a:avLst/>
          </a:prstGeom>
        </p:spPr>
      </p:pic>
      <p:pic>
        <p:nvPicPr>
          <p:cNvPr id="7" name="Picture 2"/>
          <p:cNvPicPr>
            <a:picLocks noChangeAspect="1"/>
          </p:cNvPicPr>
          <p:nvPr/>
        </p:nvPicPr>
        <p:blipFill>
          <a:blip r:embed="rId4"/>
          <a:srcRect/>
          <a:stretch>
            <a:fillRect/>
          </a:stretch>
        </p:blipFill>
        <p:spPr>
          <a:xfrm>
            <a:off x="6935427" y="171450"/>
            <a:ext cx="1668844" cy="1660500"/>
          </a:xfrm>
          <a:prstGeom prst="rect">
            <a:avLst/>
          </a:prstGeom>
        </p:spPr>
      </p:pic>
      <p:sp>
        <p:nvSpPr>
          <p:cNvPr id="8" name="Freeform 3"/>
          <p:cNvSpPr/>
          <p:nvPr/>
        </p:nvSpPr>
        <p:spPr>
          <a:xfrm>
            <a:off x="8723475" y="819150"/>
            <a:ext cx="3582825" cy="2149092"/>
          </a:xfrm>
          <a:custGeom>
            <a:avLst/>
            <a:gdLst/>
            <a:ahLst/>
            <a:cxnLst/>
            <a:rect l="l" t="t" r="r" b="b"/>
            <a:pathLst>
              <a:path w="4276800" h="2149092">
                <a:moveTo>
                  <a:pt x="0" y="0"/>
                </a:moveTo>
                <a:lnTo>
                  <a:pt x="4276800" y="0"/>
                </a:lnTo>
                <a:lnTo>
                  <a:pt x="4276800" y="2149092"/>
                </a:lnTo>
                <a:lnTo>
                  <a:pt x="0" y="21490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3" name="Picture 12" descr="A colorful text with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 y="152400"/>
            <a:ext cx="2371725" cy="1797323"/>
          </a:xfrm>
          <a:prstGeom prst="rect">
            <a:avLst/>
          </a:prstGeom>
        </p:spPr>
      </p:pic>
      <p:pic>
        <p:nvPicPr>
          <p:cNvPr id="18" name="Picture 17"/>
          <p:cNvPicPr>
            <a:picLocks noChangeAspect="1"/>
          </p:cNvPicPr>
          <p:nvPr/>
        </p:nvPicPr>
        <p:blipFill>
          <a:blip r:embed="rId8"/>
          <a:stretch>
            <a:fillRect/>
          </a:stretch>
        </p:blipFill>
        <p:spPr>
          <a:xfrm>
            <a:off x="-110455" y="1978413"/>
            <a:ext cx="7974259" cy="2767824"/>
          </a:xfrm>
          <a:prstGeom prst="rect">
            <a:avLst/>
          </a:prstGeom>
        </p:spPr>
      </p:pic>
      <p:sp>
        <p:nvSpPr>
          <p:cNvPr id="2" name="TextBox 1"/>
          <p:cNvSpPr txBox="1"/>
          <p:nvPr/>
        </p:nvSpPr>
        <p:spPr>
          <a:xfrm>
            <a:off x="8506891" y="617974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183467" y="511560"/>
            <a:ext cx="8401016" cy="224961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6"/>
          <p:cNvPicPr>
            <a:picLocks noChangeAspect="1"/>
          </p:cNvPicPr>
          <p:nvPr/>
        </p:nvPicPr>
        <p:blipFill>
          <a:blip r:embed="rId2" cstate="print">
            <a:extLst>
              <a:ext uri="{BEBA8EAE-BF5A-486C-A8C5-ECC9F3942E4B}">
                <a14:imgProps xmlns:a14="http://schemas.microsoft.com/office/drawing/2010/main">
                  <a14:imgLayer r:embed="rId3">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06419" y="46284"/>
            <a:ext cx="3382716" cy="3382716"/>
          </a:xfrm>
          <a:prstGeom prst="rect">
            <a:avLst/>
          </a:prstGeom>
        </p:spPr>
      </p:pic>
      <p:cxnSp>
        <p:nvCxnSpPr>
          <p:cNvPr id="10" name="Connector: Curved 5"/>
          <p:cNvCxnSpPr/>
          <p:nvPr/>
        </p:nvCxnSpPr>
        <p:spPr>
          <a:xfrm rot="10800000" flipV="1">
            <a:off x="3470338" y="2255327"/>
            <a:ext cx="1325688" cy="970758"/>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1" name="Picture 7"/>
          <p:cNvPicPr>
            <a:picLocks noChangeAspect="1"/>
          </p:cNvPicPr>
          <p:nvPr/>
        </p:nvPicPr>
        <p:blipFill>
          <a:blip r:embed="rId4"/>
          <a:stretch>
            <a:fillRect/>
          </a:stretch>
        </p:blipFill>
        <p:spPr>
          <a:xfrm>
            <a:off x="651060" y="1647310"/>
            <a:ext cx="2916194" cy="2922374"/>
          </a:xfrm>
          <a:prstGeom prst="rect">
            <a:avLst/>
          </a:prstGeom>
        </p:spPr>
      </p:pic>
      <p:cxnSp>
        <p:nvCxnSpPr>
          <p:cNvPr id="12" name="Connector: Curved 11"/>
          <p:cNvCxnSpPr/>
          <p:nvPr/>
        </p:nvCxnSpPr>
        <p:spPr>
          <a:xfrm>
            <a:off x="7025808" y="2255327"/>
            <a:ext cx="1337356" cy="1094436"/>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3" name="Picture 9"/>
          <p:cNvPicPr>
            <a:picLocks noChangeAspect="1"/>
          </p:cNvPicPr>
          <p:nvPr/>
        </p:nvPicPr>
        <p:blipFill>
          <a:blip r:embed="rId5"/>
          <a:stretch>
            <a:fillRect/>
          </a:stretch>
        </p:blipFill>
        <p:spPr>
          <a:xfrm>
            <a:off x="8203335" y="1816145"/>
            <a:ext cx="2916194" cy="2922373"/>
          </a:xfrm>
          <a:prstGeom prst="rect">
            <a:avLst/>
          </a:prstGeom>
        </p:spPr>
      </p:pic>
      <p:cxnSp>
        <p:nvCxnSpPr>
          <p:cNvPr id="15" name="Straight Arrow Connector 10"/>
          <p:cNvCxnSpPr/>
          <p:nvPr/>
        </p:nvCxnSpPr>
        <p:spPr>
          <a:xfrm>
            <a:off x="5885294" y="3168518"/>
            <a:ext cx="0" cy="759664"/>
          </a:xfrm>
          <a:prstGeom prst="straightConnector1">
            <a:avLst/>
          </a:prstGeom>
          <a:noFill/>
          <a:ln w="57150" cap="flat" cmpd="sng" algn="ctr">
            <a:solidFill>
              <a:srgbClr val="FF0066"/>
            </a:solidFill>
            <a:prstDash val="solid"/>
            <a:miter lim="800000"/>
            <a:tailEnd type="triangle"/>
          </a:ln>
          <a:effectLst/>
        </p:spPr>
      </p:cxnSp>
      <p:pic>
        <p:nvPicPr>
          <p:cNvPr id="28" name="Picture 27"/>
          <p:cNvPicPr>
            <a:picLocks noChangeAspect="1"/>
          </p:cNvPicPr>
          <p:nvPr/>
        </p:nvPicPr>
        <p:blipFill>
          <a:blip r:embed="rId6"/>
          <a:stretch>
            <a:fillRect/>
          </a:stretch>
        </p:blipFill>
        <p:spPr>
          <a:xfrm>
            <a:off x="4437636" y="4004814"/>
            <a:ext cx="2922374" cy="2922374"/>
          </a:xfrm>
          <a:prstGeom prst="rect">
            <a:avLst/>
          </a:prstGeom>
        </p:spPr>
      </p:pic>
      <p:pic>
        <p:nvPicPr>
          <p:cNvPr id="2" name="Picture 1"/>
          <p:cNvPicPr>
            <a:picLocks noChangeAspect="1"/>
          </p:cNvPicPr>
          <p:nvPr/>
        </p:nvPicPr>
        <p:blipFill>
          <a:blip r:embed="rId7"/>
          <a:stretch>
            <a:fillRect/>
          </a:stretch>
        </p:blipFill>
        <p:spPr>
          <a:xfrm>
            <a:off x="939834" y="284109"/>
            <a:ext cx="5791702" cy="92667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8" name="Trò-chơi-chíu.wav"/>
                                        </p:tgtEl>
                                      </p:cMediaNode>
                                    </p:audio>
                                  </p:sub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8" name="Trò-chơi-chíu.wav"/>
                                        </p:tgtEl>
                                      </p:cMediaNode>
                                    </p:audio>
                                  </p:subTnLst>
                                </p:cTn>
                              </p:par>
                            </p:childTnLst>
                          </p:cTn>
                        </p:par>
                        <p:par>
                          <p:cTn id="22" fill="hold">
                            <p:stCondLst>
                              <p:cond delay="500"/>
                            </p:stCondLst>
                            <p:childTnLst>
                              <p:par>
                                <p:cTn id="23" presetID="21"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8" name="Trò-chơi-chíu.wav"/>
                                        </p:tgtEl>
                                      </p:cMediaNode>
                                    </p:audio>
                                  </p:sub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688369" y="1719737"/>
            <a:ext cx="4509433" cy="1691565"/>
            <a:chOff x="710357" y="1590862"/>
            <a:chExt cx="3845583" cy="1691565"/>
          </a:xfrm>
        </p:grpSpPr>
        <p:sp>
          <p:nvSpPr>
            <p:cNvPr id="4" name="Google Shape;1953;p40"/>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Cloud 5"/>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62342" y="2039188"/>
              <a:ext cx="3200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dirty="0" err="1">
                  <a:latin typeface="Cambria" panose="02040503050406030204" pitchFamily="18" charset="0"/>
                  <a:ea typeface="Cambria" panose="02040503050406030204" pitchFamily="18" charset="0"/>
                </a:rPr>
                <a:t>nằm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nép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lặng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im</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1" name="Picture 20"/>
          <p:cNvPicPr>
            <a:picLocks noChangeAspect="1"/>
          </p:cNvPicPr>
          <p:nvPr/>
        </p:nvPicPr>
        <p:blipFill>
          <a:blip r:embed="rId2"/>
          <a:stretch>
            <a:fillRect/>
          </a:stretch>
        </p:blipFill>
        <p:spPr>
          <a:xfrm>
            <a:off x="1609410" y="-170447"/>
            <a:ext cx="8657070" cy="2048434"/>
          </a:xfrm>
          <a:prstGeom prst="rect">
            <a:avLst/>
          </a:prstGeom>
        </p:spPr>
      </p:pic>
      <p:grpSp>
        <p:nvGrpSpPr>
          <p:cNvPr id="26" name="Group 25"/>
          <p:cNvGrpSpPr/>
          <p:nvPr/>
        </p:nvGrpSpPr>
        <p:grpSpPr>
          <a:xfrm>
            <a:off x="5291191" y="3210107"/>
            <a:ext cx="6801492" cy="2070809"/>
            <a:chOff x="710224" y="1590862"/>
            <a:chExt cx="4702979" cy="1702662"/>
          </a:xfrm>
        </p:grpSpPr>
        <p:sp>
          <p:nvSpPr>
            <p:cNvPr id="27" name="Google Shape;1953;p40"/>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Cloud 27"/>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808343" y="2101043"/>
              <a:ext cx="4604860" cy="582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xuân</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đến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3138</Words>
  <Application>WPS Presentation</Application>
  <PresentationFormat>Widescreen</PresentationFormat>
  <Paragraphs>110</Paragraphs>
  <Slides>25</Slides>
  <Notes>16</Notes>
  <HiddenSlides>0</HiddenSlides>
  <MMClips>2</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25</vt:i4>
      </vt:variant>
    </vt:vector>
  </HeadingPairs>
  <TitlesOfParts>
    <vt:vector size="43" baseType="lpstr">
      <vt:lpstr>Arial</vt:lpstr>
      <vt:lpstr>SimSun</vt:lpstr>
      <vt:lpstr>Wingdings</vt:lpstr>
      <vt:lpstr>Arial</vt:lpstr>
      <vt:lpstr>Lato Regular</vt:lpstr>
      <vt:lpstr>Segoe Print</vt:lpstr>
      <vt:lpstr>Lato Hairline</vt:lpstr>
      <vt:lpstr>Lato Light</vt:lpstr>
      <vt:lpstr>Calibri</vt:lpstr>
      <vt:lpstr>Cambria</vt:lpstr>
      <vt:lpstr>Calibri</vt:lpstr>
      <vt:lpstr>Times New Roman</vt:lpstr>
      <vt:lpstr>Microsoft YaHei</vt:lpstr>
      <vt:lpstr>Arial Unicode MS</vt:lpstr>
      <vt:lpstr>Calibri Light</vt:lpstr>
      <vt:lpstr>Office Theme</vt:lpstr>
      <vt:lpstr>Custom Design</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Dang</cp:lastModifiedBy>
  <cp:revision>42</cp:revision>
  <dcterms:created xsi:type="dcterms:W3CDTF">2024-07-21T01:36:00Z</dcterms:created>
  <dcterms:modified xsi:type="dcterms:W3CDTF">2025-10-17T14:32:59Z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72F13542809144BAB386569A65869700_12</vt:lpwstr>
  </property>
  <property fmtid="{D5CDD505-2E9C-101B-9397-08002B2CF9AE}" pid="3" name="KSOProductBuildVer">
    <vt:lpwstr>1033-12.2.0.22549</vt:lpwstr>
  </property>
</Properties>
</file>