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3" r:id="rId3"/>
  </p:sldMasterIdLst>
  <p:notesMasterIdLst>
    <p:notesMasterId r:id="rId13"/>
  </p:notesMasterIdLst>
  <p:sldIdLst>
    <p:sldId id="342" r:id="rId4"/>
    <p:sldId id="257" r:id="rId5"/>
    <p:sldId id="349" r:id="rId6"/>
    <p:sldId id="345" r:id="rId7"/>
    <p:sldId id="346" r:id="rId8"/>
    <p:sldId id="347" r:id="rId9"/>
    <p:sldId id="348" r:id="rId10"/>
    <p:sldId id="285" r:id="rId11"/>
    <p:sldId id="341" r:id="rId12"/>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italic r:id="rId20"/>
    </p:embeddedFont>
    <p:embeddedFont>
      <p:font typeface="Paytone One" panose="020B0604020202020204" charset="-93"/>
      <p:regular r:id="rId21"/>
    </p:embeddedFont>
    <p:embeddedFont>
      <p:font typeface="微软雅黑" panose="020B0503020204020204" pitchFamily="34" charset="-122"/>
      <p:regular r:id="rId22"/>
      <p:bold r:id="rId23"/>
    </p:embeddedFont>
    <p:embeddedFont>
      <p:font typeface="Calibri Light" panose="020F0302020204030204"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6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62727C-7D43-4EB4-A6E7-983327922AB2}">
  <a:tblStyle styleId="{1462727C-7D43-4EB4-A6E7-983327922A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14" y="4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552340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AB3E84-8531-456C-9A10-7BF72ACB49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044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65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914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208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2.xml"/><Relationship Id="rId5" Type="http://schemas.openxmlformats.org/officeDocument/2006/relationships/tags" Target="../tags/tag48.xml"/><Relationship Id="rId4" Type="http://schemas.openxmlformats.org/officeDocument/2006/relationships/tags" Target="../tags/tag4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2.xml"/><Relationship Id="rId4" Type="http://schemas.openxmlformats.org/officeDocument/2006/relationships/tags" Target="../tags/tag5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2.xml"/><Relationship Id="rId5" Type="http://schemas.openxmlformats.org/officeDocument/2006/relationships/tags" Target="../tags/tag57.xml"/><Relationship Id="rId4" Type="http://schemas.openxmlformats.org/officeDocument/2006/relationships/tags" Target="../tags/tag5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798200" y="1371600"/>
            <a:ext cx="14698800" cy="3855600"/>
          </a:xfrm>
          <a:prstGeom prst="rect">
            <a:avLst/>
          </a:prstGeom>
        </p:spPr>
        <p:txBody>
          <a:bodyPr lIns="90000" tIns="46800" rIns="90000" bIns="46800" anchor="b" anchorCtr="0">
            <a:normAutofit/>
          </a:bodyPr>
          <a:lstStyle>
            <a:lvl1pPr algn="ctr">
              <a:defRPr sz="9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798200" y="5340600"/>
            <a:ext cx="14698800" cy="2208600"/>
          </a:xfrm>
          <a:prstGeom prst="rect">
            <a:avLst/>
          </a:prstGeom>
        </p:spPr>
        <p:txBody>
          <a:bodyPr lIns="90000" tIns="46800" rIns="90000" bIns="46800">
            <a:normAutofit/>
          </a:bodyPr>
          <a:lstStyle>
            <a:lvl1pPr marL="0" indent="0" algn="ctr">
              <a:lnSpc>
                <a:spcPct val="110000"/>
              </a:lnSpc>
              <a:buNone/>
              <a:defRPr sz="3600" spc="3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17" name="页脚占位符 16"/>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5206506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912600" y="2235600"/>
            <a:ext cx="16453800" cy="71388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0201003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2986200" y="5772600"/>
            <a:ext cx="11653200" cy="1150200"/>
          </a:xfrm>
          <a:prstGeom prst="rect">
            <a:avLst/>
          </a:prstGeom>
        </p:spPr>
        <p:txBody>
          <a:bodyPr lIns="90000" tIns="46800" rIns="90000" bIns="46800" anchor="b" anchorCtr="0">
            <a:normAutofit/>
          </a:bodyPr>
          <a:lstStyle>
            <a:lvl1pPr>
              <a:defRPr sz="66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2986200" y="6922800"/>
            <a:ext cx="11653200" cy="1301400"/>
          </a:xfrm>
          <a:prstGeom prst="rect">
            <a:avLst/>
          </a:prstGeom>
        </p:spPr>
        <p:txBody>
          <a:bodyPr lIns="90000" tIns="46800" rIns="90000" bIns="46800">
            <a:normAutofit/>
          </a:bodyPr>
          <a:lstStyle>
            <a:lvl1pPr marL="0" indent="0">
              <a:buNone/>
              <a:defRPr sz="2700">
                <a:solidFill>
                  <a:schemeClr val="tx1">
                    <a:lumMod val="65000"/>
                    <a:lumOff val="35000"/>
                  </a:schemeClr>
                </a:solidFill>
              </a:defRPr>
            </a:lvl1pPr>
            <a:lvl2pPr marL="685800" indent="0">
              <a:buNone/>
              <a:defRPr sz="2400">
                <a:solidFill>
                  <a:schemeClr val="tx1">
                    <a:tint val="75000"/>
                  </a:schemeClr>
                </a:solidFill>
              </a:defRPr>
            </a:lvl2pPr>
            <a:lvl3pPr marL="1371600" indent="0">
              <a:buNone/>
              <a:defRPr sz="24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2524257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912600" y="2251800"/>
            <a:ext cx="7765200" cy="7122600"/>
          </a:xfrm>
          <a:prstGeom prst="rect">
            <a:avLst/>
          </a:prstGeo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9617400" y="2251800"/>
            <a:ext cx="7765200" cy="71226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6" name="页脚占位符 5"/>
          <p:cNvSpPr>
            <a:spLocks noGrp="1"/>
          </p:cNvSpPr>
          <p:nvPr>
            <p:ph type="ftr" sz="quarter" idx="11"/>
            <p:custDataLst>
              <p:tags r:id="rId5"/>
            </p:custDataLst>
          </p:nvPr>
        </p:nvSpPr>
        <p:spPr>
          <a:xfrm>
            <a:off x="6174000" y="9471600"/>
            <a:ext cx="5940000" cy="4752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46302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912600" y="2143800"/>
            <a:ext cx="8013600" cy="572400"/>
          </a:xfrm>
          <a:prstGeom prst="rect">
            <a:avLst/>
          </a:prstGeom>
        </p:spPr>
        <p:txBody>
          <a:bodyPr lIns="101600" tIns="38100" rIns="76200" bIns="3810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912600"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9353625" y="2132594"/>
            <a:ext cx="8013600" cy="572400"/>
          </a:xfrm>
          <a:prstGeom prst="rect">
            <a:avLst/>
          </a:prstGeom>
        </p:spPr>
        <p:txBody>
          <a:bodyPr vert="horz" lIns="101600" tIns="38100" rIns="76200" bIns="38100" rtlCol="0" anchor="t" anchorCtr="0">
            <a:normAutofit/>
          </a:bodyPr>
          <a:lstStyle>
            <a:lvl1pPr marL="0" indent="0">
              <a:lnSpc>
                <a:spcPct val="100000"/>
              </a:lnSpc>
              <a:buNone/>
              <a:defRPr sz="3000" b="1" spc="300">
                <a:solidFill>
                  <a:schemeClr val="tx1">
                    <a:lumMod val="75000"/>
                    <a:lumOff val="2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9353625" y="2781000"/>
            <a:ext cx="8013600" cy="6593400"/>
          </a:xfrm>
          <a:prstGeom prst="rect">
            <a:avLst/>
          </a:prstGeo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8" name="页脚占位符 7"/>
          <p:cNvSpPr>
            <a:spLocks noGrp="1"/>
          </p:cNvSpPr>
          <p:nvPr>
            <p:ph type="ftr" sz="quarter" idx="11"/>
            <p:custDataLst>
              <p:tags r:id="rId7"/>
            </p:custDataLst>
          </p:nvPr>
        </p:nvSpPr>
        <p:spPr>
          <a:xfrm>
            <a:off x="6174000" y="9471600"/>
            <a:ext cx="5940000" cy="4752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52511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912600" y="912600"/>
            <a:ext cx="16453800" cy="1058400"/>
          </a:xfrm>
          <a:prstGeom prst="rect">
            <a:avLst/>
          </a:prstGeo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3"/>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4906914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3" name="页脚占位符 2"/>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753980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912601" y="2332800"/>
            <a:ext cx="7849616" cy="6912000"/>
          </a:xfrm>
          <a:prstGeom prst="rect">
            <a:avLst/>
          </a:prstGeom>
        </p:spPr>
        <p:txBody>
          <a:bodyPr vert="horz" lIns="90000" tIns="46800" rIns="90000" bIns="46800" rtlCol="0">
            <a:normAutofit/>
          </a:bodyPr>
          <a:lstStyle>
            <a:lvl1pPr>
              <a:buNone/>
              <a:defRPr sz="24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9525600" y="2332800"/>
            <a:ext cx="7840800" cy="6912000"/>
          </a:xfrm>
          <a:prstGeom prst="rect">
            <a:avLst/>
          </a:prstGeom>
        </p:spPr>
        <p:txBody>
          <a:bodyPr vert="horz" lIns="90000" tIns="46800" rIns="90000" bIns="46800" rtlCol="0">
            <a:normAutofit/>
          </a:bodyPr>
          <a:lstStyle>
            <a:lvl1pPr>
              <a:buNone/>
              <a:defRPr sz="24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918000" y="9471600"/>
            <a:ext cx="4050000" cy="475200"/>
          </a:xfrm>
          <a:prstGeom prst="rect">
            <a:avLst/>
          </a:prstGeom>
        </p:spPr>
        <p:txBody>
          <a:bodyPr/>
          <a:lstStyle/>
          <a:p>
            <a:fld id="{9EFD9D74-47D9-4702-A33C-335B63B48DBF}" type="datetimeFigureOut">
              <a:rPr lang="zh-CN" altLang="en-US" smtClean="0"/>
              <a:t>2025/10/21</a:t>
            </a:fld>
            <a:endParaRPr lang="zh-CN" altLang="en-US" dirty="0"/>
          </a:p>
        </p:txBody>
      </p:sp>
      <p:sp>
        <p:nvSpPr>
          <p:cNvPr id="6" name="页脚占位符 5"/>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13316400" y="9471600"/>
            <a:ext cx="4050000" cy="4752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912600" y="912600"/>
            <a:ext cx="16453800" cy="10584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9320126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5352200" y="1371600"/>
            <a:ext cx="1566000" cy="7543800"/>
          </a:xfrm>
          <a:prstGeom prst="rect">
            <a:avLst/>
          </a:prstGeom>
        </p:spPr>
        <p:txBody>
          <a:bodyPr vert="eaVert" lIns="90000" tIns="46800" rIns="90000" bIns="46800" rtlCol="0" anchor="ctr" anchorCtr="0">
            <a:normAutofit/>
          </a:bodyPr>
          <a:lstStyle>
            <a:lvl1pPr>
              <a:buNone/>
              <a:defRPr sz="42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1371600" y="1371600"/>
            <a:ext cx="13753800" cy="7543800"/>
          </a:xfrm>
          <a:prstGeom prst="rect">
            <a:avLst/>
          </a:prstGeom>
        </p:spPr>
        <p:txBody>
          <a:bodyPr vert="eaVert" lIns="46800" tIns="46800" rIns="46800" bIns="46800"/>
          <a:lstStyle>
            <a:lvl1pPr marL="342900" indent="-342900">
              <a:spcAft>
                <a:spcPts val="1500"/>
              </a:spcAft>
              <a:defRPr spc="450"/>
            </a:lvl1pPr>
            <a:lvl2pPr marL="1028700" indent="-342900">
              <a:defRPr spc="450"/>
            </a:lvl2pPr>
            <a:lvl3pPr marL="1714500" indent="-342900">
              <a:defRPr spc="450"/>
            </a:lvl3pPr>
            <a:lvl4pPr marL="2400300" indent="-342900">
              <a:defRPr spc="450"/>
            </a:lvl4pPr>
            <a:lvl5pPr marL="3086100" indent="-342900">
              <a:defRPr spc="45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5" name="页脚占位符 4"/>
          <p:cNvSpPr>
            <a:spLocks noGrp="1"/>
          </p:cNvSpPr>
          <p:nvPr>
            <p:ph type="ftr" sz="quarter" idx="11"/>
            <p:custDataLst>
              <p:tags r:id="rId4"/>
            </p:custDataLst>
          </p:nvPr>
        </p:nvSpPr>
        <p:spPr>
          <a:xfrm>
            <a:off x="6174000" y="9471600"/>
            <a:ext cx="5940000" cy="4752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681544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912600" y="1161000"/>
            <a:ext cx="16459200" cy="82242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51048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918000" y="9471600"/>
            <a:ext cx="4050000" cy="475200"/>
          </a:xfrm>
          <a:prstGeom prst="rect">
            <a:avLst/>
          </a:prstGeom>
        </p:spPr>
        <p:txBody>
          <a:bodyPr/>
          <a:lstStyle/>
          <a:p>
            <a:fld id="{760FBDFE-C587-4B4C-A407-44438C67B59E}" type="datetimeFigureOut">
              <a:rPr lang="zh-CN" altLang="en-US" smtClean="0"/>
              <a:t>2025/10/21</a:t>
            </a:fld>
            <a:endParaRPr lang="zh-CN" altLang="en-US"/>
          </a:p>
        </p:txBody>
      </p:sp>
      <p:sp>
        <p:nvSpPr>
          <p:cNvPr id="4" name="页脚占位符 3"/>
          <p:cNvSpPr>
            <a:spLocks noGrp="1"/>
          </p:cNvSpPr>
          <p:nvPr>
            <p:ph type="ftr" sz="quarter" idx="11"/>
            <p:custDataLst>
              <p:tags r:id="rId2"/>
            </p:custDataLst>
          </p:nvPr>
        </p:nvSpPr>
        <p:spPr>
          <a:xfrm>
            <a:off x="6174000" y="9471600"/>
            <a:ext cx="5940000" cy="4752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13316400" y="9471600"/>
            <a:ext cx="4050000" cy="4752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798200" y="3726000"/>
            <a:ext cx="14698800" cy="1528200"/>
          </a:xfrm>
          <a:prstGeom prst="rect">
            <a:avLst/>
          </a:prstGeom>
        </p:spPr>
        <p:txBody>
          <a:bodyPr vert="horz" lIns="90000" tIns="46800" rIns="90000" bIns="46800" rtlCol="0" anchor="t" anchorCtr="0">
            <a:normAutofit/>
          </a:bodyPr>
          <a:lstStyle>
            <a:lvl1pPr algn="ctr">
              <a:defRPr sz="9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798200" y="5340600"/>
            <a:ext cx="14698800" cy="707400"/>
          </a:xfrm>
          <a:prstGeom prst="rect">
            <a:avLst/>
          </a:prstGeom>
        </p:spPr>
        <p:txBody>
          <a:bodyPr lIns="90000" tIns="46800" rIns="90000" bIns="46800">
            <a:normAutofit/>
          </a:bodyPr>
          <a:lstStyle>
            <a:lvl1pPr algn="ctr">
              <a:lnSpc>
                <a:spcPct val="110000"/>
              </a:lnSpc>
              <a:buNone/>
              <a:defRPr sz="3600" spc="300"/>
            </a:lvl1pPr>
          </a:lstStyle>
          <a:p>
            <a:pPr lvl="0"/>
            <a:r>
              <a:rPr lang="zh-CN" altLang="en-US" dirty="0"/>
              <a:t>单击此处编辑母版文本样式</a:t>
            </a:r>
          </a:p>
        </p:txBody>
      </p:sp>
    </p:spTree>
    <p:extLst>
      <p:ext uri="{BB962C8B-B14F-4D97-AF65-F5344CB8AC3E}">
        <p14:creationId xmlns:p14="http://schemas.microsoft.com/office/powerpoint/2010/main" val="18724986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单击此处编辑母版副标题样式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414032034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309159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117170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257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58300" y="2738438"/>
            <a:ext cx="7772400" cy="652700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409483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8"/>
            <a:ext cx="15773400" cy="1988345"/>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4" name="内容占位符 3"/>
          <p:cNvSpPr>
            <a:spLocks noGrp="1"/>
          </p:cNvSpPr>
          <p:nvPr>
            <p:ph sz="half" idx="2"/>
          </p:nvPr>
        </p:nvSpPr>
        <p:spPr>
          <a:xfrm>
            <a:off x="1259683" y="3757613"/>
            <a:ext cx="7736681"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单击此处编辑母版文本样式</a:t>
            </a:r>
          </a:p>
        </p:txBody>
      </p:sp>
      <p:sp>
        <p:nvSpPr>
          <p:cNvPr id="6" name="内容占位符 5"/>
          <p:cNvSpPr>
            <a:spLocks noGrp="1"/>
          </p:cNvSpPr>
          <p:nvPr>
            <p:ph sz="quarter" idx="4"/>
          </p:nvPr>
        </p:nvSpPr>
        <p:spPr>
          <a:xfrm>
            <a:off x="9258300" y="3757613"/>
            <a:ext cx="7774782" cy="552688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8" name="页脚占位符 7"/>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6165380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4" name="页脚占位符 3"/>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44060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297625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内容占位符 2"/>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6976327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3" y="685800"/>
            <a:ext cx="5898356" cy="2400300"/>
          </a:xfrm>
          <a:prstGeom prst="rect">
            <a:avLst/>
          </a:prstGeo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单击此处编辑母版文本样式</a:t>
            </a:r>
          </a:p>
        </p:txBody>
      </p:sp>
      <p:sp>
        <p:nvSpPr>
          <p:cNvPr id="5" name="日期占位符 4"/>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6" name="页脚占位符 5"/>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1926556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1257300" y="2738438"/>
            <a:ext cx="15773400" cy="652700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52321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0" y="547688"/>
            <a:ext cx="3943350" cy="871775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257300" y="547688"/>
            <a:ext cx="11601450" cy="871775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509E3E6F-DAE1-4F34-A6AF-636EA22045BF}" type="datetimeFigureOut">
              <a:rPr lang="zh-CN" altLang="en-US" smtClean="0"/>
              <a:t>2025/10/21</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2846362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69796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574082"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5608858"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9643635" y="3347306"/>
            <a:ext cx="2521668" cy="2506539"/>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13678411" y="3347306"/>
            <a:ext cx="2521670" cy="2506539"/>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065069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ags" Target="../tags/tag1.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EEFF7EE7-5219-4EB5-B2BA-DDDA80D79FAE}"/>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Tree>
    <p:custDataLst>
      <p:tags r:id="rId13"/>
    </p:custDataLst>
    <p:extLst>
      <p:ext uri="{BB962C8B-B14F-4D97-AF65-F5344CB8AC3E}">
        <p14:creationId xmlns:p14="http://schemas.microsoft.com/office/powerpoint/2010/main" val="972403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1371600" rtl="0" eaLnBrk="1" fontAlgn="auto" latinLnBrk="0" hangingPunct="1">
        <a:lnSpc>
          <a:spcPct val="100000"/>
        </a:lnSpc>
        <a:spcBef>
          <a:spcPct val="0"/>
        </a:spcBef>
        <a:buNone/>
        <a:defRPr sz="5400" b="1" u="none" strike="noStrike" kern="1200" cap="none" spc="4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342900" indent="-342900" algn="l" defTabSz="1371600" rtl="0" eaLnBrk="1" fontAlgn="auto" latinLnBrk="0" hangingPunct="1">
        <a:lnSpc>
          <a:spcPct val="130000"/>
        </a:lnSpc>
        <a:spcBef>
          <a:spcPts val="0"/>
        </a:spcBef>
        <a:spcAft>
          <a:spcPts val="1500"/>
        </a:spcAft>
        <a:buFont typeface="Arial" panose="020B0604020202020204" pitchFamily="34" charset="0"/>
        <a:buChar char="●"/>
        <a:defRPr sz="27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1028700" indent="-342900" algn="l" defTabSz="1371600" rtl="0" eaLnBrk="1" fontAlgn="auto" latinLnBrk="0" hangingPunct="1">
        <a:lnSpc>
          <a:spcPct val="120000"/>
        </a:lnSpc>
        <a:spcBef>
          <a:spcPts val="0"/>
        </a:spcBef>
        <a:spcAft>
          <a:spcPts val="900"/>
        </a:spcAft>
        <a:buFont typeface="Arial" panose="020B0604020202020204" pitchFamily="34" charset="0"/>
        <a:buChar char="●"/>
        <a:tabLst>
          <a:tab pos="2414588" algn="l"/>
          <a:tab pos="2414588" algn="l"/>
          <a:tab pos="2414588" algn="l"/>
          <a:tab pos="2414588" algn="l"/>
        </a:tabLst>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714500" indent="-342900" algn="l" defTabSz="1371600" rtl="0" eaLnBrk="1" fontAlgn="auto" latinLnBrk="0" hangingPunct="1">
        <a:lnSpc>
          <a:spcPct val="120000"/>
        </a:lnSpc>
        <a:spcBef>
          <a:spcPts val="0"/>
        </a:spcBef>
        <a:spcAft>
          <a:spcPts val="900"/>
        </a:spcAft>
        <a:buFont typeface="Arial" panose="020B0604020202020204" pitchFamily="34" charset="0"/>
        <a:buChar char="●"/>
        <a:defRPr sz="24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2400300" indent="-342900" algn="l" defTabSz="1371600" rtl="0" eaLnBrk="1" fontAlgn="auto" latinLnBrk="0" hangingPunct="1">
        <a:lnSpc>
          <a:spcPct val="120000"/>
        </a:lnSpc>
        <a:spcBef>
          <a:spcPts val="0"/>
        </a:spcBef>
        <a:spcAft>
          <a:spcPts val="450"/>
        </a:spcAft>
        <a:buFont typeface="Wingdings" panose="05000000000000000000"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3086100" indent="-342900" algn="l" defTabSz="1371600" rtl="0" eaLnBrk="1" fontAlgn="auto" latinLnBrk="0" hangingPunct="1">
        <a:lnSpc>
          <a:spcPct val="120000"/>
        </a:lnSpc>
        <a:spcBef>
          <a:spcPts val="0"/>
        </a:spcBef>
        <a:spcAft>
          <a:spcPts val="450"/>
        </a:spcAft>
        <a:buFont typeface="Arial" panose="020B0604020202020204" pitchFamily="34" charset="0"/>
        <a:buChar char="•"/>
        <a:defRPr sz="2100" u="none" strike="noStrike" kern="1200" cap="none" spc="225"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073E98DF-9E42-48AF-BC3E-8A2EFD708EA4}"/>
              </a:ext>
            </a:extLst>
          </p:cNvPr>
          <p:cNvSpPr txBox="1"/>
          <p:nvPr userDrawn="1"/>
        </p:nvSpPr>
        <p:spPr>
          <a:xfrm>
            <a:off x="0" y="-2406997"/>
            <a:ext cx="18288000" cy="646331"/>
          </a:xfrm>
          <a:prstGeom prst="rect">
            <a:avLst/>
          </a:prstGeom>
          <a:noFill/>
        </p:spPr>
        <p:txBody>
          <a:bodyPr vert="horz" rtlCol="0">
            <a:spAutoFit/>
          </a:bodyPr>
          <a:lstStyle/>
          <a:p>
            <a:pPr algn="ctr"/>
            <a:r>
              <a:rPr lang="en-US" sz="3600">
                <a:solidFill>
                  <a:srgbClr val="CFCFCF"/>
                </a:solidFill>
              </a:rPr>
              <a:t>www.9slide.vn</a:t>
            </a:r>
          </a:p>
        </p:txBody>
      </p:sp>
    </p:spTree>
    <p:extLst>
      <p:ext uri="{BB962C8B-B14F-4D97-AF65-F5344CB8AC3E}">
        <p14:creationId xmlns:p14="http://schemas.microsoft.com/office/powerpoint/2010/main" val="20752613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1371600" rtl="0" eaLnBrk="1" latinLnBrk="0" hangingPunct="1">
        <a:lnSpc>
          <a:spcPct val="90000"/>
        </a:lnSpc>
        <a:spcBef>
          <a:spcPct val="0"/>
        </a:spcBef>
        <a:buNone/>
        <a:defRPr sz="6600" b="0" i="0" kern="1200">
          <a:solidFill>
            <a:schemeClr val="tx1"/>
          </a:solidFill>
          <a:latin typeface="inpin heiti" charset="-122"/>
          <a:ea typeface="inpin heiti"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inpin heiti" charset="-122"/>
          <a:ea typeface="inpin heiti"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inpin heiti" charset="-122"/>
          <a:ea typeface="inpin heiti"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inpin heiti" charset="-122"/>
          <a:ea typeface="inpin heiti"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inpin heiti" charset="-122"/>
          <a:ea typeface="inpin heiti"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5" Type="http://schemas.openxmlformats.org/officeDocument/2006/relationships/image" Target="../media/image16.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Layout" Target="../slideLayouts/slideLayout10.xml"/><Relationship Id="rId1" Type="http://schemas.openxmlformats.org/officeDocument/2006/relationships/tags" Target="../tags/tag5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633" y="-101917"/>
            <a:ext cx="4495800" cy="6388418"/>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13622656" y="-374332"/>
            <a:ext cx="3769043" cy="3666173"/>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xmlns=""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013" y="5386388"/>
            <a:ext cx="5086350" cy="5086350"/>
          </a:xfrm>
          <a:prstGeom prst="rect">
            <a:avLst/>
          </a:prstGeom>
        </p:spPr>
      </p:pic>
      <p:pic>
        <p:nvPicPr>
          <p:cNvPr id="22" name="Picture 21">
            <a:extLst>
              <a:ext uri="{FF2B5EF4-FFF2-40B4-BE49-F238E27FC236}">
                <a16:creationId xmlns:a16="http://schemas.microsoft.com/office/drawing/2014/main" xmlns=""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29689" y="6012933"/>
            <a:ext cx="5458311" cy="4093734"/>
          </a:xfrm>
          <a:prstGeom prst="rect">
            <a:avLst/>
          </a:prstGeom>
        </p:spPr>
      </p:pic>
      <p:sp>
        <p:nvSpPr>
          <p:cNvPr id="11" name="Google Shape;93;p13">
            <a:extLst>
              <a:ext uri="{FF2B5EF4-FFF2-40B4-BE49-F238E27FC236}">
                <a16:creationId xmlns:a16="http://schemas.microsoft.com/office/drawing/2014/main" xmlns="" id="{8627006E-6461-4462-B294-CE93BD5DAD9C}"/>
              </a:ext>
            </a:extLst>
          </p:cNvPr>
          <p:cNvSpPr txBox="1"/>
          <p:nvPr/>
        </p:nvSpPr>
        <p:spPr>
          <a:xfrm>
            <a:off x="3218465" y="3942618"/>
            <a:ext cx="11813345" cy="2417328"/>
          </a:xfrm>
          <a:prstGeom prst="rect">
            <a:avLst/>
          </a:prstGeom>
          <a:noFill/>
          <a:ln>
            <a:noFill/>
          </a:ln>
        </p:spPr>
        <p:txBody>
          <a:bodyPr spcFirstLastPara="1" wrap="square" lIns="0" tIns="0" rIns="0" bIns="0" anchor="t" anchorCtr="0">
            <a:spAutoFit/>
          </a:bodyPr>
          <a:lstStyle/>
          <a:p>
            <a:pPr marL="0" marR="0" lvl="0" indent="0" algn="ctr" rtl="0">
              <a:lnSpc>
                <a:spcPct val="119003"/>
              </a:lnSpc>
              <a:spcBef>
                <a:spcPts val="0"/>
              </a:spcBef>
              <a:spcAft>
                <a:spcPts val="0"/>
              </a:spcAft>
              <a:buNone/>
            </a:pPr>
            <a:r>
              <a:rPr lang="vi-VN" sz="6600" dirty="0" err="1">
                <a:latin typeface="Paytone One" panose="020B0604020202020204" charset="0"/>
              </a:rPr>
              <a:t>Bài</a:t>
            </a:r>
            <a:r>
              <a:rPr lang="vi-VN" sz="6600" dirty="0">
                <a:latin typeface="Paytone One" panose="020B0604020202020204" charset="0"/>
              </a:rPr>
              <a:t> </a:t>
            </a:r>
            <a:r>
              <a:rPr lang="en-US" sz="6600" dirty="0">
                <a:latin typeface="Paytone One" panose="020B0604020202020204" charset="0"/>
              </a:rPr>
              <a:t>4</a:t>
            </a:r>
            <a:r>
              <a:rPr lang="vi-VN" sz="6600" dirty="0">
                <a:latin typeface="Paytone One" panose="020B0604020202020204" charset="0"/>
              </a:rPr>
              <a:t>: Cây thư mục</a:t>
            </a:r>
            <a:endParaRPr lang="en-US" sz="6600" dirty="0">
              <a:latin typeface="Paytone One" panose="020B0604020202020204" charset="0"/>
            </a:endParaRPr>
          </a:p>
          <a:p>
            <a:pPr marL="0" marR="0" lvl="0" indent="0" algn="ctr" rtl="0">
              <a:lnSpc>
                <a:spcPct val="119003"/>
              </a:lnSpc>
              <a:spcBef>
                <a:spcPts val="0"/>
              </a:spcBef>
              <a:spcAft>
                <a:spcPts val="0"/>
              </a:spcAft>
              <a:buNone/>
            </a:pPr>
            <a:r>
              <a:rPr lang="en-US" sz="6600" dirty="0">
                <a:latin typeface="Paytone One" panose="020B0604020202020204" charset="0"/>
              </a:rPr>
              <a:t>(</a:t>
            </a:r>
            <a:r>
              <a:rPr lang="en-US" sz="6600" dirty="0" err="1">
                <a:latin typeface="Paytone One" panose="020B0604020202020204" charset="0"/>
              </a:rPr>
              <a:t>Tiết</a:t>
            </a:r>
            <a:r>
              <a:rPr lang="en-US" sz="6600" dirty="0">
                <a:latin typeface="Paytone One" panose="020B0604020202020204" charset="0"/>
              </a:rPr>
              <a:t> 1)</a:t>
            </a:r>
            <a:endParaRPr sz="6600" dirty="0">
              <a:latin typeface="Paytone One" panose="020B0604020202020204" charset="0"/>
            </a:endParaRPr>
          </a:p>
        </p:txBody>
      </p:sp>
      <p:sp>
        <p:nvSpPr>
          <p:cNvPr id="12" name="Google Shape;95;p13">
            <a:extLst>
              <a:ext uri="{FF2B5EF4-FFF2-40B4-BE49-F238E27FC236}">
                <a16:creationId xmlns:a16="http://schemas.microsoft.com/office/drawing/2014/main" xmlns="" id="{7E47DCA9-B924-48B2-8621-A7C94590AE43}"/>
              </a:ext>
            </a:extLst>
          </p:cNvPr>
          <p:cNvSpPr/>
          <p:nvPr/>
        </p:nvSpPr>
        <p:spPr>
          <a:xfrm>
            <a:off x="4297775" y="2047030"/>
            <a:ext cx="9825074" cy="1482285"/>
          </a:xfrm>
          <a:custGeom>
            <a:avLst/>
            <a:gdLst/>
            <a:ahLst/>
            <a:cxnLst/>
            <a:rect l="l" t="t" r="r" b="b"/>
            <a:pathLst>
              <a:path w="1561368" h="191618" extrusionOk="0">
                <a:moveTo>
                  <a:pt x="66602" y="0"/>
                </a:moveTo>
                <a:lnTo>
                  <a:pt x="1494766" y="0"/>
                </a:lnTo>
                <a:cubicBezTo>
                  <a:pt x="1512430" y="0"/>
                  <a:pt x="1529371" y="7017"/>
                  <a:pt x="1541861" y="19507"/>
                </a:cubicBezTo>
                <a:cubicBezTo>
                  <a:pt x="1554351" y="31998"/>
                  <a:pt x="1561368" y="48938"/>
                  <a:pt x="1561368" y="66602"/>
                </a:cubicBezTo>
                <a:lnTo>
                  <a:pt x="1561368" y="125016"/>
                </a:lnTo>
                <a:cubicBezTo>
                  <a:pt x="1561368" y="142680"/>
                  <a:pt x="1554351" y="159621"/>
                  <a:pt x="1541861" y="172111"/>
                </a:cubicBezTo>
                <a:cubicBezTo>
                  <a:pt x="1529371" y="184601"/>
                  <a:pt x="1512430" y="191618"/>
                  <a:pt x="1494766" y="191618"/>
                </a:cubicBezTo>
                <a:lnTo>
                  <a:pt x="66602" y="191618"/>
                </a:lnTo>
                <a:cubicBezTo>
                  <a:pt x="48938" y="191618"/>
                  <a:pt x="31998" y="184601"/>
                  <a:pt x="19507" y="172111"/>
                </a:cubicBezTo>
                <a:cubicBezTo>
                  <a:pt x="7017" y="159621"/>
                  <a:pt x="0" y="142680"/>
                  <a:pt x="0" y="125016"/>
                </a:cubicBezTo>
                <a:lnTo>
                  <a:pt x="0" y="66602"/>
                </a:lnTo>
                <a:cubicBezTo>
                  <a:pt x="0" y="48938"/>
                  <a:pt x="7017" y="31998"/>
                  <a:pt x="19507" y="19507"/>
                </a:cubicBezTo>
                <a:cubicBezTo>
                  <a:pt x="31998" y="7017"/>
                  <a:pt x="48938" y="0"/>
                  <a:pt x="66602" y="0"/>
                </a:cubicBezTo>
                <a:close/>
              </a:path>
            </a:pathLst>
          </a:custGeom>
          <a:solidFill>
            <a:srgbClr val="F5B9BE"/>
          </a:solidFill>
          <a:ln w="476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p13">
            <a:extLst>
              <a:ext uri="{FF2B5EF4-FFF2-40B4-BE49-F238E27FC236}">
                <a16:creationId xmlns:a16="http://schemas.microsoft.com/office/drawing/2014/main" xmlns="" id="{43BE37D5-9A02-4DCB-BEE1-0A8F65DD2235}"/>
              </a:ext>
            </a:extLst>
          </p:cNvPr>
          <p:cNvSpPr txBox="1"/>
          <p:nvPr/>
        </p:nvSpPr>
        <p:spPr>
          <a:xfrm>
            <a:off x="5281911" y="2224826"/>
            <a:ext cx="7856799" cy="1163652"/>
          </a:xfrm>
          <a:prstGeom prst="rect">
            <a:avLst/>
          </a:prstGeom>
          <a:noFill/>
          <a:ln>
            <a:noFill/>
          </a:ln>
        </p:spPr>
        <p:txBody>
          <a:bodyPr spcFirstLastPara="1" wrap="square" lIns="0" tIns="0" rIns="0" bIns="0" anchor="t" anchorCtr="0">
            <a:spAutoFit/>
          </a:bodyPr>
          <a:lstStyle/>
          <a:p>
            <a:pPr marL="0" marR="0" lvl="0" indent="0" algn="ctr" rtl="0">
              <a:lnSpc>
                <a:spcPct val="122007"/>
              </a:lnSpc>
              <a:spcBef>
                <a:spcPts val="0"/>
              </a:spcBef>
              <a:spcAft>
                <a:spcPts val="0"/>
              </a:spcAft>
              <a:buNone/>
            </a:pPr>
            <a:r>
              <a:rPr lang="vi-VN" sz="3099" dirty="0">
                <a:latin typeface="Paytone One"/>
                <a:sym typeface="Paytone One"/>
              </a:rPr>
              <a:t>CHỦ ĐỀ 3. TỔ CHỨC LƯU TRỮ, </a:t>
            </a:r>
          </a:p>
          <a:p>
            <a:pPr marL="0" marR="0" lvl="0" indent="0" algn="ctr" rtl="0">
              <a:lnSpc>
                <a:spcPct val="122007"/>
              </a:lnSpc>
              <a:spcBef>
                <a:spcPts val="0"/>
              </a:spcBef>
              <a:spcAft>
                <a:spcPts val="0"/>
              </a:spcAft>
              <a:buNone/>
            </a:pPr>
            <a:r>
              <a:rPr lang="vi-VN" sz="3099" dirty="0">
                <a:latin typeface="Paytone One"/>
                <a:sym typeface="Paytone One"/>
              </a:rPr>
              <a:t>TÌM KIẾM VÀ TRAO ĐỔI THÔNG TIN</a:t>
            </a:r>
            <a:endParaRPr dirty="0"/>
          </a:p>
        </p:txBody>
      </p:sp>
      <p:sp>
        <p:nvSpPr>
          <p:cNvPr id="9" name="Rectangle 8"/>
          <p:cNvSpPr/>
          <p:nvPr/>
        </p:nvSpPr>
        <p:spPr>
          <a:xfrm>
            <a:off x="4636570" y="884453"/>
            <a:ext cx="8977137" cy="1107996"/>
          </a:xfrm>
          <a:prstGeom prst="rect">
            <a:avLst/>
          </a:prstGeom>
        </p:spPr>
        <p:txBody>
          <a:bodyPr wrap="none">
            <a:spAutoFit/>
          </a:bodyPr>
          <a:lstStyle/>
          <a:p>
            <a:pPr algn="ctr">
              <a:defRPr/>
            </a:pPr>
            <a:r>
              <a:rPr lang="en-US" sz="6600" b="1">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MÔN: TIN HỌC LỚP 5</a:t>
            </a:r>
            <a:endParaRPr lang="en-US" sz="66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10" name="Rectangle 9"/>
          <p:cNvSpPr/>
          <p:nvPr/>
        </p:nvSpPr>
        <p:spPr>
          <a:xfrm>
            <a:off x="4237451" y="6699804"/>
            <a:ext cx="7234673" cy="830997"/>
          </a:xfrm>
          <a:prstGeom prst="rect">
            <a:avLst/>
          </a:prstGeom>
        </p:spPr>
        <p:txBody>
          <a:bodyPr wrap="none">
            <a:spAutoFit/>
          </a:bodyPr>
          <a:lstStyle/>
          <a:p>
            <a:pPr algn="ctr">
              <a:spcBef>
                <a:spcPct val="0"/>
              </a:spcBef>
              <a:buClrTx/>
            </a:pPr>
            <a:r>
              <a:rPr lang="en-US" altLang="en-US" sz="4800" b="1" i="1">
                <a:solidFill>
                  <a:srgbClr val="1D1D1D"/>
                </a:solidFill>
                <a:latin typeface="Times New Roman" panose="02020603050405020304" pitchFamily="18" charset="0"/>
                <a:cs typeface="Times New Roman" panose="02020603050405020304" pitchFamily="18" charset="0"/>
              </a:rPr>
              <a:t>Giáo viên: Bùi Toàn Thắng</a:t>
            </a:r>
            <a:endParaRPr lang="en-US" altLang="en-US" sz="6000" b="1" i="1" dirty="0">
              <a:solidFill>
                <a:srgbClr val="1D1D1D"/>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297775" y="7387015"/>
            <a:ext cx="10901513" cy="1938992"/>
          </a:xfrm>
          <a:prstGeom prst="rect">
            <a:avLst/>
          </a:prstGeom>
          <a:noFill/>
        </p:spPr>
        <p:txBody>
          <a:bodyPr wrap="square" rtlCol="0">
            <a:spAutoFit/>
          </a:bodyPr>
          <a:lstStyle/>
          <a:p>
            <a:r>
              <a:rPr lang="en-US" sz="4000" b="1" i="1" smtClean="0">
                <a:latin typeface="Times New Roman" panose="02020603050405020304" pitchFamily="18" charset="0"/>
                <a:cs typeface="Times New Roman" panose="02020603050405020304" pitchFamily="18" charset="0"/>
              </a:rPr>
              <a:t>Lớp: 5A2</a:t>
            </a:r>
          </a:p>
          <a:p>
            <a:r>
              <a:rPr lang="en-US" sz="4000" b="1" i="1" smtClean="0">
                <a:latin typeface="Times New Roman" panose="02020603050405020304" pitchFamily="18" charset="0"/>
                <a:cs typeface="Times New Roman" panose="02020603050405020304" pitchFamily="18" charset="0"/>
              </a:rPr>
              <a:t>Trường: Tiểu học Hưng Đạo – Phường Hưng Đạo – thành phố Hải Phòng</a:t>
            </a:r>
            <a:endParaRPr lang="en-US" sz="4000" b="1" i="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B9BE"/>
        </a:solidFill>
        <a:effectLst/>
      </p:bgPr>
    </p:bg>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11" name="Google Shape;111;p14"/>
          <p:cNvGrpSpPr/>
          <p:nvPr/>
        </p:nvGrpSpPr>
        <p:grpSpPr>
          <a:xfrm>
            <a:off x="657525" y="620766"/>
            <a:ext cx="17030279" cy="8894088"/>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14"/>
            <p:cNvGrpSpPr/>
            <p:nvPr/>
          </p:nvGrpSpPr>
          <p:grpSpPr>
            <a:xfrm>
              <a:off x="7925985" y="91529"/>
              <a:ext cx="6855068" cy="6855068"/>
              <a:chOff x="0" y="0"/>
              <a:chExt cx="812800" cy="812800"/>
            </a:xfrm>
          </p:grpSpPr>
          <p:sp>
            <p:nvSpPr>
              <p:cNvPr id="119" name="Google Shape;119;p14"/>
              <p:cNvSpPr/>
              <p:nvPr/>
            </p:nvSpPr>
            <p:spPr>
              <a:xfrm>
                <a:off x="0" y="0"/>
                <a:ext cx="812800" cy="812800"/>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21" name="Google Shape;121;p14"/>
          <p:cNvPicPr preferRelativeResize="0"/>
          <p:nvPr/>
        </p:nvPicPr>
        <p:blipFill rotWithShape="1">
          <a:blip r:embed="rId4">
            <a:alphaModFix/>
          </a:blip>
          <a:srcRect/>
          <a:stretch/>
        </p:blipFill>
        <p:spPr>
          <a:xfrm flipH="1">
            <a:off x="13760592" y="464125"/>
            <a:ext cx="3386083" cy="2888987"/>
          </a:xfrm>
          <a:prstGeom prst="rect">
            <a:avLst/>
          </a:prstGeom>
          <a:noFill/>
          <a:ln>
            <a:noFill/>
          </a:ln>
        </p:spPr>
      </p:pic>
      <p:pic>
        <p:nvPicPr>
          <p:cNvPr id="122" name="Google Shape;122;p14"/>
          <p:cNvPicPr preferRelativeResize="0"/>
          <p:nvPr/>
        </p:nvPicPr>
        <p:blipFill rotWithShape="1">
          <a:blip r:embed="rId5">
            <a:alphaModFix/>
          </a:blip>
          <a:srcRect/>
          <a:stretch/>
        </p:blipFill>
        <p:spPr>
          <a:xfrm>
            <a:off x="7612002" y="1367563"/>
            <a:ext cx="3292836" cy="2173272"/>
          </a:xfrm>
          <a:prstGeom prst="rect">
            <a:avLst/>
          </a:prstGeom>
          <a:noFill/>
          <a:ln>
            <a:noFill/>
          </a:ln>
        </p:spPr>
      </p:pic>
      <p:pic>
        <p:nvPicPr>
          <p:cNvPr id="30" name="Picture 29">
            <a:extLst>
              <a:ext uri="{FF2B5EF4-FFF2-40B4-BE49-F238E27FC236}">
                <a16:creationId xmlns:a16="http://schemas.microsoft.com/office/drawing/2014/main" xmlns="" id="{4EA92106-EDEF-422A-B685-8C2BD2F117E5}"/>
              </a:ext>
            </a:extLst>
          </p:cNvPr>
          <p:cNvPicPr/>
          <p:nvPr/>
        </p:nvPicPr>
        <p:blipFill>
          <a:blip r:embed="rId6"/>
          <a:stretch>
            <a:fillRect/>
          </a:stretch>
        </p:blipFill>
        <p:spPr>
          <a:xfrm>
            <a:off x="845780" y="1296263"/>
            <a:ext cx="1229282" cy="961647"/>
          </a:xfrm>
          <a:prstGeom prst="rect">
            <a:avLst/>
          </a:prstGeom>
        </p:spPr>
      </p:pic>
      <p:sp>
        <p:nvSpPr>
          <p:cNvPr id="31" name="Google Shape;125;p14">
            <a:extLst>
              <a:ext uri="{FF2B5EF4-FFF2-40B4-BE49-F238E27FC236}">
                <a16:creationId xmlns:a16="http://schemas.microsoft.com/office/drawing/2014/main" xmlns="" id="{E3E8C3B1-4437-4EC8-97B1-0E0FD9B3592C}"/>
              </a:ext>
            </a:extLst>
          </p:cNvPr>
          <p:cNvSpPr txBox="1"/>
          <p:nvPr/>
        </p:nvSpPr>
        <p:spPr>
          <a:xfrm>
            <a:off x="1363344" y="1329149"/>
            <a:ext cx="4927773" cy="94872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500" dirty="0" err="1">
                <a:latin typeface="Paytone One"/>
                <a:sym typeface="Paytone One"/>
              </a:rPr>
              <a:t>Khởi</a:t>
            </a:r>
            <a:r>
              <a:rPr lang="vi-VN" sz="4500" dirty="0">
                <a:latin typeface="Paytone One"/>
                <a:sym typeface="Paytone One"/>
              </a:rPr>
              <a:t> </a:t>
            </a:r>
            <a:r>
              <a:rPr lang="vi-VN" sz="4500" dirty="0" err="1">
                <a:latin typeface="Paytone One"/>
                <a:sym typeface="Paytone One"/>
              </a:rPr>
              <a:t>động</a:t>
            </a:r>
            <a:endParaRPr dirty="0"/>
          </a:p>
        </p:txBody>
      </p:sp>
      <p:sp>
        <p:nvSpPr>
          <p:cNvPr id="32" name="Google Shape;124;p14">
            <a:extLst>
              <a:ext uri="{FF2B5EF4-FFF2-40B4-BE49-F238E27FC236}">
                <a16:creationId xmlns:a16="http://schemas.microsoft.com/office/drawing/2014/main" xmlns="" id="{95F8C48F-3622-439B-B6EB-7F09ED4F2ADA}"/>
              </a:ext>
            </a:extLst>
          </p:cNvPr>
          <p:cNvSpPr txBox="1"/>
          <p:nvPr/>
        </p:nvSpPr>
        <p:spPr>
          <a:xfrm>
            <a:off x="1028483" y="3725500"/>
            <a:ext cx="16231024" cy="750975"/>
          </a:xfrm>
          <a:prstGeom prst="rect">
            <a:avLst/>
          </a:prstGeom>
          <a:noFill/>
          <a:ln>
            <a:noFill/>
          </a:ln>
        </p:spPr>
        <p:txBody>
          <a:bodyPr spcFirstLastPara="1" wrap="square" lIns="0" tIns="0" rIns="0" bIns="0" anchor="t" anchorCtr="0">
            <a:spAutoFit/>
          </a:bodyPr>
          <a:lstStyle/>
          <a:p>
            <a:pPr lvl="0" algn="just">
              <a:lnSpc>
                <a:spcPct val="122010"/>
              </a:lnSpc>
            </a:pPr>
            <a:r>
              <a:rPr lang="en-US" sz="4000" b="1" smtClean="0">
                <a:solidFill>
                  <a:srgbClr val="0070C0"/>
                </a:solidFill>
                <a:latin typeface="Times New Roman" panose="02020603050405020304" pitchFamily="18" charset="0"/>
                <a:cs typeface="Times New Roman" panose="02020603050405020304" pitchFamily="18" charset="0"/>
              </a:rPr>
              <a:t>Sắp xếp là gì? Sắp xếp các đồ vật hợp lý sẽ giúp gì cho em?</a:t>
            </a:r>
            <a:endParaRPr lang="vi-VN" sz="4000" b="1" dirty="0">
              <a:solidFill>
                <a:srgbClr val="0070C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E1BE0749-7D7C-4EAC-BD68-CFC767075A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657525" y="6510219"/>
            <a:ext cx="2428576" cy="30046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useBgFill="1">
        <p:nvSpPr>
          <p:cNvPr id="2" name="TextBox 1"/>
          <p:cNvSpPr txBox="1"/>
          <p:nvPr/>
        </p:nvSpPr>
        <p:spPr>
          <a:xfrm>
            <a:off x="2729345" y="4779818"/>
            <a:ext cx="13897279" cy="1089324"/>
          </a:xfrm>
          <a:prstGeom prst="rect">
            <a:avLst/>
          </a:prstGeom>
          <a:ln w="12700" cap="rnd">
            <a:solidFill>
              <a:schemeClr val="accent1">
                <a:shade val="50000"/>
              </a:schemeClr>
            </a:solidFill>
          </a:ln>
        </p:spPr>
        <p:txBody>
          <a:bodyPr wrap="square" rtlCol="0">
            <a:spAutoFit/>
          </a:bodyPr>
          <a:lstStyle/>
          <a:p>
            <a:r>
              <a:rPr lang="en-US" sz="3200" smtClean="0"/>
              <a:t>Sắp xếp là việc phân loại đồ vật, dữ liệu vào các nhóm sao cho đồ vật dữ liệu trong mỗi nhóm có một đặc điểm chung.</a:t>
            </a:r>
            <a:endParaRPr lang="en-US" sz="3200"/>
          </a:p>
        </p:txBody>
      </p:sp>
      <p:sp useBgFill="1">
        <p:nvSpPr>
          <p:cNvPr id="3" name="TextBox 2"/>
          <p:cNvSpPr txBox="1"/>
          <p:nvPr/>
        </p:nvSpPr>
        <p:spPr>
          <a:xfrm>
            <a:off x="3595382" y="6393186"/>
            <a:ext cx="12062144" cy="1077218"/>
          </a:xfrm>
          <a:prstGeom prst="rect">
            <a:avLst/>
          </a:prstGeom>
          <a:ln w="12700">
            <a:solidFill>
              <a:schemeClr val="accent1">
                <a:shade val="50000"/>
              </a:schemeClr>
            </a:solidFill>
          </a:ln>
        </p:spPr>
        <p:txBody>
          <a:bodyPr wrap="square" rtlCol="0">
            <a:spAutoFit/>
          </a:bodyPr>
          <a:lstStyle/>
          <a:p>
            <a:r>
              <a:rPr lang="en-US" sz="3200" smtClean="0"/>
              <a:t>Sắp xếp các đồ vật hợp lý, giúp tìm kiếm được nhanh hơn nhờ vào việc tìm kiếm theo quy tắc sắp xếp.</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4"/>
          <p:cNvGrpSpPr/>
          <p:nvPr/>
        </p:nvGrpSpPr>
        <p:grpSpPr>
          <a:xfrm>
            <a:off x="371565" y="265452"/>
            <a:ext cx="17544871" cy="9647599"/>
            <a:chOff x="0" y="-28575"/>
            <a:chExt cx="4620871" cy="2540931"/>
          </a:xfrm>
        </p:grpSpPr>
        <p:sp>
          <p:nvSpPr>
            <p:cNvPr id="105" name="Google Shape;105;p14"/>
            <p:cNvSpPr/>
            <p:nvPr/>
          </p:nvSpPr>
          <p:spPr>
            <a:xfrm>
              <a:off x="0" y="0"/>
              <a:ext cx="4620871" cy="2512356"/>
            </a:xfrm>
            <a:custGeom>
              <a:avLst/>
              <a:gdLst/>
              <a:ahLst/>
              <a:cxnLst/>
              <a:rect l="l" t="t" r="r" b="b"/>
              <a:pathLst>
                <a:path w="4620871" h="2512356" extrusionOk="0">
                  <a:moveTo>
                    <a:pt x="0" y="0"/>
                  </a:moveTo>
                  <a:lnTo>
                    <a:pt x="4620871" y="0"/>
                  </a:lnTo>
                  <a:lnTo>
                    <a:pt x="4620871" y="2512356"/>
                  </a:lnTo>
                  <a:lnTo>
                    <a:pt x="0" y="2512356"/>
                  </a:lnTo>
                  <a:close/>
                </a:path>
              </a:pathLst>
            </a:custGeom>
            <a:solidFill>
              <a:srgbClr val="000000"/>
            </a:solidFill>
            <a:ln>
              <a:noFill/>
            </a:ln>
          </p:spPr>
        </p:sp>
        <p:sp>
          <p:nvSpPr>
            <p:cNvPr id="106" name="Google Shape;106;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4"/>
          <p:cNvGrpSpPr/>
          <p:nvPr/>
        </p:nvGrpSpPr>
        <p:grpSpPr>
          <a:xfrm>
            <a:off x="435576" y="327080"/>
            <a:ext cx="17416848" cy="9524344"/>
            <a:chOff x="0" y="-28575"/>
            <a:chExt cx="4587153" cy="2508469"/>
          </a:xfrm>
        </p:grpSpPr>
        <p:sp>
          <p:nvSpPr>
            <p:cNvPr id="108" name="Google Shape;108;p14"/>
            <p:cNvSpPr/>
            <p:nvPr/>
          </p:nvSpPr>
          <p:spPr>
            <a:xfrm>
              <a:off x="0" y="0"/>
              <a:ext cx="4587153" cy="2479894"/>
            </a:xfrm>
            <a:custGeom>
              <a:avLst/>
              <a:gdLst/>
              <a:ahLst/>
              <a:cxnLst/>
              <a:rect l="l" t="t" r="r" b="b"/>
              <a:pathLst>
                <a:path w="4587153" h="2479894" extrusionOk="0">
                  <a:moveTo>
                    <a:pt x="0" y="0"/>
                  </a:moveTo>
                  <a:lnTo>
                    <a:pt x="4587153" y="0"/>
                  </a:lnTo>
                  <a:lnTo>
                    <a:pt x="4587153" y="2479894"/>
                  </a:lnTo>
                  <a:lnTo>
                    <a:pt x="0" y="2479894"/>
                  </a:lnTo>
                  <a:close/>
                </a:path>
              </a:pathLst>
            </a:custGeom>
            <a:solidFill>
              <a:srgbClr val="F5F5F5"/>
            </a:solidFill>
            <a:ln>
              <a:noFill/>
            </a:ln>
          </p:spPr>
        </p:sp>
        <p:sp>
          <p:nvSpPr>
            <p:cNvPr id="109" name="Google Shape;109;p14"/>
            <p:cNvSpPr txBox="1"/>
            <p:nvPr/>
          </p:nvSpPr>
          <p:spPr>
            <a:xfrm>
              <a:off x="0" y="-28575"/>
              <a:ext cx="812800" cy="841375"/>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10" name="Google Shape;110;p14"/>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111" name="Google Shape;111;p14"/>
          <p:cNvGrpSpPr/>
          <p:nvPr/>
        </p:nvGrpSpPr>
        <p:grpSpPr>
          <a:xfrm>
            <a:off x="628860" y="595308"/>
            <a:ext cx="17030279" cy="8894088"/>
            <a:chOff x="0" y="0"/>
            <a:chExt cx="22707039" cy="11471146"/>
          </a:xfrm>
        </p:grpSpPr>
        <p:grpSp>
          <p:nvGrpSpPr>
            <p:cNvPr id="112" name="Google Shape;112;p14"/>
            <p:cNvGrpSpPr/>
            <p:nvPr/>
          </p:nvGrpSpPr>
          <p:grpSpPr>
            <a:xfrm>
              <a:off x="7850155" y="0"/>
              <a:ext cx="7006719" cy="7038126"/>
              <a:chOff x="1813" y="0"/>
              <a:chExt cx="809173" cy="812800"/>
            </a:xfrm>
          </p:grpSpPr>
          <p:sp>
            <p:nvSpPr>
              <p:cNvPr id="113" name="Google Shape;113;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4"/>
            <p:cNvGrpSpPr/>
            <p:nvPr/>
          </p:nvGrpSpPr>
          <p:grpSpPr>
            <a:xfrm>
              <a:off x="0" y="3103273"/>
              <a:ext cx="22707039" cy="8367873"/>
              <a:chOff x="0" y="-38100"/>
              <a:chExt cx="4485341" cy="1652913"/>
            </a:xfrm>
          </p:grpSpPr>
          <p:sp>
            <p:nvSpPr>
              <p:cNvPr id="116" name="Google Shape;116;p14"/>
              <p:cNvSpPr/>
              <p:nvPr/>
            </p:nvSpPr>
            <p:spPr>
              <a:xfrm>
                <a:off x="0" y="0"/>
                <a:ext cx="4485341" cy="1614813"/>
              </a:xfrm>
              <a:custGeom>
                <a:avLst/>
                <a:gdLst/>
                <a:ahLst/>
                <a:cxnLst/>
                <a:rect l="l" t="t" r="r" b="b"/>
                <a:pathLst>
                  <a:path w="4485341" h="1614813" extrusionOk="0">
                    <a:moveTo>
                      <a:pt x="23184" y="0"/>
                    </a:moveTo>
                    <a:lnTo>
                      <a:pt x="4462156" y="0"/>
                    </a:lnTo>
                    <a:cubicBezTo>
                      <a:pt x="4468306" y="0"/>
                      <a:pt x="4474202" y="2443"/>
                      <a:pt x="4478550" y="6791"/>
                    </a:cubicBezTo>
                    <a:cubicBezTo>
                      <a:pt x="4482898" y="11139"/>
                      <a:pt x="4485341" y="17036"/>
                      <a:pt x="4485341" y="23184"/>
                    </a:cubicBezTo>
                    <a:lnTo>
                      <a:pt x="4485341" y="1591629"/>
                    </a:lnTo>
                    <a:cubicBezTo>
                      <a:pt x="4485341" y="1604433"/>
                      <a:pt x="4474961" y="1614813"/>
                      <a:pt x="4462156" y="1614813"/>
                    </a:cubicBezTo>
                    <a:lnTo>
                      <a:pt x="23184" y="1614813"/>
                    </a:lnTo>
                    <a:cubicBezTo>
                      <a:pt x="17036" y="1614813"/>
                      <a:pt x="11139" y="1612371"/>
                      <a:pt x="6791" y="1608023"/>
                    </a:cubicBezTo>
                    <a:cubicBezTo>
                      <a:pt x="2443" y="1603675"/>
                      <a:pt x="0" y="1597778"/>
                      <a:pt x="0" y="1591629"/>
                    </a:cubicBezTo>
                    <a:lnTo>
                      <a:pt x="0" y="23184"/>
                    </a:lnTo>
                    <a:cubicBezTo>
                      <a:pt x="0" y="17036"/>
                      <a:pt x="2443" y="11139"/>
                      <a:pt x="6791" y="6791"/>
                    </a:cubicBezTo>
                    <a:cubicBezTo>
                      <a:pt x="11139" y="2443"/>
                      <a:pt x="17036" y="0"/>
                      <a:pt x="23184" y="0"/>
                    </a:cubicBezTo>
                    <a:close/>
                  </a:path>
                </a:pathLst>
              </a:custGeom>
              <a:solidFill>
                <a:srgbClr val="ABE7F5"/>
              </a:solidFill>
              <a:ln w="666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8" name="Google Shape;118;p14"/>
            <p:cNvGrpSpPr/>
            <p:nvPr/>
          </p:nvGrpSpPr>
          <p:grpSpPr>
            <a:xfrm>
              <a:off x="7925985" y="91529"/>
              <a:ext cx="6855068" cy="6855068"/>
              <a:chOff x="0" y="0"/>
              <a:chExt cx="812800" cy="812800"/>
            </a:xfrm>
          </p:grpSpPr>
          <p:sp>
            <p:nvSpPr>
              <p:cNvPr id="119" name="Google Shape;119;p14"/>
              <p:cNvSpPr/>
              <p:nvPr/>
            </p:nvSpPr>
            <p:spPr>
              <a:xfrm>
                <a:off x="0" y="0"/>
                <a:ext cx="812800" cy="812800"/>
              </a:xfrm>
              <a:custGeom>
                <a:avLst/>
                <a:gdLst/>
                <a:ahLst/>
                <a:cxnLst/>
                <a:rect l="l" t="t" r="r" b="b"/>
                <a:pathLst>
                  <a:path w="812800" h="812800" extrusionOk="0">
                    <a:moveTo>
                      <a:pt x="406400" y="0"/>
                    </a:moveTo>
                    <a:cubicBezTo>
                      <a:pt x="630849" y="0"/>
                      <a:pt x="812800" y="181951"/>
                      <a:pt x="812800" y="406400"/>
                    </a:cubicBezTo>
                    <a:cubicBezTo>
                      <a:pt x="812800" y="630849"/>
                      <a:pt x="630849" y="812800"/>
                      <a:pt x="406400" y="812800"/>
                    </a:cubicBezTo>
                    <a:cubicBezTo>
                      <a:pt x="181951" y="812800"/>
                      <a:pt x="0" y="630849"/>
                      <a:pt x="0" y="406400"/>
                    </a:cubicBezTo>
                    <a:cubicBezTo>
                      <a:pt x="0" y="181951"/>
                      <a:pt x="181951" y="0"/>
                      <a:pt x="406400" y="0"/>
                    </a:cubicBezTo>
                    <a:lnTo>
                      <a:pt x="406400" y="0"/>
                    </a:lnTo>
                    <a:close/>
                  </a:path>
                </a:pathLst>
              </a:custGeom>
              <a:solidFill>
                <a:srgbClr val="AB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71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121" name="Google Shape;121;p14"/>
          <p:cNvPicPr preferRelativeResize="0"/>
          <p:nvPr/>
        </p:nvPicPr>
        <p:blipFill rotWithShape="1">
          <a:blip r:embed="rId4">
            <a:alphaModFix/>
          </a:blip>
          <a:srcRect/>
          <a:stretch/>
        </p:blipFill>
        <p:spPr>
          <a:xfrm flipH="1">
            <a:off x="13760592" y="464125"/>
            <a:ext cx="3386083" cy="2888987"/>
          </a:xfrm>
          <a:prstGeom prst="rect">
            <a:avLst/>
          </a:prstGeom>
          <a:noFill/>
          <a:ln>
            <a:noFill/>
          </a:ln>
        </p:spPr>
      </p:pic>
      <p:pic>
        <p:nvPicPr>
          <p:cNvPr id="122" name="Google Shape;122;p14"/>
          <p:cNvPicPr preferRelativeResize="0"/>
          <p:nvPr/>
        </p:nvPicPr>
        <p:blipFill rotWithShape="1">
          <a:blip r:embed="rId5">
            <a:alphaModFix/>
          </a:blip>
          <a:srcRect/>
          <a:stretch/>
        </p:blipFill>
        <p:spPr>
          <a:xfrm>
            <a:off x="7612002" y="1367563"/>
            <a:ext cx="3292836" cy="2173272"/>
          </a:xfrm>
          <a:prstGeom prst="rect">
            <a:avLst/>
          </a:prstGeom>
          <a:noFill/>
          <a:ln>
            <a:noFill/>
          </a:ln>
        </p:spPr>
      </p:pic>
      <p:pic>
        <p:nvPicPr>
          <p:cNvPr id="30" name="Picture 29">
            <a:extLst>
              <a:ext uri="{FF2B5EF4-FFF2-40B4-BE49-F238E27FC236}">
                <a16:creationId xmlns:a16="http://schemas.microsoft.com/office/drawing/2014/main" xmlns="" id="{4EA92106-EDEF-422A-B685-8C2BD2F117E5}"/>
              </a:ext>
            </a:extLst>
          </p:cNvPr>
          <p:cNvPicPr/>
          <p:nvPr/>
        </p:nvPicPr>
        <p:blipFill>
          <a:blip r:embed="rId6"/>
          <a:stretch>
            <a:fillRect/>
          </a:stretch>
        </p:blipFill>
        <p:spPr>
          <a:xfrm>
            <a:off x="845780" y="1296263"/>
            <a:ext cx="1229282" cy="961647"/>
          </a:xfrm>
          <a:prstGeom prst="rect">
            <a:avLst/>
          </a:prstGeom>
        </p:spPr>
      </p:pic>
      <p:sp>
        <p:nvSpPr>
          <p:cNvPr id="31" name="Google Shape;125;p14">
            <a:extLst>
              <a:ext uri="{FF2B5EF4-FFF2-40B4-BE49-F238E27FC236}">
                <a16:creationId xmlns:a16="http://schemas.microsoft.com/office/drawing/2014/main" xmlns="" id="{E3E8C3B1-4437-4EC8-97B1-0E0FD9B3592C}"/>
              </a:ext>
            </a:extLst>
          </p:cNvPr>
          <p:cNvSpPr txBox="1"/>
          <p:nvPr/>
        </p:nvSpPr>
        <p:spPr>
          <a:xfrm>
            <a:off x="1363344" y="1329149"/>
            <a:ext cx="4927773" cy="948721"/>
          </a:xfrm>
          <a:prstGeom prst="rect">
            <a:avLst/>
          </a:prstGeom>
          <a:noFill/>
          <a:ln>
            <a:noFill/>
          </a:ln>
        </p:spPr>
        <p:txBody>
          <a:bodyPr spcFirstLastPara="1" wrap="square" lIns="0" tIns="0" rIns="0" bIns="0" anchor="t" anchorCtr="0">
            <a:spAutoFit/>
          </a:bodyPr>
          <a:lstStyle/>
          <a:p>
            <a:pPr marL="0" marR="0" lvl="0" indent="0" algn="ctr" rtl="0">
              <a:lnSpc>
                <a:spcPct val="137000"/>
              </a:lnSpc>
              <a:spcBef>
                <a:spcPts val="0"/>
              </a:spcBef>
              <a:spcAft>
                <a:spcPts val="0"/>
              </a:spcAft>
              <a:buNone/>
            </a:pPr>
            <a:r>
              <a:rPr lang="vi-VN" sz="4500" dirty="0" err="1">
                <a:latin typeface="Paytone One"/>
                <a:sym typeface="Paytone One"/>
              </a:rPr>
              <a:t>Khởi</a:t>
            </a:r>
            <a:r>
              <a:rPr lang="vi-VN" sz="4500" dirty="0">
                <a:latin typeface="Paytone One"/>
                <a:sym typeface="Paytone One"/>
              </a:rPr>
              <a:t> </a:t>
            </a:r>
            <a:r>
              <a:rPr lang="vi-VN" sz="4500" dirty="0" err="1">
                <a:latin typeface="Paytone One"/>
                <a:sym typeface="Paytone One"/>
              </a:rPr>
              <a:t>động</a:t>
            </a:r>
            <a:endParaRPr dirty="0"/>
          </a:p>
        </p:txBody>
      </p:sp>
      <p:sp>
        <p:nvSpPr>
          <p:cNvPr id="32" name="Google Shape;124;p14">
            <a:extLst>
              <a:ext uri="{FF2B5EF4-FFF2-40B4-BE49-F238E27FC236}">
                <a16:creationId xmlns:a16="http://schemas.microsoft.com/office/drawing/2014/main" xmlns="" id="{95F8C48F-3622-439B-B6EB-7F09ED4F2ADA}"/>
              </a:ext>
            </a:extLst>
          </p:cNvPr>
          <p:cNvSpPr txBox="1"/>
          <p:nvPr/>
        </p:nvSpPr>
        <p:spPr>
          <a:xfrm>
            <a:off x="1028483" y="3725500"/>
            <a:ext cx="16231024" cy="2252924"/>
          </a:xfrm>
          <a:prstGeom prst="rect">
            <a:avLst/>
          </a:prstGeom>
          <a:noFill/>
          <a:ln>
            <a:noFill/>
          </a:ln>
        </p:spPr>
        <p:txBody>
          <a:bodyPr spcFirstLastPara="1" wrap="square" lIns="0" tIns="0" rIns="0" bIns="0" anchor="t" anchorCtr="0">
            <a:spAutoFit/>
          </a:bodyPr>
          <a:lstStyle/>
          <a:p>
            <a:pPr lvl="0" algn="just">
              <a:lnSpc>
                <a:spcPct val="122010"/>
              </a:lnSpc>
            </a:pPr>
            <a:r>
              <a:rPr lang="vi-VN" sz="4000" dirty="0">
                <a:latin typeface="Times New Roman" panose="02020603050405020304" pitchFamily="18" charset="0"/>
                <a:cs typeface="Times New Roman" panose="02020603050405020304" pitchFamily="18" charset="0"/>
              </a:rPr>
              <a:t>Tệp và thư mục nên được sắp xếp hợp lý trong cấu trúc cây để tối ưu hóa việc tìm kiếm, bao gồm việc đặt tên rõ ràng, phân loại logic, và tổ chức cây thư mục sao cho dễ hiểu và sử dụng</a:t>
            </a:r>
            <a:r>
              <a:rPr 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E1BE0749-7D7C-4EAC-BD68-CFC767075AE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657525" y="6510219"/>
            <a:ext cx="2428576" cy="300463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5" name="Google Shape;124;p14">
            <a:extLst>
              <a:ext uri="{FF2B5EF4-FFF2-40B4-BE49-F238E27FC236}">
                <a16:creationId xmlns:a16="http://schemas.microsoft.com/office/drawing/2014/main" xmlns="" id="{C3435BC6-DEE4-4C29-A838-D91672FE019E}"/>
              </a:ext>
            </a:extLst>
          </p:cNvPr>
          <p:cNvSpPr txBox="1"/>
          <p:nvPr/>
        </p:nvSpPr>
        <p:spPr>
          <a:xfrm>
            <a:off x="3457665" y="7058020"/>
            <a:ext cx="13689010" cy="1501950"/>
          </a:xfrm>
          <a:prstGeom prst="rect">
            <a:avLst/>
          </a:prstGeom>
          <a:noFill/>
          <a:ln>
            <a:noFill/>
          </a:ln>
        </p:spPr>
        <p:txBody>
          <a:bodyPr spcFirstLastPara="1" wrap="square" lIns="0" tIns="0" rIns="0" bIns="0" anchor="t" anchorCtr="0">
            <a:spAutoFit/>
          </a:bodyPr>
          <a:lstStyle/>
          <a:p>
            <a:pPr lvl="0" algn="just">
              <a:lnSpc>
                <a:spcPct val="122010"/>
              </a:lnSpc>
            </a:pPr>
            <a:r>
              <a:rPr lang="vi-VN" sz="4000" dirty="0">
                <a:solidFill>
                  <a:srgbClr val="A76503"/>
                </a:solidFill>
                <a:latin typeface="Times New Roman" panose="02020603050405020304" pitchFamily="18" charset="0"/>
                <a:cs typeface="Times New Roman" panose="02020603050405020304" pitchFamily="18" charset="0"/>
              </a:rPr>
              <a:t>Vậy cách sắp xếp, phân loại thế nào là hợp lí? </a:t>
            </a:r>
            <a:r>
              <a:rPr lang="vi-VN" sz="4000" dirty="0" err="1">
                <a:solidFill>
                  <a:srgbClr val="A76503"/>
                </a:solidFill>
                <a:latin typeface="Times New Roman" panose="02020603050405020304" pitchFamily="18" charset="0"/>
                <a:cs typeface="Times New Roman" panose="02020603050405020304" pitchFamily="18" charset="0"/>
              </a:rPr>
              <a:t>Cấu</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trúc</a:t>
            </a:r>
            <a:r>
              <a:rPr lang="vi-VN" sz="4000" dirty="0">
                <a:solidFill>
                  <a:srgbClr val="A76503"/>
                </a:solidFill>
                <a:latin typeface="Times New Roman" panose="02020603050405020304" pitchFamily="18" charset="0"/>
                <a:cs typeface="Times New Roman" panose="02020603050405020304" pitchFamily="18" charset="0"/>
              </a:rPr>
              <a:t> cây thư </a:t>
            </a:r>
            <a:r>
              <a:rPr lang="vi-VN" sz="4000" dirty="0" err="1">
                <a:solidFill>
                  <a:srgbClr val="A76503"/>
                </a:solidFill>
                <a:latin typeface="Times New Roman" panose="02020603050405020304" pitchFamily="18" charset="0"/>
                <a:cs typeface="Times New Roman" panose="02020603050405020304" pitchFamily="18" charset="0"/>
              </a:rPr>
              <a:t>mục</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thế</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nào</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là</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hợp</a:t>
            </a:r>
            <a:r>
              <a:rPr lang="vi-VN" sz="4000" dirty="0">
                <a:solidFill>
                  <a:srgbClr val="A76503"/>
                </a:solidFill>
                <a:latin typeface="Times New Roman" panose="02020603050405020304" pitchFamily="18" charset="0"/>
                <a:cs typeface="Times New Roman" panose="02020603050405020304" pitchFamily="18" charset="0"/>
              </a:rPr>
              <a:t> </a:t>
            </a:r>
            <a:r>
              <a:rPr lang="vi-VN" sz="4000" dirty="0" err="1">
                <a:solidFill>
                  <a:srgbClr val="A76503"/>
                </a:solidFill>
                <a:latin typeface="Times New Roman" panose="02020603050405020304" pitchFamily="18" charset="0"/>
                <a:cs typeface="Times New Roman" panose="02020603050405020304" pitchFamily="18" charset="0"/>
              </a:rPr>
              <a:t>lí</a:t>
            </a:r>
            <a:r>
              <a:rPr lang="vi-VN" sz="4000" dirty="0">
                <a:solidFill>
                  <a:srgbClr val="A76503"/>
                </a:solidFill>
                <a:latin typeface="Times New Roman" panose="02020603050405020304" pitchFamily="18" charset="0"/>
                <a:cs typeface="Times New Roman" panose="02020603050405020304" pitchFamily="18" charset="0"/>
              </a:rPr>
              <a:t>?</a:t>
            </a:r>
            <a:endParaRPr lang="vi-VN" sz="4000" b="0" i="0" u="none" strike="noStrike" cap="none" dirty="0">
              <a:solidFill>
                <a:srgbClr val="A76503"/>
              </a:solidFill>
              <a:latin typeface="Times New Roman" panose="02020603050405020304" pitchFamily="18" charset="0"/>
              <a:ea typeface="Lato"/>
              <a:cs typeface="Times New Roman" panose="02020603050405020304" pitchFamily="18" charset="0"/>
              <a:sym typeface="Lato"/>
            </a:endParaRPr>
          </a:p>
        </p:txBody>
      </p:sp>
    </p:spTree>
    <p:extLst>
      <p:ext uri="{BB962C8B-B14F-4D97-AF65-F5344CB8AC3E}">
        <p14:creationId xmlns:p14="http://schemas.microsoft.com/office/powerpoint/2010/main" val="29387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500" fill="hold"/>
                                        <p:tgtEl>
                                          <p:spTgt spid="24"/>
                                        </p:tgtEl>
                                        <p:attrNameLst>
                                          <p:attrName>ppt_x</p:attrName>
                                        </p:attrNameLst>
                                      </p:cBhvr>
                                      <p:tavLst>
                                        <p:tav tm="0">
                                          <p:val>
                                            <p:strVal val="0-#ppt_w/2"/>
                                          </p:val>
                                        </p:tav>
                                        <p:tav tm="100000">
                                          <p:val>
                                            <p:strVal val="#ppt_x"/>
                                          </p:val>
                                        </p:tav>
                                      </p:tavLst>
                                    </p:anim>
                                    <p:anim calcmode="lin" valueType="num">
                                      <p:cBhvr additive="base">
                                        <p:cTn id="21" dur="50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111936" y="1134116"/>
            <a:ext cx="14064127"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latin typeface="Paytone One"/>
                <a:sym typeface="Paytone One"/>
              </a:rPr>
              <a:t>1. </a:t>
            </a:r>
            <a:r>
              <a:rPr lang="vi-VN" sz="5400" b="1" dirty="0" err="1">
                <a:latin typeface="Paytone One"/>
                <a:sym typeface="Paytone One"/>
              </a:rPr>
              <a:t>Tạo</a:t>
            </a:r>
            <a:r>
              <a:rPr lang="vi-VN" sz="5400" b="1" dirty="0">
                <a:latin typeface="Paytone One"/>
                <a:sym typeface="Paytone One"/>
              </a:rPr>
              <a:t> thư </a:t>
            </a:r>
            <a:r>
              <a:rPr lang="vi-VN" sz="5400" b="1" dirty="0" err="1">
                <a:latin typeface="Paytone One"/>
                <a:sym typeface="Paytone One"/>
              </a:rPr>
              <a:t>mục</a:t>
            </a:r>
            <a:r>
              <a:rPr lang="vi-VN" sz="5400" b="1" dirty="0">
                <a:latin typeface="Paytone One"/>
                <a:sym typeface="Paytone One"/>
              </a:rPr>
              <a:t> </a:t>
            </a:r>
            <a:r>
              <a:rPr lang="vi-VN" sz="5400" b="1" dirty="0" err="1">
                <a:latin typeface="Paytone One"/>
                <a:sym typeface="Paytone One"/>
              </a:rPr>
              <a:t>với</a:t>
            </a:r>
            <a:r>
              <a:rPr lang="vi-VN" sz="5400" b="1" dirty="0">
                <a:latin typeface="Paytone One"/>
                <a:sym typeface="Paytone One"/>
              </a:rPr>
              <a:t> </a:t>
            </a:r>
            <a:r>
              <a:rPr lang="vi-VN" sz="5400" b="1" dirty="0" err="1">
                <a:latin typeface="Paytone One"/>
                <a:sym typeface="Paytone One"/>
              </a:rPr>
              <a:t>cấu</a:t>
            </a:r>
            <a:r>
              <a:rPr lang="vi-VN" sz="5400" b="1" dirty="0">
                <a:latin typeface="Paytone One"/>
                <a:sym typeface="Paytone One"/>
              </a:rPr>
              <a:t> </a:t>
            </a:r>
            <a:r>
              <a:rPr lang="vi-VN" sz="5400" b="1" dirty="0" err="1">
                <a:latin typeface="Paytone One"/>
                <a:sym typeface="Paytone One"/>
              </a:rPr>
              <a:t>trúc</a:t>
            </a:r>
            <a:r>
              <a:rPr lang="vi-VN" sz="5400" b="1" dirty="0">
                <a:latin typeface="Paytone One"/>
                <a:sym typeface="Paytone One"/>
              </a:rPr>
              <a:t> cây </a:t>
            </a:r>
            <a:r>
              <a:rPr lang="vi-VN" sz="5400" b="1" dirty="0" err="1">
                <a:latin typeface="Paytone One"/>
                <a:sym typeface="Paytone One"/>
              </a:rPr>
              <a:t>hợp</a:t>
            </a:r>
            <a:r>
              <a:rPr lang="vi-VN" sz="5400" b="1" dirty="0">
                <a:latin typeface="Paytone One"/>
                <a:sym typeface="Paytone One"/>
              </a:rPr>
              <a:t> </a:t>
            </a:r>
            <a:r>
              <a:rPr lang="vi-VN" sz="5400" b="1" dirty="0" err="1">
                <a:latin typeface="Paytone One"/>
                <a:sym typeface="Paytone One"/>
              </a:rPr>
              <a:t>lí</a:t>
            </a:r>
            <a:endParaRPr sz="5400" dirty="0"/>
          </a:p>
        </p:txBody>
      </p:sp>
      <p:sp>
        <p:nvSpPr>
          <p:cNvPr id="9" name="Google Shape;338;p21">
            <a:extLst>
              <a:ext uri="{FF2B5EF4-FFF2-40B4-BE49-F238E27FC236}">
                <a16:creationId xmlns:a16="http://schemas.microsoft.com/office/drawing/2014/main" xmlns="" id="{F2F6F4F4-59E0-489C-B30B-5C71CC6DD9D0}"/>
              </a:ext>
            </a:extLst>
          </p:cNvPr>
          <p:cNvSpPr txBox="1"/>
          <p:nvPr/>
        </p:nvSpPr>
        <p:spPr>
          <a:xfrm>
            <a:off x="3900490" y="5878979"/>
            <a:ext cx="4001581"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err="1">
                <a:latin typeface="+mj-lt"/>
              </a:rPr>
              <a:t>Hình</a:t>
            </a:r>
            <a:r>
              <a:rPr lang="vi-VN" sz="3200" dirty="0">
                <a:latin typeface="+mj-lt"/>
              </a:rPr>
              <a:t> 18. Cây thư </a:t>
            </a:r>
            <a:r>
              <a:rPr lang="vi-VN" sz="3200" dirty="0" err="1">
                <a:latin typeface="+mj-lt"/>
              </a:rPr>
              <a:t>mục</a:t>
            </a:r>
            <a:r>
              <a:rPr lang="vi-VN" sz="3200" dirty="0">
                <a:latin typeface="+mj-lt"/>
              </a:rPr>
              <a:t> 1</a:t>
            </a:r>
            <a:endParaRPr sz="3200" dirty="0">
              <a:latin typeface="+mj-lt"/>
            </a:endParaRPr>
          </a:p>
        </p:txBody>
      </p:sp>
      <p:pic>
        <p:nvPicPr>
          <p:cNvPr id="10" name="Picture 9">
            <a:extLst>
              <a:ext uri="{FF2B5EF4-FFF2-40B4-BE49-F238E27FC236}">
                <a16:creationId xmlns:a16="http://schemas.microsoft.com/office/drawing/2014/main" xmlns="" id="{D53C8BF2-A401-4EC0-A6B7-980F6D1FD1F3}"/>
              </a:ext>
            </a:extLst>
          </p:cNvPr>
          <p:cNvPicPr/>
          <p:nvPr/>
        </p:nvPicPr>
        <p:blipFill>
          <a:blip r:embed="rId2"/>
          <a:stretch>
            <a:fillRect/>
          </a:stretch>
        </p:blipFill>
        <p:spPr>
          <a:xfrm>
            <a:off x="4424808" y="2531125"/>
            <a:ext cx="3348673" cy="3089298"/>
          </a:xfrm>
          <a:prstGeom prst="rect">
            <a:avLst/>
          </a:prstGeom>
        </p:spPr>
      </p:pic>
      <p:pic>
        <p:nvPicPr>
          <p:cNvPr id="11" name="Picture 10">
            <a:extLst>
              <a:ext uri="{FF2B5EF4-FFF2-40B4-BE49-F238E27FC236}">
                <a16:creationId xmlns:a16="http://schemas.microsoft.com/office/drawing/2014/main" xmlns="" id="{B1030E85-366C-4AB7-BE43-3CDF93277C48}"/>
              </a:ext>
            </a:extLst>
          </p:cNvPr>
          <p:cNvPicPr/>
          <p:nvPr/>
        </p:nvPicPr>
        <p:blipFill>
          <a:blip r:embed="rId3"/>
          <a:stretch>
            <a:fillRect/>
          </a:stretch>
        </p:blipFill>
        <p:spPr>
          <a:xfrm>
            <a:off x="10424388" y="2497063"/>
            <a:ext cx="3348673" cy="3123360"/>
          </a:xfrm>
          <a:prstGeom prst="rect">
            <a:avLst/>
          </a:prstGeom>
        </p:spPr>
      </p:pic>
      <p:sp>
        <p:nvSpPr>
          <p:cNvPr id="12" name="Google Shape;338;p21">
            <a:extLst>
              <a:ext uri="{FF2B5EF4-FFF2-40B4-BE49-F238E27FC236}">
                <a16:creationId xmlns:a16="http://schemas.microsoft.com/office/drawing/2014/main" xmlns="" id="{2C98EC8C-2F61-4F2A-9B7A-8B718C02A9AD}"/>
              </a:ext>
            </a:extLst>
          </p:cNvPr>
          <p:cNvSpPr txBox="1"/>
          <p:nvPr/>
        </p:nvSpPr>
        <p:spPr>
          <a:xfrm>
            <a:off x="10107730" y="5844917"/>
            <a:ext cx="4479812"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err="1">
                <a:latin typeface="+mj-lt"/>
              </a:rPr>
              <a:t>Hình</a:t>
            </a:r>
            <a:r>
              <a:rPr lang="vi-VN" sz="3200" dirty="0">
                <a:latin typeface="+mj-lt"/>
              </a:rPr>
              <a:t> 19. Cây thư </a:t>
            </a:r>
            <a:r>
              <a:rPr lang="vi-VN" sz="3200" dirty="0" err="1">
                <a:latin typeface="+mj-lt"/>
              </a:rPr>
              <a:t>mục</a:t>
            </a:r>
            <a:r>
              <a:rPr lang="vi-VN" sz="3200" dirty="0">
                <a:latin typeface="+mj-lt"/>
              </a:rPr>
              <a:t> 2</a:t>
            </a:r>
            <a:endParaRPr sz="3200" dirty="0">
              <a:latin typeface="+mj-lt"/>
            </a:endParaRPr>
          </a:p>
        </p:txBody>
      </p:sp>
      <p:grpSp>
        <p:nvGrpSpPr>
          <p:cNvPr id="14" name="Group 13">
            <a:extLst>
              <a:ext uri="{FF2B5EF4-FFF2-40B4-BE49-F238E27FC236}">
                <a16:creationId xmlns:a16="http://schemas.microsoft.com/office/drawing/2014/main" xmlns="" id="{10317CF0-B645-413F-A708-1C6339C8C542}"/>
              </a:ext>
            </a:extLst>
          </p:cNvPr>
          <p:cNvGrpSpPr/>
          <p:nvPr/>
        </p:nvGrpSpPr>
        <p:grpSpPr>
          <a:xfrm>
            <a:off x="13422315" y="6664578"/>
            <a:ext cx="3479800" cy="2762309"/>
            <a:chOff x="6494964" y="813760"/>
            <a:chExt cx="3869962" cy="3203266"/>
          </a:xfrm>
        </p:grpSpPr>
        <p:pic>
          <p:nvPicPr>
            <p:cNvPr id="15" name="图片 2" descr="2">
              <a:extLst>
                <a:ext uri="{FF2B5EF4-FFF2-40B4-BE49-F238E27FC236}">
                  <a16:creationId xmlns:a16="http://schemas.microsoft.com/office/drawing/2014/main" xmlns="" id="{4C21E128-5D4B-4381-815B-56E02DA7D10C}"/>
                </a:ext>
              </a:extLst>
            </p:cNvPr>
            <p:cNvPicPr>
              <a:picLocks noChangeAspect="1"/>
            </p:cNvPicPr>
            <p:nvPr/>
          </p:nvPicPr>
          <p:blipFill>
            <a:blip r:embed="rId4"/>
            <a:stretch>
              <a:fillRect/>
            </a:stretch>
          </p:blipFill>
          <p:spPr>
            <a:xfrm>
              <a:off x="7081744" y="813760"/>
              <a:ext cx="2450882" cy="2077555"/>
            </a:xfrm>
            <a:prstGeom prst="rect">
              <a:avLst/>
            </a:prstGeom>
          </p:spPr>
        </p:pic>
        <p:sp>
          <p:nvSpPr>
            <p:cNvPr id="16" name="Rounded Rectangle 20">
              <a:extLst>
                <a:ext uri="{FF2B5EF4-FFF2-40B4-BE49-F238E27FC236}">
                  <a16:creationId xmlns:a16="http://schemas.microsoft.com/office/drawing/2014/main" xmlns=""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400" b="1" dirty="0" err="1">
                  <a:solidFill>
                    <a:srgbClr val="C00000"/>
                  </a:solidFill>
                </a:rPr>
                <a:t>Thảo</a:t>
              </a:r>
              <a:r>
                <a:rPr lang="en-US" sz="4400" b="1" dirty="0">
                  <a:solidFill>
                    <a:srgbClr val="C00000"/>
                  </a:solidFill>
                </a:rPr>
                <a:t> </a:t>
              </a:r>
              <a:r>
                <a:rPr lang="en-US" sz="4400" b="1" dirty="0" err="1">
                  <a:solidFill>
                    <a:srgbClr val="C00000"/>
                  </a:solidFill>
                </a:rPr>
                <a:t>luận</a:t>
              </a:r>
              <a:r>
                <a:rPr lang="en-US" sz="4400" b="1" dirty="0">
                  <a:solidFill>
                    <a:srgbClr val="C00000"/>
                  </a:solidFill>
                </a:rPr>
                <a:t> </a:t>
              </a:r>
              <a:r>
                <a:rPr lang="en-US" sz="4400" b="1" dirty="0" err="1">
                  <a:solidFill>
                    <a:srgbClr val="C00000"/>
                  </a:solidFill>
                </a:rPr>
                <a:t>nhóm</a:t>
              </a:r>
              <a:r>
                <a:rPr lang="en-US" sz="4400" b="1" dirty="0">
                  <a:solidFill>
                    <a:srgbClr val="C00000"/>
                  </a:solidFill>
                </a:rPr>
                <a:t> </a:t>
              </a:r>
              <a:r>
                <a:rPr lang="en-US" sz="4400" b="1" dirty="0" err="1">
                  <a:solidFill>
                    <a:srgbClr val="C00000"/>
                  </a:solidFill>
                </a:rPr>
                <a:t>đôi</a:t>
              </a:r>
              <a:endParaRPr lang="en-US" sz="4400" b="1" dirty="0">
                <a:solidFill>
                  <a:srgbClr val="C00000"/>
                </a:solidFill>
              </a:endParaRPr>
            </a:p>
          </p:txBody>
        </p:sp>
      </p:grpSp>
      <p:sp>
        <p:nvSpPr>
          <p:cNvPr id="17" name="Speech Bubble: Rectangle with Corners Rounded 16">
            <a:extLst>
              <a:ext uri="{FF2B5EF4-FFF2-40B4-BE49-F238E27FC236}">
                <a16:creationId xmlns:a16="http://schemas.microsoft.com/office/drawing/2014/main" xmlns="" id="{F05EBE59-6458-40F2-9EFF-212C108A6CD2}"/>
              </a:ext>
            </a:extLst>
          </p:cNvPr>
          <p:cNvSpPr/>
          <p:nvPr/>
        </p:nvSpPr>
        <p:spPr>
          <a:xfrm flipH="1">
            <a:off x="1385885" y="6826533"/>
            <a:ext cx="11669609" cy="2438400"/>
          </a:xfrm>
          <a:prstGeom prst="wedgeRoundRectCallout">
            <a:avLst>
              <a:gd name="adj1" fmla="val -51665"/>
              <a:gd name="adj2" fmla="val 61198"/>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ctr" rtl="0">
              <a:lnSpc>
                <a:spcPct val="134000"/>
              </a:lnSpc>
              <a:spcBef>
                <a:spcPts val="0"/>
              </a:spcBef>
              <a:spcAft>
                <a:spcPts val="0"/>
              </a:spcAft>
              <a:buNone/>
            </a:pPr>
            <a:r>
              <a:rPr lang="vi-VN" sz="5400" dirty="0">
                <a:solidFill>
                  <a:schemeClr val="tx1"/>
                </a:solidFill>
                <a:latin typeface="Times New Roman" panose="02020603050405020304" pitchFamily="18" charset="0"/>
                <a:cs typeface="Times New Roman" panose="02020603050405020304" pitchFamily="18" charset="0"/>
              </a:rPr>
              <a:t>Cây thư mục nào có cấu trúc hợp lí hơn? Tại sao?</a:t>
            </a:r>
          </a:p>
        </p:txBody>
      </p:sp>
    </p:spTree>
    <p:extLst>
      <p:ext uri="{BB962C8B-B14F-4D97-AF65-F5344CB8AC3E}">
        <p14:creationId xmlns:p14="http://schemas.microsoft.com/office/powerpoint/2010/main" val="36674955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1+#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111936" y="1134116"/>
            <a:ext cx="14064127" cy="1138453"/>
          </a:xfrm>
          <a:prstGeom prst="rect">
            <a:avLst/>
          </a:prstGeom>
          <a:noFill/>
          <a:ln>
            <a:noFill/>
          </a:ln>
        </p:spPr>
        <p:txBody>
          <a:bodyPr spcFirstLastPara="1" wrap="square" lIns="0" tIns="0" rIns="0" bIns="0" anchor="t" anchorCtr="0">
            <a:spAutoFit/>
          </a:bodyPr>
          <a:lstStyle/>
          <a:p>
            <a:pPr marL="0" marR="0" lvl="0" indent="0" algn="ctr" rtl="0">
              <a:lnSpc>
                <a:spcPct val="137006"/>
              </a:lnSpc>
              <a:spcBef>
                <a:spcPts val="0"/>
              </a:spcBef>
              <a:spcAft>
                <a:spcPts val="0"/>
              </a:spcAft>
              <a:buNone/>
            </a:pPr>
            <a:r>
              <a:rPr lang="vi-VN" sz="5400" b="1" dirty="0">
                <a:latin typeface="Paytone One"/>
                <a:sym typeface="Paytone One"/>
              </a:rPr>
              <a:t>1. </a:t>
            </a:r>
            <a:r>
              <a:rPr lang="vi-VN" sz="5400" b="1" dirty="0" err="1">
                <a:latin typeface="Paytone One"/>
                <a:sym typeface="Paytone One"/>
              </a:rPr>
              <a:t>Tạo</a:t>
            </a:r>
            <a:r>
              <a:rPr lang="vi-VN" sz="5400" b="1" dirty="0">
                <a:latin typeface="Paytone One"/>
                <a:sym typeface="Paytone One"/>
              </a:rPr>
              <a:t> thư </a:t>
            </a:r>
            <a:r>
              <a:rPr lang="vi-VN" sz="5400" b="1" dirty="0" err="1">
                <a:latin typeface="Paytone One"/>
                <a:sym typeface="Paytone One"/>
              </a:rPr>
              <a:t>mục</a:t>
            </a:r>
            <a:r>
              <a:rPr lang="vi-VN" sz="5400" b="1" dirty="0">
                <a:latin typeface="Paytone One"/>
                <a:sym typeface="Paytone One"/>
              </a:rPr>
              <a:t> </a:t>
            </a:r>
            <a:r>
              <a:rPr lang="vi-VN" sz="5400" b="1" dirty="0" err="1">
                <a:latin typeface="Paytone One"/>
                <a:sym typeface="Paytone One"/>
              </a:rPr>
              <a:t>với</a:t>
            </a:r>
            <a:r>
              <a:rPr lang="vi-VN" sz="5400" b="1" dirty="0">
                <a:latin typeface="Paytone One"/>
                <a:sym typeface="Paytone One"/>
              </a:rPr>
              <a:t> </a:t>
            </a:r>
            <a:r>
              <a:rPr lang="vi-VN" sz="5400" b="1" dirty="0" err="1">
                <a:latin typeface="Paytone One"/>
                <a:sym typeface="Paytone One"/>
              </a:rPr>
              <a:t>cấu</a:t>
            </a:r>
            <a:r>
              <a:rPr lang="vi-VN" sz="5400" b="1" dirty="0">
                <a:latin typeface="Paytone One"/>
                <a:sym typeface="Paytone One"/>
              </a:rPr>
              <a:t> </a:t>
            </a:r>
            <a:r>
              <a:rPr lang="vi-VN" sz="5400" b="1" dirty="0" err="1">
                <a:latin typeface="Paytone One"/>
                <a:sym typeface="Paytone One"/>
              </a:rPr>
              <a:t>trúc</a:t>
            </a:r>
            <a:r>
              <a:rPr lang="vi-VN" sz="5400" b="1" dirty="0">
                <a:latin typeface="Paytone One"/>
                <a:sym typeface="Paytone One"/>
              </a:rPr>
              <a:t> cây </a:t>
            </a:r>
            <a:r>
              <a:rPr lang="vi-VN" sz="5400" b="1" dirty="0" err="1">
                <a:latin typeface="Paytone One"/>
                <a:sym typeface="Paytone One"/>
              </a:rPr>
              <a:t>hợp</a:t>
            </a:r>
            <a:r>
              <a:rPr lang="vi-VN" sz="5400" b="1" dirty="0">
                <a:latin typeface="Paytone One"/>
                <a:sym typeface="Paytone One"/>
              </a:rPr>
              <a:t> </a:t>
            </a:r>
            <a:r>
              <a:rPr lang="vi-VN" sz="5400" b="1" dirty="0" err="1">
                <a:latin typeface="Paytone One"/>
                <a:sym typeface="Paytone One"/>
              </a:rPr>
              <a:t>lí</a:t>
            </a:r>
            <a:endParaRPr sz="5400" dirty="0"/>
          </a:p>
        </p:txBody>
      </p:sp>
      <p:sp>
        <p:nvSpPr>
          <p:cNvPr id="3" name="TextBox 2">
            <a:extLst>
              <a:ext uri="{FF2B5EF4-FFF2-40B4-BE49-F238E27FC236}">
                <a16:creationId xmlns:a16="http://schemas.microsoft.com/office/drawing/2014/main" xmlns="" id="{86AD1A3B-5E23-46E7-B41B-4FB6BB077BF2}"/>
              </a:ext>
            </a:extLst>
          </p:cNvPr>
          <p:cNvSpPr txBox="1"/>
          <p:nvPr/>
        </p:nvSpPr>
        <p:spPr>
          <a:xfrm>
            <a:off x="1488412" y="4639413"/>
            <a:ext cx="9881552" cy="1323439"/>
          </a:xfrm>
          <a:prstGeom prst="rect">
            <a:avLst/>
          </a:prstGeom>
          <a:noFill/>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Đặt</a:t>
            </a:r>
            <a:r>
              <a:rPr lang="vi-VN" sz="4000" b="1" dirty="0">
                <a:solidFill>
                  <a:srgbClr val="FF0000"/>
                </a:solidFill>
                <a:latin typeface="Times New Roman" panose="02020603050405020304" pitchFamily="18" charset="0"/>
                <a:cs typeface="Times New Roman" panose="02020603050405020304" pitchFamily="18" charset="0"/>
              </a:rPr>
              <a:t> tên thư </a:t>
            </a:r>
            <a:r>
              <a:rPr lang="vi-VN" sz="4000" b="1" dirty="0" err="1">
                <a:solidFill>
                  <a:srgbClr val="FF0000"/>
                </a:solidFill>
                <a:latin typeface="Times New Roman" panose="02020603050405020304" pitchFamily="18" charset="0"/>
                <a:cs typeface="Times New Roman" panose="02020603050405020304" pitchFamily="18" charset="0"/>
              </a:rPr>
              <a:t>mục</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hoặc</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tệp</a:t>
            </a:r>
            <a:r>
              <a:rPr lang="vi-VN" sz="4000" b="1" dirty="0">
                <a:solidFill>
                  <a:srgbClr val="FF0000"/>
                </a:solidFill>
                <a:latin typeface="Times New Roman" panose="02020603050405020304" pitchFamily="18" charset="0"/>
                <a:cs typeface="Times New Roman" panose="02020603050405020304" pitchFamily="18" charset="0"/>
              </a:rPr>
              <a:t> theo </a:t>
            </a:r>
            <a:r>
              <a:rPr lang="vi-VN" sz="4000" b="1" dirty="0" err="1">
                <a:solidFill>
                  <a:srgbClr val="FF0000"/>
                </a:solidFill>
                <a:latin typeface="Times New Roman" panose="02020603050405020304" pitchFamily="18" charset="0"/>
                <a:cs typeface="Times New Roman" panose="02020603050405020304" pitchFamily="18" charset="0"/>
              </a:rPr>
              <a:t>một</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cách</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thống</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nhất</a:t>
            </a:r>
            <a:r>
              <a:rPr lang="vi-VN" sz="4000" b="1" dirty="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21F3F566-0E8E-45AC-9820-C86CC47777E8}"/>
              </a:ext>
            </a:extLst>
          </p:cNvPr>
          <p:cNvSpPr txBox="1"/>
          <p:nvPr/>
        </p:nvSpPr>
        <p:spPr>
          <a:xfrm>
            <a:off x="1488412" y="2804932"/>
            <a:ext cx="9841575" cy="1323439"/>
          </a:xfrm>
          <a:prstGeom prst="rect">
            <a:avLst/>
          </a:prstGeom>
          <a:noFill/>
        </p:spPr>
        <p:txBody>
          <a:bodyPr wrap="square">
            <a:spAutoFit/>
          </a:bodyPr>
          <a:lstStyle/>
          <a:p>
            <a:pPr algn="just"/>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một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cấu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trúc</a:t>
            </a:r>
            <a:r>
              <a:rPr lang="vi-VN" sz="4000" dirty="0">
                <a:latin typeface="Times New Roman" panose="02020603050405020304" pitchFamily="18" charset="0"/>
                <a:cs typeface="Times New Roman" panose="02020603050405020304" pitchFamily="18" charset="0"/>
              </a:rPr>
              <a:t> cây thư </a:t>
            </a:r>
            <a:r>
              <a:rPr lang="vi-VN" sz="4000" dirty="0" err="1">
                <a:latin typeface="Times New Roman" panose="02020603050405020304" pitchFamily="18" charset="0"/>
                <a:cs typeface="Times New Roman" panose="02020603050405020304" pitchFamily="18" charset="0"/>
              </a:rPr>
              <a:t>mục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hợp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lí</a:t>
            </a:r>
            <a:r>
              <a:rPr lang="vi-VN" sz="4000" dirty="0">
                <a:latin typeface="Times New Roman" panose="02020603050405020304" pitchFamily="18" charset="0"/>
                <a:cs typeface="Times New Roman" panose="02020603050405020304" pitchFamily="18" charset="0"/>
              </a:rPr>
              <a:t>, em </a:t>
            </a:r>
            <a:r>
              <a:rPr lang="vi-VN" sz="4000" dirty="0" err="1">
                <a:latin typeface="Times New Roman" panose="02020603050405020304" pitchFamily="18" charset="0"/>
                <a:cs typeface="Times New Roman" panose="02020603050405020304" pitchFamily="18" charset="0"/>
              </a:rPr>
              <a:t>thực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hiện</a:t>
            </a:r>
            <a:r>
              <a:rPr lang="vi-VN" sz="40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E207246-6DEC-4B43-841A-5FCBB1D73992}"/>
              </a:ext>
            </a:extLst>
          </p:cNvPr>
          <p:cNvSpPr txBox="1"/>
          <p:nvPr/>
        </p:nvSpPr>
        <p:spPr>
          <a:xfrm>
            <a:off x="1488413" y="6407833"/>
            <a:ext cx="12809478" cy="1938992"/>
          </a:xfrm>
          <a:prstGeom prst="rect">
            <a:avLst/>
          </a:prstGeom>
          <a:noFill/>
        </p:spPr>
        <p:txBody>
          <a:bodyPr wrap="square">
            <a:spAutoFit/>
          </a:bodyPr>
          <a:lstStyle/>
          <a:p>
            <a:pPr algn="just"/>
            <a:r>
              <a:rPr lang="vi-VN" sz="4000"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Phân </a:t>
            </a:r>
            <a:r>
              <a:rPr lang="vi-VN" sz="4000" b="1" dirty="0" err="1">
                <a:solidFill>
                  <a:srgbClr val="FF0000"/>
                </a:solidFill>
                <a:latin typeface="Times New Roman" panose="02020603050405020304" pitchFamily="18" charset="0"/>
                <a:cs typeface="Times New Roman" panose="02020603050405020304" pitchFamily="18" charset="0"/>
              </a:rPr>
              <a:t>loại</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tệp</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và</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sắp</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xếp</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vào</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các</a:t>
            </a:r>
            <a:r>
              <a:rPr lang="vi-VN" sz="4000" b="1" dirty="0">
                <a:solidFill>
                  <a:srgbClr val="FF0000"/>
                </a:solidFill>
                <a:latin typeface="Times New Roman" panose="02020603050405020304" pitchFamily="18" charset="0"/>
                <a:cs typeface="Times New Roman" panose="02020603050405020304" pitchFamily="18" charset="0"/>
              </a:rPr>
              <a:t> thư </a:t>
            </a:r>
            <a:r>
              <a:rPr lang="vi-VN" sz="4000" b="1" dirty="0" err="1">
                <a:solidFill>
                  <a:srgbClr val="FF0000"/>
                </a:solidFill>
                <a:latin typeface="Times New Roman" panose="02020603050405020304" pitchFamily="18" charset="0"/>
                <a:cs typeface="Times New Roman" panose="02020603050405020304" pitchFamily="18" charset="0"/>
              </a:rPr>
              <a:t>mục</a:t>
            </a:r>
            <a:r>
              <a:rPr lang="vi-VN" sz="4000" dirty="0">
                <a:solidFill>
                  <a:srgbClr val="FF0000"/>
                </a:solidFill>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Ví dụ: phân theo loại tệp (tệp ảnh, phim, văn bản, trình chiếu,…), theo thời gian (theo từng năm, từng tháng,…)</a:t>
            </a:r>
            <a:endParaRPr lang="en-US" sz="40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1F6E8F22-5BD6-4082-AD6A-22984A0D19E4}"/>
              </a:ext>
            </a:extLst>
          </p:cNvPr>
          <p:cNvPicPr/>
          <p:nvPr/>
        </p:nvPicPr>
        <p:blipFill>
          <a:blip r:embed="rId2"/>
          <a:stretch>
            <a:fillRect/>
          </a:stretch>
        </p:blipFill>
        <p:spPr>
          <a:xfrm rot="10800001" flipV="1">
            <a:off x="14128115" y="5205237"/>
            <a:ext cx="2916873" cy="2721790"/>
          </a:xfrm>
          <a:prstGeom prst="rect">
            <a:avLst/>
          </a:prstGeom>
        </p:spPr>
      </p:pic>
      <p:sp>
        <p:nvSpPr>
          <p:cNvPr id="8" name="Shape 1921">
            <a:extLst>
              <a:ext uri="{FF2B5EF4-FFF2-40B4-BE49-F238E27FC236}">
                <a16:creationId xmlns:a16="http://schemas.microsoft.com/office/drawing/2014/main" xmlns="" id="{6F313A32-8002-4A04-8198-AD27D03817BE}"/>
              </a:ext>
            </a:extLst>
          </p:cNvPr>
          <p:cNvSpPr/>
          <p:nvPr/>
        </p:nvSpPr>
        <p:spPr>
          <a:xfrm>
            <a:off x="12118049" y="3120536"/>
            <a:ext cx="5081588" cy="1810703"/>
          </a:xfrm>
          <a:custGeom>
            <a:avLst/>
            <a:gdLst/>
            <a:ahLst/>
            <a:cxnLst/>
            <a:rect l="0" t="0" r="0" b="0"/>
            <a:pathLst>
              <a:path w="2162658" h="707301">
                <a:moveTo>
                  <a:pt x="144005" y="0"/>
                </a:moveTo>
                <a:lnTo>
                  <a:pt x="2018652" y="0"/>
                </a:lnTo>
                <a:cubicBezTo>
                  <a:pt x="2162658" y="0"/>
                  <a:pt x="2162658" y="144005"/>
                  <a:pt x="2162658" y="144005"/>
                </a:cubicBezTo>
                <a:lnTo>
                  <a:pt x="2162658" y="563296"/>
                </a:lnTo>
                <a:cubicBezTo>
                  <a:pt x="2162658" y="707301"/>
                  <a:pt x="2018652" y="707301"/>
                  <a:pt x="2018652" y="707301"/>
                </a:cubicBezTo>
                <a:lnTo>
                  <a:pt x="144005" y="707301"/>
                </a:lnTo>
                <a:cubicBezTo>
                  <a:pt x="0" y="707301"/>
                  <a:pt x="0" y="563296"/>
                  <a:pt x="0" y="563296"/>
                </a:cubicBezTo>
                <a:lnTo>
                  <a:pt x="0" y="144005"/>
                </a:lnTo>
                <a:cubicBezTo>
                  <a:pt x="0" y="0"/>
                  <a:pt x="144005" y="0"/>
                  <a:pt x="144005" y="0"/>
                </a:cubicBez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a:p>
        </p:txBody>
      </p:sp>
      <p:sp>
        <p:nvSpPr>
          <p:cNvPr id="9" name="Shape 1927">
            <a:extLst>
              <a:ext uri="{FF2B5EF4-FFF2-40B4-BE49-F238E27FC236}">
                <a16:creationId xmlns:a16="http://schemas.microsoft.com/office/drawing/2014/main" xmlns="" id="{518344F2-02B3-4869-9316-620437C45024}"/>
              </a:ext>
            </a:extLst>
          </p:cNvPr>
          <p:cNvSpPr/>
          <p:nvPr/>
        </p:nvSpPr>
        <p:spPr>
          <a:xfrm>
            <a:off x="13761719" y="4931239"/>
            <a:ext cx="1046163" cy="547996"/>
          </a:xfrm>
          <a:custGeom>
            <a:avLst/>
            <a:gdLst/>
            <a:ahLst/>
            <a:cxnLst/>
            <a:rect l="0" t="0" r="0" b="0"/>
            <a:pathLst>
              <a:path w="377990" h="215989">
                <a:moveTo>
                  <a:pt x="0" y="0"/>
                </a:moveTo>
                <a:lnTo>
                  <a:pt x="205194" y="7188"/>
                </a:lnTo>
                <a:lnTo>
                  <a:pt x="377990" y="215989"/>
                </a:lnTo>
                <a:lnTo>
                  <a:pt x="0" y="0"/>
                </a:lnTo>
                <a:close/>
              </a:path>
            </a:pathLst>
          </a:custGeom>
          <a:ln w="0" cap="flat">
            <a:miter lim="100000"/>
          </a:ln>
        </p:spPr>
        <p:style>
          <a:lnRef idx="0">
            <a:srgbClr val="000000">
              <a:alpha val="0"/>
            </a:srgbClr>
          </a:lnRef>
          <a:fillRef idx="1">
            <a:srgbClr val="C6EAFB"/>
          </a:fillRef>
          <a:effectRef idx="0">
            <a:scrgbClr r="0" g="0" b="0"/>
          </a:effectRef>
          <a:fontRef idx="none"/>
        </p:style>
        <p:txBody>
          <a:bodyPr/>
          <a:lstStyle/>
          <a:p>
            <a:endParaRPr lang="en-US"/>
          </a:p>
        </p:txBody>
      </p:sp>
      <p:sp>
        <p:nvSpPr>
          <p:cNvPr id="10" name="TextBox 9">
            <a:extLst>
              <a:ext uri="{FF2B5EF4-FFF2-40B4-BE49-F238E27FC236}">
                <a16:creationId xmlns:a16="http://schemas.microsoft.com/office/drawing/2014/main" xmlns="" id="{6F9A4C70-5460-4A85-8882-3A1218F7455C}"/>
              </a:ext>
            </a:extLst>
          </p:cNvPr>
          <p:cNvSpPr txBox="1"/>
          <p:nvPr/>
        </p:nvSpPr>
        <p:spPr>
          <a:xfrm>
            <a:off x="12118049" y="3279610"/>
            <a:ext cx="4926939" cy="1384995"/>
          </a:xfrm>
          <a:prstGeom prst="rect">
            <a:avLst/>
          </a:prstGeom>
          <a:noFill/>
        </p:spPr>
        <p:txBody>
          <a:bodyPr wrap="square">
            <a:spAutoFit/>
          </a:bodyPr>
          <a:lstStyle/>
          <a:p>
            <a:pPr algn="ctr"/>
            <a:r>
              <a:rPr lang="vi-VN" sz="2800" b="1" dirty="0" err="1">
                <a:latin typeface="Times New Roman" panose="02020603050405020304" pitchFamily="18" charset="0"/>
                <a:cs typeface="Times New Roman" panose="02020603050405020304" pitchFamily="18" charset="0"/>
              </a:rPr>
              <a:t>Thường</a:t>
            </a:r>
            <a:r>
              <a:rPr lang="vi-VN" sz="2800" b="1" dirty="0">
                <a:latin typeface="Times New Roman" panose="02020603050405020304" pitchFamily="18" charset="0"/>
                <a:cs typeface="Times New Roman" panose="02020603050405020304" pitchFamily="18" charset="0"/>
              </a:rPr>
              <a:t> xuyên </a:t>
            </a:r>
            <a:r>
              <a:rPr lang="vi-VN" sz="2800" b="1" dirty="0" err="1">
                <a:latin typeface="Times New Roman" panose="02020603050405020304" pitchFamily="18" charset="0"/>
                <a:cs typeface="Times New Roman" panose="02020603050405020304" pitchFamily="18" charset="0"/>
              </a:rPr>
              <a:t>dọn</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dẹp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và</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sắp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xếp</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lại</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các</a:t>
            </a:r>
            <a:r>
              <a:rPr lang="vi-VN" sz="2800" b="1" dirty="0">
                <a:latin typeface="Times New Roman" panose="02020603050405020304" pitchFamily="18" charset="0"/>
                <a:cs typeface="Times New Roman" panose="02020603050405020304" pitchFamily="18" charset="0"/>
              </a:rPr>
              <a:t> thư </a:t>
            </a:r>
            <a:r>
              <a:rPr lang="vi-VN" sz="2800" b="1" dirty="0" err="1">
                <a:latin typeface="Times New Roman" panose="02020603050405020304" pitchFamily="18" charset="0"/>
                <a:cs typeface="Times New Roman" panose="02020603050405020304" pitchFamily="18" charset="0"/>
              </a:rPr>
              <a:t>mục</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và</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tệp</a:t>
            </a:r>
            <a:r>
              <a:rPr lang="vi-VN" sz="2800" b="1" dirty="0">
                <a:latin typeface="Times New Roman" panose="02020603050405020304" pitchFamily="18" charset="0"/>
                <a:cs typeface="Times New Roman" panose="02020603050405020304" pitchFamily="18" charset="0"/>
              </a:rPr>
              <a:t> trong </a:t>
            </a:r>
            <a:r>
              <a:rPr lang="vi-VN" sz="2800" b="1" dirty="0" err="1">
                <a:latin typeface="Times New Roman" panose="02020603050405020304" pitchFamily="18" charset="0"/>
                <a:cs typeface="Times New Roman" panose="02020603050405020304" pitchFamily="18" charset="0"/>
              </a:rPr>
              <a:t>máy</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tính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388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1"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p:bldP spid="5" grpId="0"/>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2A252115-5667-40F7-A0CE-96C9634B38A2}"/>
              </a:ext>
            </a:extLst>
          </p:cNvPr>
          <p:cNvGrpSpPr/>
          <p:nvPr/>
        </p:nvGrpSpPr>
        <p:grpSpPr>
          <a:xfrm>
            <a:off x="1210518" y="2361155"/>
            <a:ext cx="16276710" cy="4323158"/>
            <a:chOff x="487611" y="132261"/>
            <a:chExt cx="5267072" cy="1005338"/>
          </a:xfrm>
        </p:grpSpPr>
        <p:sp>
          <p:nvSpPr>
            <p:cNvPr id="4" name="Shape 97894">
              <a:extLst>
                <a:ext uri="{FF2B5EF4-FFF2-40B4-BE49-F238E27FC236}">
                  <a16:creationId xmlns:a16="http://schemas.microsoft.com/office/drawing/2014/main" xmlns="" id="{AE5857C3-11E5-4365-B335-E4A74B2100F8}"/>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a:solidFill>
                <a:srgbClr val="000000"/>
              </a:solidFill>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5" name="Shape 1030">
              <a:extLst>
                <a:ext uri="{FF2B5EF4-FFF2-40B4-BE49-F238E27FC236}">
                  <a16:creationId xmlns:a16="http://schemas.microsoft.com/office/drawing/2014/main" xmlns="" id="{1AF1DFDA-F473-4489-8C54-A3A5E9D1CE22}"/>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a:solidFill>
                <a:srgbClr val="000000"/>
              </a:solidFill>
              <a:miter lim="127000"/>
            </a:ln>
          </p:spPr>
          <p:style>
            <a:lnRef idx="0">
              <a:srgbClr val="000000">
                <a:alpha val="0"/>
              </a:srgbClr>
            </a:lnRef>
            <a:fillRef idx="1">
              <a:srgbClr val="E1F3FC"/>
            </a:fillRef>
            <a:effectRef idx="0">
              <a:scrgbClr r="0" g="0" b="0"/>
            </a:effectRef>
            <a:fontRef idx="none"/>
          </p:style>
          <p:txBody>
            <a:bodyPr/>
            <a:lstStyle/>
            <a:p>
              <a:endParaRPr lang="en-US"/>
            </a:p>
          </p:txBody>
        </p:sp>
        <p:sp>
          <p:nvSpPr>
            <p:cNvPr id="6" name="Shape 1031">
              <a:extLst>
                <a:ext uri="{FF2B5EF4-FFF2-40B4-BE49-F238E27FC236}">
                  <a16:creationId xmlns:a16="http://schemas.microsoft.com/office/drawing/2014/main" xmlns="" id="{31A46407-5B51-4DDB-8881-8086444DCDA6}"/>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8" name="Shape 1032">
              <a:extLst>
                <a:ext uri="{FF2B5EF4-FFF2-40B4-BE49-F238E27FC236}">
                  <a16:creationId xmlns:a16="http://schemas.microsoft.com/office/drawing/2014/main" xmlns="" id="{935B6B02-1CB0-4305-9722-D8D767A244E7}"/>
                </a:ext>
              </a:extLst>
            </p:cNvPr>
            <p:cNvSpPr/>
            <p:nvPr/>
          </p:nvSpPr>
          <p:spPr>
            <a:xfrm>
              <a:off x="529399" y="289334"/>
              <a:ext cx="0" cy="613385"/>
            </a:xfrm>
            <a:custGeom>
              <a:avLst/>
              <a:gdLst/>
              <a:ahLst/>
              <a:cxnLst/>
              <a:rect l="0" t="0" r="0" b="0"/>
              <a:pathLst>
                <a:path h="613385">
                  <a:moveTo>
                    <a:pt x="0" y="0"/>
                  </a:moveTo>
                  <a:lnTo>
                    <a:pt x="0" y="613385"/>
                  </a:lnTo>
                </a:path>
              </a:pathLst>
            </a:custGeom>
            <a:ln w="25400" cap="rnd">
              <a:solidFill>
                <a:srgbClr val="000000"/>
              </a:solidFill>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9" name="Shape 1033">
              <a:extLst>
                <a:ext uri="{FF2B5EF4-FFF2-40B4-BE49-F238E27FC236}">
                  <a16:creationId xmlns:a16="http://schemas.microsoft.com/office/drawing/2014/main" xmlns="" id="{26434F78-2F09-41C8-A134-102CF8DA2089}"/>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0" name="Shape 1034">
              <a:extLst>
                <a:ext uri="{FF2B5EF4-FFF2-40B4-BE49-F238E27FC236}">
                  <a16:creationId xmlns:a16="http://schemas.microsoft.com/office/drawing/2014/main" xmlns="" id="{9DA2B638-2BB0-458C-B229-37B85230EBF2}"/>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a:solidFill>
                <a:srgbClr val="000000"/>
              </a:solidFill>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1" name="Shape 1035">
              <a:extLst>
                <a:ext uri="{FF2B5EF4-FFF2-40B4-BE49-F238E27FC236}">
                  <a16:creationId xmlns:a16="http://schemas.microsoft.com/office/drawing/2014/main" xmlns="" id="{E2C512A6-B687-450F-844D-02E62EDBCD31}"/>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2" name="Shape 1036">
              <a:extLst>
                <a:ext uri="{FF2B5EF4-FFF2-40B4-BE49-F238E27FC236}">
                  <a16:creationId xmlns:a16="http://schemas.microsoft.com/office/drawing/2014/main" xmlns="" id="{67F7D67F-0E54-4CD6-A625-0BC245CDBA5B}"/>
                </a:ext>
              </a:extLst>
            </p:cNvPr>
            <p:cNvSpPr/>
            <p:nvPr/>
          </p:nvSpPr>
          <p:spPr>
            <a:xfrm>
              <a:off x="5652001" y="264800"/>
              <a:ext cx="0" cy="613385"/>
            </a:xfrm>
            <a:custGeom>
              <a:avLst/>
              <a:gdLst/>
              <a:ahLst/>
              <a:cxnLst/>
              <a:rect l="0" t="0" r="0" b="0"/>
              <a:pathLst>
                <a:path h="613385">
                  <a:moveTo>
                    <a:pt x="0" y="613385"/>
                  </a:moveTo>
                  <a:lnTo>
                    <a:pt x="0" y="0"/>
                  </a:lnTo>
                </a:path>
              </a:pathLst>
            </a:custGeom>
            <a:ln w="25400" cap="rnd">
              <a:solidFill>
                <a:srgbClr val="000000"/>
              </a:solidFill>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3" name="Shape 1037">
              <a:extLst>
                <a:ext uri="{FF2B5EF4-FFF2-40B4-BE49-F238E27FC236}">
                  <a16:creationId xmlns:a16="http://schemas.microsoft.com/office/drawing/2014/main" xmlns="" id="{D15D97B4-D7F0-42E4-A4C1-8B44AC71ACCC}"/>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4" name="Shape 1038">
              <a:extLst>
                <a:ext uri="{FF2B5EF4-FFF2-40B4-BE49-F238E27FC236}">
                  <a16:creationId xmlns:a16="http://schemas.microsoft.com/office/drawing/2014/main" xmlns="" id="{DD4D28E9-5200-4B24-B7BF-9FD0284B9C49}"/>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a:solidFill>
                <a:srgbClr val="000000"/>
              </a:solidFill>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39">
              <a:extLst>
                <a:ext uri="{FF2B5EF4-FFF2-40B4-BE49-F238E27FC236}">
                  <a16:creationId xmlns:a16="http://schemas.microsoft.com/office/drawing/2014/main" xmlns="" id="{DFD7CC4D-A057-4004-A6B0-311B20F92844}"/>
                </a:ext>
              </a:extLst>
            </p:cNvPr>
            <p:cNvSpPr/>
            <p:nvPr/>
          </p:nvSpPr>
          <p:spPr>
            <a:xfrm>
              <a:off x="529399" y="240262"/>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40">
              <a:extLst>
                <a:ext uri="{FF2B5EF4-FFF2-40B4-BE49-F238E27FC236}">
                  <a16:creationId xmlns:a16="http://schemas.microsoft.com/office/drawing/2014/main" xmlns="" id="{368140D0-1202-4223-9A83-3B3F1E947926}"/>
                </a:ext>
              </a:extLst>
            </p:cNvPr>
            <p:cNvSpPr/>
            <p:nvPr/>
          </p:nvSpPr>
          <p:spPr>
            <a:xfrm>
              <a:off x="529399" y="927256"/>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41">
              <a:extLst>
                <a:ext uri="{FF2B5EF4-FFF2-40B4-BE49-F238E27FC236}">
                  <a16:creationId xmlns:a16="http://schemas.microsoft.com/office/drawing/2014/main" xmlns="" id="{10FB57FF-2FA6-4280-AAF2-8580AC1756E7}"/>
                </a:ext>
              </a:extLst>
            </p:cNvPr>
            <p:cNvSpPr/>
            <p:nvPr/>
          </p:nvSpPr>
          <p:spPr>
            <a:xfrm>
              <a:off x="637400" y="1035257"/>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42">
              <a:extLst>
                <a:ext uri="{FF2B5EF4-FFF2-40B4-BE49-F238E27FC236}">
                  <a16:creationId xmlns:a16="http://schemas.microsoft.com/office/drawing/2014/main" xmlns="" id="{527B793A-3D29-42A9-BD9B-FA01EAE362F6}"/>
                </a:ext>
              </a:extLst>
            </p:cNvPr>
            <p:cNvSpPr/>
            <p:nvPr/>
          </p:nvSpPr>
          <p:spPr>
            <a:xfrm>
              <a:off x="5543995" y="1035257"/>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43">
              <a:extLst>
                <a:ext uri="{FF2B5EF4-FFF2-40B4-BE49-F238E27FC236}">
                  <a16:creationId xmlns:a16="http://schemas.microsoft.com/office/drawing/2014/main" xmlns="" id="{1789F81C-41BF-4A17-BB48-6780D7D4EFCB}"/>
                </a:ext>
              </a:extLst>
            </p:cNvPr>
            <p:cNvSpPr/>
            <p:nvPr/>
          </p:nvSpPr>
          <p:spPr>
            <a:xfrm>
              <a:off x="5651996" y="927256"/>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44">
              <a:extLst>
                <a:ext uri="{FF2B5EF4-FFF2-40B4-BE49-F238E27FC236}">
                  <a16:creationId xmlns:a16="http://schemas.microsoft.com/office/drawing/2014/main" xmlns="" id="{18280A63-A0B0-487E-8D9A-891227E9C16C}"/>
                </a:ext>
              </a:extLst>
            </p:cNvPr>
            <p:cNvSpPr/>
            <p:nvPr/>
          </p:nvSpPr>
          <p:spPr>
            <a:xfrm>
              <a:off x="5651996" y="240262"/>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1" name="Shape 1045">
              <a:extLst>
                <a:ext uri="{FF2B5EF4-FFF2-40B4-BE49-F238E27FC236}">
                  <a16:creationId xmlns:a16="http://schemas.microsoft.com/office/drawing/2014/main" xmlns="" id="{35346F0F-1ED9-4C43-AE7E-1A22EAC8C838}"/>
                </a:ext>
              </a:extLst>
            </p:cNvPr>
            <p:cNvSpPr/>
            <p:nvPr/>
          </p:nvSpPr>
          <p:spPr>
            <a:xfrm>
              <a:off x="5543995" y="132261"/>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2" name="Shape 1046">
              <a:extLst>
                <a:ext uri="{FF2B5EF4-FFF2-40B4-BE49-F238E27FC236}">
                  <a16:creationId xmlns:a16="http://schemas.microsoft.com/office/drawing/2014/main" xmlns="" id="{CF1E6437-586C-49A7-BF42-129DD327A21E}"/>
                </a:ext>
              </a:extLst>
            </p:cNvPr>
            <p:cNvSpPr/>
            <p:nvPr/>
          </p:nvSpPr>
          <p:spPr>
            <a:xfrm>
              <a:off x="637400" y="132261"/>
              <a:ext cx="0" cy="0"/>
            </a:xfrm>
            <a:custGeom>
              <a:avLst/>
              <a:gdLst/>
              <a:ahLst/>
              <a:cxnLst/>
              <a:rect l="0" t="0" r="0" b="0"/>
              <a:pathLst>
                <a:path>
                  <a:moveTo>
                    <a:pt x="0" y="0"/>
                  </a:moveTo>
                  <a:lnTo>
                    <a:pt x="0" y="0"/>
                  </a:lnTo>
                </a:path>
              </a:pathLst>
            </a:custGeom>
            <a:ln w="25400" cap="rnd">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23" name="TextBox 22">
            <a:extLst>
              <a:ext uri="{FF2B5EF4-FFF2-40B4-BE49-F238E27FC236}">
                <a16:creationId xmlns:a16="http://schemas.microsoft.com/office/drawing/2014/main" xmlns="" id="{742906F8-D957-4B79-A69F-9045F5D00672}"/>
              </a:ext>
            </a:extLst>
          </p:cNvPr>
          <p:cNvSpPr txBox="1"/>
          <p:nvPr/>
        </p:nvSpPr>
        <p:spPr>
          <a:xfrm>
            <a:off x="1573570" y="2518196"/>
            <a:ext cx="15374776" cy="3477875"/>
          </a:xfrm>
          <a:prstGeom prst="rect">
            <a:avLst/>
          </a:prstGeom>
          <a:noFill/>
        </p:spPr>
        <p:txBody>
          <a:bodyPr wrap="square">
            <a:spAutoFit/>
          </a:bodyPr>
          <a:lstStyle/>
          <a:p>
            <a:pPr algn="just"/>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Sắp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xếp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các</a:t>
            </a:r>
            <a:r>
              <a:rPr lang="vi-VN" sz="4400" dirty="0">
                <a:solidFill>
                  <a:srgbClr val="0070C0"/>
                </a:solidFill>
                <a:latin typeface="Times New Roman" panose="02020603050405020304" pitchFamily="18" charset="0"/>
                <a:cs typeface="Times New Roman" panose="02020603050405020304" pitchFamily="18" charset="0"/>
              </a:rPr>
              <a:t> thư </a:t>
            </a:r>
            <a:r>
              <a:rPr lang="vi-VN" sz="4400" dirty="0" err="1">
                <a:solidFill>
                  <a:srgbClr val="0070C0"/>
                </a:solidFill>
                <a:latin typeface="Times New Roman" panose="02020603050405020304" pitchFamily="18" charset="0"/>
                <a:cs typeface="Times New Roman" panose="02020603050405020304" pitchFamily="18" charset="0"/>
              </a:rPr>
              <a:t>mục</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và</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tệp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bằng</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cấu</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trúc</a:t>
            </a:r>
            <a:r>
              <a:rPr lang="vi-VN" sz="4400" dirty="0">
                <a:solidFill>
                  <a:srgbClr val="0070C0"/>
                </a:solidFill>
                <a:latin typeface="Times New Roman" panose="02020603050405020304" pitchFamily="18" charset="0"/>
                <a:cs typeface="Times New Roman" panose="02020603050405020304" pitchFamily="18" charset="0"/>
              </a:rPr>
              <a:t> cây </a:t>
            </a:r>
            <a:r>
              <a:rPr lang="vi-VN" sz="4400" dirty="0" err="1">
                <a:solidFill>
                  <a:srgbClr val="0070C0"/>
                </a:solidFill>
                <a:latin typeface="Times New Roman" panose="02020603050405020304" pitchFamily="18" charset="0"/>
                <a:cs typeface="Times New Roman" panose="02020603050405020304" pitchFamily="18" charset="0"/>
              </a:rPr>
              <a:t>hợp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lí</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sẽ</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giúp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tìm</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kiếm</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dễ</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dàng</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và</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tiết</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kiệm</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thời</a:t>
            </a:r>
            <a:r>
              <a:rPr lang="vi-VN" sz="4400" dirty="0">
                <a:solidFill>
                  <a:srgbClr val="0070C0"/>
                </a:solidFill>
                <a:latin typeface="Times New Roman" panose="02020603050405020304" pitchFamily="18" charset="0"/>
                <a:cs typeface="Times New Roman" panose="02020603050405020304" pitchFamily="18" charset="0"/>
              </a:rPr>
              <a:t> gian.</a:t>
            </a:r>
          </a:p>
          <a:p>
            <a:pPr algn="just"/>
            <a:endParaRPr lang="vi-VN" sz="4400" dirty="0">
              <a:solidFill>
                <a:schemeClr val="tx2">
                  <a:lumMod val="50000"/>
                </a:schemeClr>
              </a:solidFill>
              <a:latin typeface="Times New Roman" panose="02020603050405020304" pitchFamily="18" charset="0"/>
              <a:cs typeface="Times New Roman" panose="02020603050405020304" pitchFamily="18" charset="0"/>
            </a:endParaRPr>
          </a:p>
          <a:p>
            <a:pPr algn="just"/>
            <a:r>
              <a:rPr lang="vi-VN" sz="4400" dirty="0">
                <a:solidFill>
                  <a:schemeClr val="tx2">
                    <a:lumMod val="50000"/>
                  </a:schemeClr>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Để</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có</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được</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cấu</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trúc</a:t>
            </a:r>
            <a:r>
              <a:rPr lang="vi-VN" sz="4400" dirty="0">
                <a:solidFill>
                  <a:srgbClr val="0070C0"/>
                </a:solidFill>
                <a:latin typeface="Times New Roman" panose="02020603050405020304" pitchFamily="18" charset="0"/>
                <a:cs typeface="Times New Roman" panose="02020603050405020304" pitchFamily="18" charset="0"/>
              </a:rPr>
              <a:t> cây </a:t>
            </a:r>
            <a:r>
              <a:rPr lang="vi-VN" sz="4400" dirty="0" err="1">
                <a:solidFill>
                  <a:srgbClr val="0070C0"/>
                </a:solidFill>
                <a:latin typeface="Times New Roman" panose="02020603050405020304" pitchFamily="18" charset="0"/>
                <a:cs typeface="Times New Roman" panose="02020603050405020304" pitchFamily="18" charset="0"/>
              </a:rPr>
              <a:t>hợp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lí</a:t>
            </a:r>
            <a:r>
              <a:rPr lang="vi-VN" sz="4400" dirty="0">
                <a:solidFill>
                  <a:srgbClr val="0070C0"/>
                </a:solidFill>
                <a:latin typeface="Times New Roman" panose="02020603050405020304" pitchFamily="18" charset="0"/>
                <a:cs typeface="Times New Roman" panose="02020603050405020304" pitchFamily="18" charset="0"/>
              </a:rPr>
              <a:t> em </a:t>
            </a:r>
            <a:r>
              <a:rPr lang="vi-VN" sz="4400" dirty="0" err="1">
                <a:solidFill>
                  <a:srgbClr val="0070C0"/>
                </a:solidFill>
                <a:latin typeface="Times New Roman" panose="02020603050405020304" pitchFamily="18" charset="0"/>
                <a:cs typeface="Times New Roman" panose="02020603050405020304" pitchFamily="18" charset="0"/>
              </a:rPr>
              <a:t>cần</a:t>
            </a:r>
            <a:r>
              <a:rPr lang="vi-VN" sz="4400" dirty="0">
                <a:solidFill>
                  <a:srgbClr val="0070C0"/>
                </a:solidFill>
                <a:latin typeface="Times New Roman" panose="02020603050405020304" pitchFamily="18" charset="0"/>
                <a:cs typeface="Times New Roman" panose="02020603050405020304" pitchFamily="18" charset="0"/>
              </a:rPr>
              <a:t> phân </a:t>
            </a:r>
            <a:r>
              <a:rPr lang="vi-VN" sz="4400" dirty="0" err="1">
                <a:solidFill>
                  <a:srgbClr val="0070C0"/>
                </a:solidFill>
                <a:latin typeface="Times New Roman" panose="02020603050405020304" pitchFamily="18" charset="0"/>
                <a:cs typeface="Times New Roman" panose="02020603050405020304" pitchFamily="18" charset="0"/>
              </a:rPr>
              <a:t>loại</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các</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tệp</a:t>
            </a:r>
            <a:r>
              <a:rPr lang="vi-VN" sz="4400" dirty="0">
                <a:solidFill>
                  <a:srgbClr val="0070C0"/>
                </a:solidFill>
                <a:latin typeface="Times New Roman" panose="02020603050405020304" pitchFamily="18" charset="0"/>
                <a:cs typeface="Times New Roman" panose="02020603050405020304" pitchFamily="18" charset="0"/>
              </a:rPr>
              <a:t> theo </a:t>
            </a:r>
            <a:r>
              <a:rPr lang="vi-VN" sz="4400" dirty="0" err="1">
                <a:solidFill>
                  <a:srgbClr val="0070C0"/>
                </a:solidFill>
                <a:latin typeface="Times New Roman" panose="02020603050405020304" pitchFamily="18" charset="0"/>
                <a:cs typeface="Times New Roman" panose="02020603050405020304" pitchFamily="18" charset="0"/>
              </a:rPr>
              <a:t>các</a:t>
            </a:r>
            <a:r>
              <a:rPr lang="vi-VN" sz="4400" dirty="0">
                <a:solidFill>
                  <a:srgbClr val="0070C0"/>
                </a:solidFill>
                <a:latin typeface="Times New Roman" panose="02020603050405020304" pitchFamily="18" charset="0"/>
                <a:cs typeface="Times New Roman" panose="02020603050405020304" pitchFamily="18" charset="0"/>
              </a:rPr>
              <a:t> tiêu </a:t>
            </a:r>
            <a:r>
              <a:rPr lang="vi-VN" sz="4400" dirty="0" err="1">
                <a:solidFill>
                  <a:srgbClr val="0070C0"/>
                </a:solidFill>
                <a:latin typeface="Times New Roman" panose="02020603050405020304" pitchFamily="18" charset="0"/>
                <a:cs typeface="Times New Roman" panose="02020603050405020304" pitchFamily="18" charset="0"/>
              </a:rPr>
              <a:t>chí</a:t>
            </a:r>
            <a:r>
              <a:rPr lang="vi-VN" sz="4400" dirty="0">
                <a:solidFill>
                  <a:srgbClr val="0070C0"/>
                </a:solidFill>
                <a:latin typeface="Times New Roman" panose="02020603050405020304" pitchFamily="18" charset="0"/>
                <a:cs typeface="Times New Roman" panose="02020603050405020304" pitchFamily="18" charset="0"/>
              </a:rPr>
              <a:t> như </a:t>
            </a:r>
            <a:r>
              <a:rPr lang="vi-VN" sz="4400" dirty="0" err="1">
                <a:solidFill>
                  <a:srgbClr val="0070C0"/>
                </a:solidFill>
                <a:latin typeface="Times New Roman" panose="02020603050405020304" pitchFamily="18" charset="0"/>
                <a:cs typeface="Times New Roman" panose="02020603050405020304" pitchFamily="18" charset="0"/>
              </a:rPr>
              <a:t>thời</a:t>
            </a:r>
            <a:r>
              <a:rPr lang="vi-VN" sz="4400" dirty="0">
                <a:solidFill>
                  <a:srgbClr val="0070C0"/>
                </a:solidFill>
                <a:latin typeface="Times New Roman" panose="02020603050405020304" pitchFamily="18" charset="0"/>
                <a:cs typeface="Times New Roman" panose="02020603050405020304" pitchFamily="18" charset="0"/>
              </a:rPr>
              <a:t> gian, </a:t>
            </a:r>
            <a:r>
              <a:rPr lang="vi-VN" sz="4400" dirty="0" err="1">
                <a:solidFill>
                  <a:srgbClr val="0070C0"/>
                </a:solidFill>
                <a:latin typeface="Times New Roman" panose="02020603050405020304" pitchFamily="18" charset="0"/>
                <a:cs typeface="Times New Roman" panose="02020603050405020304" pitchFamily="18" charset="0"/>
              </a:rPr>
              <a:t>nội</a:t>
            </a:r>
            <a:r>
              <a:rPr lang="vi-VN" sz="4400" dirty="0">
                <a:solidFill>
                  <a:srgbClr val="0070C0"/>
                </a:solidFill>
                <a:latin typeface="Times New Roman" panose="02020603050405020304" pitchFamily="18" charset="0"/>
                <a:cs typeface="Times New Roman" panose="02020603050405020304" pitchFamily="18" charset="0"/>
              </a:rPr>
              <a:t> dung, </a:t>
            </a:r>
            <a:r>
              <a:rPr lang="vi-VN" sz="4400" dirty="0" err="1">
                <a:solidFill>
                  <a:srgbClr val="0070C0"/>
                </a:solidFill>
                <a:latin typeface="Times New Roman" panose="02020603050405020304" pitchFamily="18" charset="0"/>
                <a:cs typeface="Times New Roman" panose="02020603050405020304" pitchFamily="18" charset="0"/>
              </a:rPr>
              <a:t>loại</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tệp</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người</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sở</a:t>
            </a:r>
            <a:r>
              <a:rPr lang="vi-VN" sz="4400" dirty="0">
                <a:solidFill>
                  <a:srgbClr val="0070C0"/>
                </a:solidFill>
                <a:latin typeface="Times New Roman" panose="02020603050405020304" pitchFamily="18" charset="0"/>
                <a:cs typeface="Times New Roman" panose="02020603050405020304" pitchFamily="18" charset="0"/>
              </a:rPr>
              <a:t> </a:t>
            </a:r>
            <a:r>
              <a:rPr lang="vi-VN" sz="4400" dirty="0" err="1">
                <a:solidFill>
                  <a:srgbClr val="0070C0"/>
                </a:solidFill>
                <a:latin typeface="Times New Roman" panose="02020603050405020304" pitchFamily="18" charset="0"/>
                <a:cs typeface="Times New Roman" panose="02020603050405020304" pitchFamily="18" charset="0"/>
              </a:rPr>
              <a:t>hữu</a:t>
            </a:r>
            <a:r>
              <a:rPr lang="vi-VN" sz="4400" dirty="0">
                <a:solidFill>
                  <a:srgbClr val="0070C0"/>
                </a:solidFill>
                <a:latin typeface="Times New Roman" panose="02020603050405020304" pitchFamily="18" charset="0"/>
                <a:cs typeface="Times New Roman" panose="02020603050405020304" pitchFamily="18" charset="0"/>
              </a:rPr>
              <a:t>,…</a:t>
            </a:r>
            <a:endParaRPr lang="en-US" sz="4400" dirty="0">
              <a:solidFill>
                <a:srgbClr val="0070C0"/>
              </a:solidFill>
              <a:latin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xmlns="" id="{DA7A11B8-B01B-4CEA-9EB9-CF3C175F3A0E}"/>
              </a:ext>
            </a:extLst>
          </p:cNvPr>
          <p:cNvPicPr/>
          <p:nvPr/>
        </p:nvPicPr>
        <p:blipFill>
          <a:blip r:embed="rId2"/>
          <a:stretch>
            <a:fillRect/>
          </a:stretch>
        </p:blipFill>
        <p:spPr>
          <a:xfrm>
            <a:off x="1426034" y="6912264"/>
            <a:ext cx="1433280" cy="1738250"/>
          </a:xfrm>
          <a:prstGeom prst="rect">
            <a:avLst/>
          </a:prstGeom>
        </p:spPr>
      </p:pic>
      <p:sp>
        <p:nvSpPr>
          <p:cNvPr id="25" name="Google Shape;124;p14">
            <a:extLst>
              <a:ext uri="{FF2B5EF4-FFF2-40B4-BE49-F238E27FC236}">
                <a16:creationId xmlns:a16="http://schemas.microsoft.com/office/drawing/2014/main" xmlns="" id="{6EFCC971-6E2B-4616-AA26-A8B917E5CC9B}"/>
              </a:ext>
            </a:extLst>
          </p:cNvPr>
          <p:cNvSpPr txBox="1"/>
          <p:nvPr/>
        </p:nvSpPr>
        <p:spPr>
          <a:xfrm>
            <a:off x="3464301" y="7512811"/>
            <a:ext cx="13293699" cy="826060"/>
          </a:xfrm>
          <a:prstGeom prst="rect">
            <a:avLst/>
          </a:prstGeom>
          <a:noFill/>
          <a:ln>
            <a:noFill/>
          </a:ln>
        </p:spPr>
        <p:txBody>
          <a:bodyPr spcFirstLastPara="1" wrap="square" lIns="0" tIns="0" rIns="0" bIns="0" anchor="t" anchorCtr="0">
            <a:spAutoFit/>
          </a:bodyPr>
          <a:lstStyle/>
          <a:p>
            <a:pPr lvl="0" algn="just">
              <a:lnSpc>
                <a:spcPct val="122010"/>
              </a:lnSpc>
            </a:pPr>
            <a:r>
              <a:rPr lang="vi-VN" sz="4400" dirty="0" err="1">
                <a:latin typeface="Times New Roman" panose="02020603050405020304" pitchFamily="18" charset="0"/>
                <a:cs typeface="Times New Roman" panose="02020603050405020304" pitchFamily="18" charset="0"/>
              </a:rPr>
              <a:t>Vì</a:t>
            </a:r>
            <a:r>
              <a:rPr lang="vi-VN" sz="4400" dirty="0">
                <a:latin typeface="Times New Roman" panose="02020603050405020304" pitchFamily="18" charset="0"/>
                <a:cs typeface="Times New Roman" panose="02020603050405020304" pitchFamily="18" charset="0"/>
              </a:rPr>
              <a:t> sao </a:t>
            </a:r>
            <a:r>
              <a:rPr lang="vi-VN" sz="4400" dirty="0" err="1">
                <a:latin typeface="Times New Roman" panose="02020603050405020304" pitchFamily="18" charset="0"/>
                <a:cs typeface="Times New Roman" panose="02020603050405020304" pitchFamily="18" charset="0"/>
              </a:rPr>
              <a:t>việc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đặt</a:t>
            </a:r>
            <a:r>
              <a:rPr lang="vi-VN" sz="4400" dirty="0">
                <a:latin typeface="Times New Roman" panose="02020603050405020304" pitchFamily="18" charset="0"/>
                <a:cs typeface="Times New Roman" panose="02020603050405020304" pitchFamily="18" charset="0"/>
              </a:rPr>
              <a:t> tên cho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tệp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lại</a:t>
            </a:r>
            <a:r>
              <a:rPr lang="vi-VN" sz="4400" dirty="0">
                <a:latin typeface="Times New Roman" panose="02020603050405020304" pitchFamily="18" charset="0"/>
                <a:cs typeface="Times New Roman" panose="02020603050405020304" pitchFamily="18" charset="0"/>
              </a:rPr>
              <a:t> quan </a:t>
            </a:r>
            <a:r>
              <a:rPr lang="vi-VN" sz="4400" dirty="0" err="1">
                <a:latin typeface="Times New Roman" panose="02020603050405020304" pitchFamily="18" charset="0"/>
                <a:cs typeface="Times New Roman" panose="02020603050405020304" pitchFamily="18" charset="0"/>
              </a:rPr>
              <a:t>trọng</a:t>
            </a:r>
            <a:r>
              <a:rPr lang="vi-VN" sz="4400" dirty="0">
                <a:latin typeface="Times New Roman" panose="02020603050405020304" pitchFamily="18" charset="0"/>
                <a:cs typeface="Times New Roman" panose="02020603050405020304" pitchFamily="18" charset="0"/>
              </a:rPr>
              <a:t>?</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pic>
        <p:nvPicPr>
          <p:cNvPr id="26" name="Picture 25">
            <a:extLst>
              <a:ext uri="{FF2B5EF4-FFF2-40B4-BE49-F238E27FC236}">
                <a16:creationId xmlns:a16="http://schemas.microsoft.com/office/drawing/2014/main" xmlns="" id="{227EFEF4-F768-4B36-9313-4911E7D4C4AC}"/>
              </a:ext>
            </a:extLst>
          </p:cNvPr>
          <p:cNvPicPr/>
          <p:nvPr/>
        </p:nvPicPr>
        <p:blipFill>
          <a:blip r:embed="rId3"/>
          <a:stretch>
            <a:fillRect/>
          </a:stretch>
        </p:blipFill>
        <p:spPr>
          <a:xfrm>
            <a:off x="1246702" y="734751"/>
            <a:ext cx="1757755" cy="1594004"/>
          </a:xfrm>
          <a:prstGeom prst="rect">
            <a:avLst/>
          </a:prstGeom>
        </p:spPr>
      </p:pic>
    </p:spTree>
    <p:extLst>
      <p:ext uri="{BB962C8B-B14F-4D97-AF65-F5344CB8AC3E}">
        <p14:creationId xmlns:p14="http://schemas.microsoft.com/office/powerpoint/2010/main" val="1783454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35;p21">
            <a:extLst>
              <a:ext uri="{FF2B5EF4-FFF2-40B4-BE49-F238E27FC236}">
                <a16:creationId xmlns:a16="http://schemas.microsoft.com/office/drawing/2014/main" xmlns="" id="{9407EF74-E8BA-4587-BD01-974D1393655F}"/>
              </a:ext>
            </a:extLst>
          </p:cNvPr>
          <p:cNvSpPr txBox="1"/>
          <p:nvPr/>
        </p:nvSpPr>
        <p:spPr>
          <a:xfrm>
            <a:off x="2081147" y="882816"/>
            <a:ext cx="14064127" cy="1138453"/>
          </a:xfrm>
          <a:prstGeom prst="rect">
            <a:avLst/>
          </a:prstGeom>
          <a:noFill/>
          <a:ln>
            <a:noFill/>
          </a:ln>
        </p:spPr>
        <p:txBody>
          <a:bodyPr spcFirstLastPara="1" wrap="square" lIns="0" tIns="0" rIns="0" bIns="0" anchor="t" anchorCtr="0">
            <a:spAutoFit/>
          </a:bodyPr>
          <a:lstStyle/>
          <a:p>
            <a:pPr lvl="0" algn="ctr">
              <a:lnSpc>
                <a:spcPct val="137006"/>
              </a:lnSpc>
            </a:pPr>
            <a:r>
              <a:rPr lang="vi-VN" sz="5400" b="1" dirty="0">
                <a:latin typeface="Paytone One"/>
                <a:sym typeface="Paytone One"/>
              </a:rPr>
              <a:t>2. Công cụ tìm kiếm trên máy tính</a:t>
            </a:r>
            <a:endParaRPr lang="vi-VN" sz="5400" dirty="0"/>
          </a:p>
        </p:txBody>
      </p:sp>
      <p:sp>
        <p:nvSpPr>
          <p:cNvPr id="3" name="Google Shape;338;p21">
            <a:extLst>
              <a:ext uri="{FF2B5EF4-FFF2-40B4-BE49-F238E27FC236}">
                <a16:creationId xmlns:a16="http://schemas.microsoft.com/office/drawing/2014/main" xmlns="" id="{2C93409F-FCCA-4576-BD8B-5BA201245DA8}"/>
              </a:ext>
            </a:extLst>
          </p:cNvPr>
          <p:cNvSpPr txBox="1"/>
          <p:nvPr/>
        </p:nvSpPr>
        <p:spPr>
          <a:xfrm>
            <a:off x="2869174" y="5586413"/>
            <a:ext cx="8660838" cy="742383"/>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dirty="0" err="1">
                <a:latin typeface="Times New Roman" panose="02020603050405020304" pitchFamily="18" charset="0"/>
                <a:cs typeface="Times New Roman" panose="02020603050405020304" pitchFamily="18" charset="0"/>
              </a:rPr>
              <a:t>Hình</a:t>
            </a:r>
            <a:r>
              <a:rPr lang="vi-VN" sz="3600" dirty="0">
                <a:latin typeface="Times New Roman" panose="02020603050405020304" pitchFamily="18" charset="0"/>
                <a:cs typeface="Times New Roman" panose="02020603050405020304" pitchFamily="18" charset="0"/>
              </a:rPr>
              <a:t> 20. Công </a:t>
            </a:r>
            <a:r>
              <a:rPr lang="vi-VN" sz="3600" dirty="0" err="1">
                <a:latin typeface="Times New Roman" panose="02020603050405020304" pitchFamily="18" charset="0"/>
                <a:cs typeface="Times New Roman" panose="02020603050405020304" pitchFamily="18" charset="0"/>
              </a:rPr>
              <a:t>cụ</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tìm</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kiếm</a:t>
            </a:r>
            <a:r>
              <a:rPr lang="vi-VN" sz="3600" dirty="0">
                <a:latin typeface="Times New Roman" panose="02020603050405020304" pitchFamily="18" charset="0"/>
                <a:cs typeface="Times New Roman" panose="02020603050405020304" pitchFamily="18" charset="0"/>
              </a:rPr>
              <a:t> trên </a:t>
            </a:r>
            <a:r>
              <a:rPr lang="vi-VN" sz="3600" dirty="0" err="1">
                <a:latin typeface="Times New Roman" panose="02020603050405020304" pitchFamily="18" charset="0"/>
                <a:cs typeface="Times New Roman" panose="02020603050405020304" pitchFamily="18" charset="0"/>
              </a:rPr>
              <a:t>máy</a:t>
            </a:r>
            <a:r>
              <a:rPr lang="vi-VN" sz="3600" dirty="0">
                <a:latin typeface="Times New Roman" panose="02020603050405020304" pitchFamily="18" charset="0"/>
                <a:cs typeface="Times New Roman" panose="02020603050405020304" pitchFamily="18" charset="0"/>
              </a:rPr>
              <a:t> </a:t>
            </a:r>
            <a:r>
              <a:rPr lang="vi-VN" sz="3600" dirty="0" err="1">
                <a:latin typeface="Times New Roman" panose="02020603050405020304" pitchFamily="18" charset="0"/>
                <a:cs typeface="Times New Roman" panose="02020603050405020304" pitchFamily="18" charset="0"/>
              </a:rPr>
              <a:t>tính</a:t>
            </a:r>
            <a:endParaRPr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65854345-FB76-4CF3-9F67-2D6931724106}"/>
              </a:ext>
            </a:extLst>
          </p:cNvPr>
          <p:cNvPicPr>
            <a:picLocks noChangeAspect="1"/>
          </p:cNvPicPr>
          <p:nvPr/>
        </p:nvPicPr>
        <p:blipFill>
          <a:blip r:embed="rId2"/>
          <a:stretch>
            <a:fillRect/>
          </a:stretch>
        </p:blipFill>
        <p:spPr>
          <a:xfrm>
            <a:off x="1484516" y="1911927"/>
            <a:ext cx="10637864" cy="3674486"/>
          </a:xfrm>
          <a:prstGeom prst="rect">
            <a:avLst/>
          </a:prstGeom>
        </p:spPr>
      </p:pic>
      <p:sp>
        <p:nvSpPr>
          <p:cNvPr id="8" name="Google Shape;338;p21">
            <a:extLst>
              <a:ext uri="{FF2B5EF4-FFF2-40B4-BE49-F238E27FC236}">
                <a16:creationId xmlns:a16="http://schemas.microsoft.com/office/drawing/2014/main" xmlns="" id="{64664A52-B304-4582-9DE6-6A59FED25D1B}"/>
              </a:ext>
            </a:extLst>
          </p:cNvPr>
          <p:cNvSpPr txBox="1"/>
          <p:nvPr/>
        </p:nvSpPr>
        <p:spPr>
          <a:xfrm>
            <a:off x="13366184" y="2864501"/>
            <a:ext cx="3599404" cy="742383"/>
          </a:xfrm>
          <a:prstGeom prst="rect">
            <a:avLst/>
          </a:prstGeom>
          <a:noFill/>
          <a:ln>
            <a:solidFill>
              <a:srgbClr val="FF0000"/>
            </a:solid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600" dirty="0">
                <a:latin typeface="+mj-lt"/>
              </a:rPr>
              <a:t>Công </a:t>
            </a:r>
            <a:r>
              <a:rPr lang="vi-VN" sz="3600" dirty="0" err="1">
                <a:latin typeface="+mj-lt"/>
              </a:rPr>
              <a:t>cụ</a:t>
            </a:r>
            <a:r>
              <a:rPr lang="vi-VN" sz="3600" dirty="0">
                <a:latin typeface="+mj-lt"/>
              </a:rPr>
              <a:t> </a:t>
            </a:r>
            <a:r>
              <a:rPr lang="vi-VN" sz="3600" dirty="0" err="1">
                <a:latin typeface="+mj-lt"/>
              </a:rPr>
              <a:t>tìm</a:t>
            </a:r>
            <a:r>
              <a:rPr lang="vi-VN" sz="3600" dirty="0">
                <a:latin typeface="+mj-lt"/>
              </a:rPr>
              <a:t> </a:t>
            </a:r>
            <a:r>
              <a:rPr lang="vi-VN" sz="3600" dirty="0" err="1">
                <a:latin typeface="+mj-lt"/>
              </a:rPr>
              <a:t>kiếm</a:t>
            </a:r>
            <a:endParaRPr sz="3600" dirty="0">
              <a:latin typeface="+mj-lt"/>
            </a:endParaRPr>
          </a:p>
        </p:txBody>
      </p:sp>
      <p:pic>
        <p:nvPicPr>
          <p:cNvPr id="9" name="Graphic 8" descr="Arrow: Straight with solid fill">
            <a:extLst>
              <a:ext uri="{FF2B5EF4-FFF2-40B4-BE49-F238E27FC236}">
                <a16:creationId xmlns:a16="http://schemas.microsoft.com/office/drawing/2014/main" xmlns="" id="{731BA439-5314-42E9-BF8E-6CA5E306CAC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251310" y="2776680"/>
            <a:ext cx="1114874" cy="914400"/>
          </a:xfrm>
          <a:prstGeom prst="rect">
            <a:avLst/>
          </a:prstGeom>
        </p:spPr>
      </p:pic>
      <p:sp>
        <p:nvSpPr>
          <p:cNvPr id="10" name="Shape 1937">
            <a:extLst>
              <a:ext uri="{FF2B5EF4-FFF2-40B4-BE49-F238E27FC236}">
                <a16:creationId xmlns:a16="http://schemas.microsoft.com/office/drawing/2014/main" xmlns="" id="{A764BEE9-8BC2-4AFC-AC0F-84A4CA08BDE0}"/>
              </a:ext>
            </a:extLst>
          </p:cNvPr>
          <p:cNvSpPr/>
          <p:nvPr/>
        </p:nvSpPr>
        <p:spPr>
          <a:xfrm>
            <a:off x="9447861" y="2617061"/>
            <a:ext cx="2674519" cy="494879"/>
          </a:xfrm>
          <a:custGeom>
            <a:avLst/>
            <a:gdLst/>
            <a:ahLst/>
            <a:cxnLst/>
            <a:rect l="0" t="0" r="0" b="0"/>
            <a:pathLst>
              <a:path w="1675702" h="250101">
                <a:moveTo>
                  <a:pt x="0" y="250101"/>
                </a:moveTo>
                <a:lnTo>
                  <a:pt x="1675702" y="250101"/>
                </a:lnTo>
                <a:lnTo>
                  <a:pt x="1675702" y="0"/>
                </a:lnTo>
                <a:lnTo>
                  <a:pt x="0" y="0"/>
                </a:lnTo>
                <a:close/>
              </a:path>
            </a:pathLst>
          </a:custGeom>
          <a:ln w="38100" cap="flat">
            <a:miter lim="100000"/>
          </a:ln>
        </p:spPr>
        <p:style>
          <a:lnRef idx="1">
            <a:srgbClr val="D12229"/>
          </a:lnRef>
          <a:fillRef idx="0">
            <a:srgbClr val="000000">
              <a:alpha val="0"/>
            </a:srgbClr>
          </a:fillRef>
          <a:effectRef idx="0">
            <a:scrgbClr r="0" g="0" b="0"/>
          </a:effectRef>
          <a:fontRef idx="none"/>
        </p:style>
        <p:txBody>
          <a:bodyPr/>
          <a:lstStyle/>
          <a:p>
            <a:endParaRPr lang="en-US"/>
          </a:p>
        </p:txBody>
      </p:sp>
      <p:grpSp>
        <p:nvGrpSpPr>
          <p:cNvPr id="11" name="Group 10">
            <a:extLst>
              <a:ext uri="{FF2B5EF4-FFF2-40B4-BE49-F238E27FC236}">
                <a16:creationId xmlns:a16="http://schemas.microsoft.com/office/drawing/2014/main" xmlns="" id="{2C717B9B-41AE-46D9-8DD3-5B20DAA2DD7B}"/>
              </a:ext>
            </a:extLst>
          </p:cNvPr>
          <p:cNvGrpSpPr/>
          <p:nvPr/>
        </p:nvGrpSpPr>
        <p:grpSpPr>
          <a:xfrm>
            <a:off x="1484516" y="6412622"/>
            <a:ext cx="15683321" cy="3694275"/>
            <a:chOff x="487611" y="132261"/>
            <a:chExt cx="5267072" cy="1005338"/>
          </a:xfrm>
        </p:grpSpPr>
        <p:sp>
          <p:nvSpPr>
            <p:cNvPr id="12" name="Shape 97894">
              <a:extLst>
                <a:ext uri="{FF2B5EF4-FFF2-40B4-BE49-F238E27FC236}">
                  <a16:creationId xmlns:a16="http://schemas.microsoft.com/office/drawing/2014/main" xmlns="" id="{D9DC1436-22B7-434C-81E1-D52A6B0C6573}"/>
                </a:ext>
              </a:extLst>
            </p:cNvPr>
            <p:cNvSpPr/>
            <p:nvPr/>
          </p:nvSpPr>
          <p:spPr>
            <a:xfrm>
              <a:off x="605093" y="207959"/>
              <a:ext cx="5149590" cy="929640"/>
            </a:xfrm>
            <a:custGeom>
              <a:avLst/>
              <a:gdLst/>
              <a:ahLst/>
              <a:cxnLst/>
              <a:rect l="0" t="0" r="0" b="0"/>
              <a:pathLst>
                <a:path w="5149590" h="929640">
                  <a:moveTo>
                    <a:pt x="0" y="0"/>
                  </a:moveTo>
                  <a:lnTo>
                    <a:pt x="5149590" y="0"/>
                  </a:lnTo>
                  <a:lnTo>
                    <a:pt x="5149590" y="929640"/>
                  </a:lnTo>
                  <a:lnTo>
                    <a:pt x="0" y="929640"/>
                  </a:lnTo>
                  <a:lnTo>
                    <a:pt x="0" y="0"/>
                  </a:lnTo>
                </a:path>
              </a:pathLst>
            </a:custGeom>
            <a:ln w="0" cap="flat" cmpd="thickThin">
              <a:solidFill>
                <a:srgbClr val="000000"/>
              </a:solidFill>
              <a:miter lim="127000"/>
            </a:ln>
          </p:spPr>
          <p:style>
            <a:lnRef idx="0">
              <a:srgbClr val="000000">
                <a:alpha val="0"/>
              </a:srgbClr>
            </a:lnRef>
            <a:fillRef idx="1">
              <a:srgbClr val="000000">
                <a:alpha val="18823"/>
              </a:srgbClr>
            </a:fillRef>
            <a:effectRef idx="0">
              <a:scrgbClr r="0" g="0" b="0"/>
            </a:effectRef>
            <a:fontRef idx="none"/>
          </p:style>
          <p:txBody>
            <a:bodyPr/>
            <a:lstStyle/>
            <a:p>
              <a:endParaRPr lang="en-US"/>
            </a:p>
          </p:txBody>
        </p:sp>
        <p:sp>
          <p:nvSpPr>
            <p:cNvPr id="13" name="Shape 1030">
              <a:extLst>
                <a:ext uri="{FF2B5EF4-FFF2-40B4-BE49-F238E27FC236}">
                  <a16:creationId xmlns:a16="http://schemas.microsoft.com/office/drawing/2014/main" xmlns="" id="{7DDA8AF9-911C-44EB-ABCB-599C5BBD31BD}"/>
                </a:ext>
              </a:extLst>
            </p:cNvPr>
            <p:cNvSpPr/>
            <p:nvPr/>
          </p:nvSpPr>
          <p:spPr>
            <a:xfrm>
              <a:off x="487611" y="154841"/>
              <a:ext cx="5122596" cy="902995"/>
            </a:xfrm>
            <a:custGeom>
              <a:avLst/>
              <a:gdLst/>
              <a:ahLst/>
              <a:cxnLst/>
              <a:rect l="0" t="0" r="0" b="0"/>
              <a:pathLst>
                <a:path w="5122596" h="902995">
                  <a:moveTo>
                    <a:pt x="108001" y="0"/>
                  </a:moveTo>
                  <a:lnTo>
                    <a:pt x="5014595" y="0"/>
                  </a:lnTo>
                  <a:cubicBezTo>
                    <a:pt x="5122596" y="0"/>
                    <a:pt x="5122596" y="108001"/>
                    <a:pt x="5122596" y="108001"/>
                  </a:cubicBezTo>
                  <a:lnTo>
                    <a:pt x="5122596" y="794995"/>
                  </a:lnTo>
                  <a:cubicBezTo>
                    <a:pt x="5122596" y="902995"/>
                    <a:pt x="5014595" y="902995"/>
                    <a:pt x="5014595" y="902995"/>
                  </a:cubicBezTo>
                  <a:lnTo>
                    <a:pt x="108001" y="902995"/>
                  </a:lnTo>
                  <a:cubicBezTo>
                    <a:pt x="0" y="902995"/>
                    <a:pt x="0" y="794995"/>
                    <a:pt x="0" y="794995"/>
                  </a:cubicBezTo>
                  <a:lnTo>
                    <a:pt x="0" y="108001"/>
                  </a:lnTo>
                  <a:cubicBezTo>
                    <a:pt x="0" y="0"/>
                    <a:pt x="108001" y="0"/>
                    <a:pt x="108001" y="0"/>
                  </a:cubicBezTo>
                  <a:close/>
                </a:path>
              </a:pathLst>
            </a:custGeom>
            <a:ln w="0" cap="flat" cmpd="thickThin">
              <a:solidFill>
                <a:srgbClr val="000000"/>
              </a:solidFill>
              <a:miter lim="127000"/>
            </a:ln>
          </p:spPr>
          <p:style>
            <a:lnRef idx="0">
              <a:srgbClr val="000000">
                <a:alpha val="0"/>
              </a:srgbClr>
            </a:lnRef>
            <a:fillRef idx="1">
              <a:srgbClr val="E1F3FC"/>
            </a:fillRef>
            <a:effectRef idx="0">
              <a:scrgbClr r="0" g="0" b="0"/>
            </a:effectRef>
            <a:fontRef idx="none"/>
          </p:style>
          <p:txBody>
            <a:bodyPr/>
            <a:lstStyle/>
            <a:p>
              <a:endParaRPr lang="en-US" dirty="0"/>
            </a:p>
          </p:txBody>
        </p:sp>
        <p:sp>
          <p:nvSpPr>
            <p:cNvPr id="14" name="Shape 1031">
              <a:extLst>
                <a:ext uri="{FF2B5EF4-FFF2-40B4-BE49-F238E27FC236}">
                  <a16:creationId xmlns:a16="http://schemas.microsoft.com/office/drawing/2014/main" xmlns="" id="{9302AF4D-F4E8-4CBF-9DE4-09A23137A40C}"/>
                </a:ext>
              </a:extLst>
            </p:cNvPr>
            <p:cNvSpPr/>
            <p:nvPr/>
          </p:nvSpPr>
          <p:spPr>
            <a:xfrm>
              <a:off x="532224" y="146231"/>
              <a:ext cx="50254" cy="65672"/>
            </a:xfrm>
            <a:custGeom>
              <a:avLst/>
              <a:gdLst/>
              <a:ahLst/>
              <a:cxnLst/>
              <a:rect l="0" t="0" r="0" b="0"/>
              <a:pathLst>
                <a:path w="50254" h="65672">
                  <a:moveTo>
                    <a:pt x="50254" y="0"/>
                  </a:moveTo>
                  <a:cubicBezTo>
                    <a:pt x="28778" y="10986"/>
                    <a:pt x="7493" y="30607"/>
                    <a:pt x="0" y="65672"/>
                  </a:cubicBezTo>
                </a:path>
              </a:pathLst>
            </a:custGeom>
            <a:ln w="25400" cap="rnd" cmpd="thickThin">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5" name="Shape 1032">
              <a:extLst>
                <a:ext uri="{FF2B5EF4-FFF2-40B4-BE49-F238E27FC236}">
                  <a16:creationId xmlns:a16="http://schemas.microsoft.com/office/drawing/2014/main" xmlns="" id="{5D2F826F-77D4-4C79-832F-7483E78DD8FB}"/>
                </a:ext>
              </a:extLst>
            </p:cNvPr>
            <p:cNvSpPr/>
            <p:nvPr/>
          </p:nvSpPr>
          <p:spPr>
            <a:xfrm>
              <a:off x="529399" y="289334"/>
              <a:ext cx="0" cy="613385"/>
            </a:xfrm>
            <a:custGeom>
              <a:avLst/>
              <a:gdLst/>
              <a:ahLst/>
              <a:cxnLst/>
              <a:rect l="0" t="0" r="0" b="0"/>
              <a:pathLst>
                <a:path h="613385">
                  <a:moveTo>
                    <a:pt x="0" y="0"/>
                  </a:moveTo>
                  <a:lnTo>
                    <a:pt x="0" y="613385"/>
                  </a:lnTo>
                </a:path>
              </a:pathLst>
            </a:custGeom>
            <a:ln w="25400" cap="rnd" cmpd="thickThin">
              <a:solidFill>
                <a:srgbClr val="000000"/>
              </a:solidFill>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6" name="Shape 1033">
              <a:extLst>
                <a:ext uri="{FF2B5EF4-FFF2-40B4-BE49-F238E27FC236}">
                  <a16:creationId xmlns:a16="http://schemas.microsoft.com/office/drawing/2014/main" xmlns="" id="{BD4F1454-EA39-4259-B0F0-5D3BFB8EA2C6}"/>
                </a:ext>
              </a:extLst>
            </p:cNvPr>
            <p:cNvSpPr/>
            <p:nvPr/>
          </p:nvSpPr>
          <p:spPr>
            <a:xfrm>
              <a:off x="543366" y="982179"/>
              <a:ext cx="65672" cy="50254"/>
            </a:xfrm>
            <a:custGeom>
              <a:avLst/>
              <a:gdLst/>
              <a:ahLst/>
              <a:cxnLst/>
              <a:rect l="0" t="0" r="0" b="0"/>
              <a:pathLst>
                <a:path w="65672" h="50254">
                  <a:moveTo>
                    <a:pt x="0" y="0"/>
                  </a:moveTo>
                  <a:cubicBezTo>
                    <a:pt x="10985" y="21476"/>
                    <a:pt x="30607" y="42761"/>
                    <a:pt x="65672" y="50254"/>
                  </a:cubicBezTo>
                </a:path>
              </a:pathLst>
            </a:custGeom>
            <a:ln w="25400" cap="rnd" cmpd="thickThin">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7" name="Shape 1034">
              <a:extLst>
                <a:ext uri="{FF2B5EF4-FFF2-40B4-BE49-F238E27FC236}">
                  <a16:creationId xmlns:a16="http://schemas.microsoft.com/office/drawing/2014/main" xmlns="" id="{34E8721E-6044-41F0-AF21-4891F0C560DA}"/>
                </a:ext>
              </a:extLst>
            </p:cNvPr>
            <p:cNvSpPr/>
            <p:nvPr/>
          </p:nvSpPr>
          <p:spPr>
            <a:xfrm>
              <a:off x="687983" y="1035255"/>
              <a:ext cx="4830725" cy="0"/>
            </a:xfrm>
            <a:custGeom>
              <a:avLst/>
              <a:gdLst/>
              <a:ahLst/>
              <a:cxnLst/>
              <a:rect l="0" t="0" r="0" b="0"/>
              <a:pathLst>
                <a:path w="4830725">
                  <a:moveTo>
                    <a:pt x="0" y="0"/>
                  </a:moveTo>
                  <a:lnTo>
                    <a:pt x="4830725" y="0"/>
                  </a:lnTo>
                </a:path>
              </a:pathLst>
            </a:custGeom>
            <a:ln w="25400" cap="rnd" cmpd="thickThin">
              <a:solidFill>
                <a:srgbClr val="000000"/>
              </a:solidFill>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8" name="Shape 1035">
              <a:extLst>
                <a:ext uri="{FF2B5EF4-FFF2-40B4-BE49-F238E27FC236}">
                  <a16:creationId xmlns:a16="http://schemas.microsoft.com/office/drawing/2014/main" xmlns="" id="{A9F50AEB-6662-44EB-9056-23585D063D04}"/>
                </a:ext>
              </a:extLst>
            </p:cNvPr>
            <p:cNvSpPr/>
            <p:nvPr/>
          </p:nvSpPr>
          <p:spPr>
            <a:xfrm>
              <a:off x="5598922" y="955619"/>
              <a:ext cx="50254" cy="65672"/>
            </a:xfrm>
            <a:custGeom>
              <a:avLst/>
              <a:gdLst/>
              <a:ahLst/>
              <a:cxnLst/>
              <a:rect l="0" t="0" r="0" b="0"/>
              <a:pathLst>
                <a:path w="50254" h="65672">
                  <a:moveTo>
                    <a:pt x="0" y="65672"/>
                  </a:moveTo>
                  <a:cubicBezTo>
                    <a:pt x="21476" y="54686"/>
                    <a:pt x="42761" y="35065"/>
                    <a:pt x="50254" y="0"/>
                  </a:cubicBezTo>
                </a:path>
              </a:pathLst>
            </a:custGeom>
            <a:ln w="25400" cap="rnd" cmpd="thickThin">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19" name="Shape 1036">
              <a:extLst>
                <a:ext uri="{FF2B5EF4-FFF2-40B4-BE49-F238E27FC236}">
                  <a16:creationId xmlns:a16="http://schemas.microsoft.com/office/drawing/2014/main" xmlns="" id="{6E2DE590-CA29-4D74-8747-370C72FE0E4C}"/>
                </a:ext>
              </a:extLst>
            </p:cNvPr>
            <p:cNvSpPr/>
            <p:nvPr/>
          </p:nvSpPr>
          <p:spPr>
            <a:xfrm>
              <a:off x="5652001" y="264800"/>
              <a:ext cx="0" cy="613385"/>
            </a:xfrm>
            <a:custGeom>
              <a:avLst/>
              <a:gdLst/>
              <a:ahLst/>
              <a:cxnLst/>
              <a:rect l="0" t="0" r="0" b="0"/>
              <a:pathLst>
                <a:path h="613385">
                  <a:moveTo>
                    <a:pt x="0" y="613385"/>
                  </a:moveTo>
                  <a:lnTo>
                    <a:pt x="0" y="0"/>
                  </a:lnTo>
                </a:path>
              </a:pathLst>
            </a:custGeom>
            <a:ln w="25400" cap="rnd" cmpd="thickThin">
              <a:solidFill>
                <a:srgbClr val="000000"/>
              </a:solidFill>
              <a:custDash>
                <a:ds d="1" sp="3864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0" name="Shape 1037">
              <a:extLst>
                <a:ext uri="{FF2B5EF4-FFF2-40B4-BE49-F238E27FC236}">
                  <a16:creationId xmlns:a16="http://schemas.microsoft.com/office/drawing/2014/main" xmlns="" id="{DA94BDED-7E22-4F03-B392-E5AAEAC3092E}"/>
                </a:ext>
              </a:extLst>
            </p:cNvPr>
            <p:cNvSpPr/>
            <p:nvPr/>
          </p:nvSpPr>
          <p:spPr>
            <a:xfrm>
              <a:off x="5572363" y="135088"/>
              <a:ext cx="65672" cy="50254"/>
            </a:xfrm>
            <a:custGeom>
              <a:avLst/>
              <a:gdLst/>
              <a:ahLst/>
              <a:cxnLst/>
              <a:rect l="0" t="0" r="0" b="0"/>
              <a:pathLst>
                <a:path w="65672" h="50254">
                  <a:moveTo>
                    <a:pt x="65672" y="50254"/>
                  </a:moveTo>
                  <a:cubicBezTo>
                    <a:pt x="54686" y="28778"/>
                    <a:pt x="35065" y="7493"/>
                    <a:pt x="0" y="0"/>
                  </a:cubicBezTo>
                </a:path>
              </a:pathLst>
            </a:custGeom>
            <a:ln w="25400" cap="rnd" cmpd="thickThin">
              <a:solidFill>
                <a:srgbClr val="000000"/>
              </a:solidFill>
              <a:custDash>
                <a:ds d="1" sp="4497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1" name="Shape 1038">
              <a:extLst>
                <a:ext uri="{FF2B5EF4-FFF2-40B4-BE49-F238E27FC236}">
                  <a16:creationId xmlns:a16="http://schemas.microsoft.com/office/drawing/2014/main" xmlns="" id="{B83EF3C1-CB93-44FB-AFB1-CCCF42885E47}"/>
                </a:ext>
              </a:extLst>
            </p:cNvPr>
            <p:cNvSpPr/>
            <p:nvPr/>
          </p:nvSpPr>
          <p:spPr>
            <a:xfrm>
              <a:off x="662692" y="132262"/>
              <a:ext cx="4830725" cy="0"/>
            </a:xfrm>
            <a:custGeom>
              <a:avLst/>
              <a:gdLst/>
              <a:ahLst/>
              <a:cxnLst/>
              <a:rect l="0" t="0" r="0" b="0"/>
              <a:pathLst>
                <a:path w="4830725">
                  <a:moveTo>
                    <a:pt x="4830725" y="0"/>
                  </a:moveTo>
                  <a:lnTo>
                    <a:pt x="0" y="0"/>
                  </a:lnTo>
                </a:path>
              </a:pathLst>
            </a:custGeom>
            <a:ln w="25400" cap="rnd" cmpd="thickThin">
              <a:solidFill>
                <a:srgbClr val="000000"/>
              </a:solidFill>
              <a:custDash>
                <a:ds d="1" sp="398300"/>
              </a:custDash>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2" name="Shape 1039">
              <a:extLst>
                <a:ext uri="{FF2B5EF4-FFF2-40B4-BE49-F238E27FC236}">
                  <a16:creationId xmlns:a16="http://schemas.microsoft.com/office/drawing/2014/main" xmlns="" id="{F823C9B3-E1B6-489B-8B3F-7655B11F07F7}"/>
                </a:ext>
              </a:extLst>
            </p:cNvPr>
            <p:cNvSpPr/>
            <p:nvPr/>
          </p:nvSpPr>
          <p:spPr>
            <a:xfrm>
              <a:off x="529399" y="240262"/>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3" name="Shape 1040">
              <a:extLst>
                <a:ext uri="{FF2B5EF4-FFF2-40B4-BE49-F238E27FC236}">
                  <a16:creationId xmlns:a16="http://schemas.microsoft.com/office/drawing/2014/main" xmlns="" id="{EADD21F1-D306-4A80-8FE3-E1ACC9F5ECB4}"/>
                </a:ext>
              </a:extLst>
            </p:cNvPr>
            <p:cNvSpPr/>
            <p:nvPr/>
          </p:nvSpPr>
          <p:spPr>
            <a:xfrm>
              <a:off x="529399" y="927256"/>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4" name="Shape 1041">
              <a:extLst>
                <a:ext uri="{FF2B5EF4-FFF2-40B4-BE49-F238E27FC236}">
                  <a16:creationId xmlns:a16="http://schemas.microsoft.com/office/drawing/2014/main" xmlns="" id="{2480D76E-071F-4834-955C-81A5ED1CDD1E}"/>
                </a:ext>
              </a:extLst>
            </p:cNvPr>
            <p:cNvSpPr/>
            <p:nvPr/>
          </p:nvSpPr>
          <p:spPr>
            <a:xfrm>
              <a:off x="637400" y="1035257"/>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5" name="Shape 1042">
              <a:extLst>
                <a:ext uri="{FF2B5EF4-FFF2-40B4-BE49-F238E27FC236}">
                  <a16:creationId xmlns:a16="http://schemas.microsoft.com/office/drawing/2014/main" xmlns="" id="{65970F25-DE49-4BA2-98B6-D8A67D4DCC05}"/>
                </a:ext>
              </a:extLst>
            </p:cNvPr>
            <p:cNvSpPr/>
            <p:nvPr/>
          </p:nvSpPr>
          <p:spPr>
            <a:xfrm>
              <a:off x="5543995" y="1035257"/>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6" name="Shape 1043">
              <a:extLst>
                <a:ext uri="{FF2B5EF4-FFF2-40B4-BE49-F238E27FC236}">
                  <a16:creationId xmlns:a16="http://schemas.microsoft.com/office/drawing/2014/main" xmlns="" id="{6BEB6ECE-C8F9-4C60-92FC-EC74D0B75C50}"/>
                </a:ext>
              </a:extLst>
            </p:cNvPr>
            <p:cNvSpPr/>
            <p:nvPr/>
          </p:nvSpPr>
          <p:spPr>
            <a:xfrm>
              <a:off x="5651996" y="927256"/>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7" name="Shape 1044">
              <a:extLst>
                <a:ext uri="{FF2B5EF4-FFF2-40B4-BE49-F238E27FC236}">
                  <a16:creationId xmlns:a16="http://schemas.microsoft.com/office/drawing/2014/main" xmlns="" id="{7A2D9CCB-D88E-433D-929F-CBB43CB191F1}"/>
                </a:ext>
              </a:extLst>
            </p:cNvPr>
            <p:cNvSpPr/>
            <p:nvPr/>
          </p:nvSpPr>
          <p:spPr>
            <a:xfrm>
              <a:off x="5651996" y="240262"/>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8" name="Shape 1045">
              <a:extLst>
                <a:ext uri="{FF2B5EF4-FFF2-40B4-BE49-F238E27FC236}">
                  <a16:creationId xmlns:a16="http://schemas.microsoft.com/office/drawing/2014/main" xmlns="" id="{1C78BE90-3C4F-4CAE-B196-AF9609AE6D85}"/>
                </a:ext>
              </a:extLst>
            </p:cNvPr>
            <p:cNvSpPr/>
            <p:nvPr/>
          </p:nvSpPr>
          <p:spPr>
            <a:xfrm>
              <a:off x="5543995" y="132261"/>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sp>
          <p:nvSpPr>
            <p:cNvPr id="29" name="Shape 1046">
              <a:extLst>
                <a:ext uri="{FF2B5EF4-FFF2-40B4-BE49-F238E27FC236}">
                  <a16:creationId xmlns:a16="http://schemas.microsoft.com/office/drawing/2014/main" xmlns="" id="{10B8558F-CDEE-4F5F-8746-7EB383749F02}"/>
                </a:ext>
              </a:extLst>
            </p:cNvPr>
            <p:cNvSpPr/>
            <p:nvPr/>
          </p:nvSpPr>
          <p:spPr>
            <a:xfrm>
              <a:off x="637400" y="132261"/>
              <a:ext cx="0" cy="0"/>
            </a:xfrm>
            <a:custGeom>
              <a:avLst/>
              <a:gdLst/>
              <a:ahLst/>
              <a:cxnLst/>
              <a:rect l="0" t="0" r="0" b="0"/>
              <a:pathLst>
                <a:path>
                  <a:moveTo>
                    <a:pt x="0" y="0"/>
                  </a:moveTo>
                  <a:lnTo>
                    <a:pt x="0" y="0"/>
                  </a:lnTo>
                </a:path>
              </a:pathLst>
            </a:custGeom>
            <a:ln w="25400" cap="rnd" cmpd="thickThin">
              <a:solidFill>
                <a:srgbClr val="000000"/>
              </a:solidFill>
              <a:round/>
            </a:ln>
          </p:spPr>
          <p:style>
            <a:lnRef idx="1">
              <a:srgbClr val="00ADEF"/>
            </a:lnRef>
            <a:fillRef idx="0">
              <a:srgbClr val="000000">
                <a:alpha val="0"/>
              </a:srgbClr>
            </a:fillRef>
            <a:effectRef idx="0">
              <a:scrgbClr r="0" g="0" b="0"/>
            </a:effectRef>
            <a:fontRef idx="none"/>
          </p:style>
          <p:txBody>
            <a:bodyPr/>
            <a:lstStyle/>
            <a:p>
              <a:endParaRPr lang="en-US"/>
            </a:p>
          </p:txBody>
        </p:sp>
      </p:grpSp>
      <p:sp>
        <p:nvSpPr>
          <p:cNvPr id="30" name="TextBox 29">
            <a:extLst>
              <a:ext uri="{FF2B5EF4-FFF2-40B4-BE49-F238E27FC236}">
                <a16:creationId xmlns:a16="http://schemas.microsoft.com/office/drawing/2014/main" xmlns="" id="{F98D04BB-5BFC-4E85-9759-4ECAA6ADA042}"/>
              </a:ext>
            </a:extLst>
          </p:cNvPr>
          <p:cNvSpPr txBox="1"/>
          <p:nvPr/>
        </p:nvSpPr>
        <p:spPr>
          <a:xfrm>
            <a:off x="3186702" y="6637708"/>
            <a:ext cx="13231761" cy="1323439"/>
          </a:xfrm>
          <a:prstGeom prst="rect">
            <a:avLst/>
          </a:prstGeom>
          <a:noFill/>
        </p:spPr>
        <p:txBody>
          <a:bodyPr wrap="square" rtlCol="0">
            <a:spAutoFit/>
          </a:bodyPr>
          <a:lstStyle/>
          <a:p>
            <a:pPr marL="0" marR="0" lvl="1" indent="0" algn="just" rtl="0">
              <a:spcBef>
                <a:spcPts val="0"/>
              </a:spcBef>
              <a:spcAft>
                <a:spcPts val="0"/>
              </a:spcAft>
              <a:buNone/>
            </a:pPr>
            <a:r>
              <a:rPr lang="vi-VN" sz="4000" b="1" i="0" u="none" strike="noStrike" cap="none" dirty="0">
                <a:solidFill>
                  <a:srgbClr val="0070C0"/>
                </a:solidFill>
                <a:latin typeface="Times New Roman" panose="02020603050405020304" pitchFamily="18" charset="0"/>
                <a:ea typeface="Lato"/>
                <a:cs typeface="Times New Roman" panose="02020603050405020304" pitchFamily="18" charset="0"/>
                <a:sym typeface="Lato"/>
              </a:rPr>
              <a:t>• </a:t>
            </a:r>
            <a:r>
              <a:rPr lang="vi-VN" sz="4000" i="0" u="none" strike="noStrike" cap="none" dirty="0">
                <a:solidFill>
                  <a:srgbClr val="0070C0"/>
                </a:solidFill>
                <a:latin typeface="Times New Roman" panose="02020603050405020304" pitchFamily="18" charset="0"/>
                <a:ea typeface="Lato"/>
                <a:cs typeface="Times New Roman" panose="02020603050405020304" pitchFamily="18" charset="0"/>
                <a:sym typeface="Lato"/>
              </a:rPr>
              <a:t>Công cụ tìm kiếm trên máy tính được cung cấp trong cửa sổ phần mềm File Explorer.</a:t>
            </a:r>
          </a:p>
        </p:txBody>
      </p:sp>
      <p:pic>
        <p:nvPicPr>
          <p:cNvPr id="31" name="Picture 30">
            <a:extLst>
              <a:ext uri="{FF2B5EF4-FFF2-40B4-BE49-F238E27FC236}">
                <a16:creationId xmlns:a16="http://schemas.microsoft.com/office/drawing/2014/main" xmlns="" id="{8F532234-2486-43D7-8E9E-F08268A6756E}"/>
              </a:ext>
            </a:extLst>
          </p:cNvPr>
          <p:cNvPicPr/>
          <p:nvPr/>
        </p:nvPicPr>
        <p:blipFill>
          <a:blip r:embed="rId5"/>
          <a:stretch>
            <a:fillRect/>
          </a:stretch>
        </p:blipFill>
        <p:spPr>
          <a:xfrm>
            <a:off x="1608944" y="6690785"/>
            <a:ext cx="1419709" cy="1270361"/>
          </a:xfrm>
          <a:prstGeom prst="rect">
            <a:avLst/>
          </a:prstGeom>
        </p:spPr>
      </p:pic>
      <p:sp>
        <p:nvSpPr>
          <p:cNvPr id="32" name="TextBox 31">
            <a:extLst>
              <a:ext uri="{FF2B5EF4-FFF2-40B4-BE49-F238E27FC236}">
                <a16:creationId xmlns:a16="http://schemas.microsoft.com/office/drawing/2014/main" xmlns="" id="{4B89D32D-B56D-4A03-AA2D-5DF386DA8DDF}"/>
              </a:ext>
            </a:extLst>
          </p:cNvPr>
          <p:cNvSpPr txBox="1"/>
          <p:nvPr/>
        </p:nvSpPr>
        <p:spPr>
          <a:xfrm>
            <a:off x="1921160" y="8006719"/>
            <a:ext cx="14557493" cy="1656031"/>
          </a:xfrm>
          <a:prstGeom prst="rect">
            <a:avLst/>
          </a:prstGeom>
          <a:noFill/>
        </p:spPr>
        <p:txBody>
          <a:bodyPr wrap="square" rtlCol="0">
            <a:spAutoFit/>
          </a:bodyPr>
          <a:lstStyle/>
          <a:p>
            <a:pPr marL="0" marR="0" lvl="1" indent="0" algn="just" rtl="0">
              <a:lnSpc>
                <a:spcPct val="134013"/>
              </a:lnSpc>
              <a:spcBef>
                <a:spcPts val="0"/>
              </a:spcBef>
              <a:spcAft>
                <a:spcPts val="0"/>
              </a:spcAft>
              <a:buNone/>
            </a:pPr>
            <a:r>
              <a:rPr lang="vi-VN" sz="4000" b="0" i="0" u="none" strike="noStrike" cap="none" dirty="0">
                <a:solidFill>
                  <a:srgbClr val="0070C0"/>
                </a:solidFill>
                <a:latin typeface="Times New Roman" panose="02020603050405020304" pitchFamily="18" charset="0"/>
                <a:ea typeface="Lato"/>
                <a:cs typeface="Times New Roman" panose="02020603050405020304" pitchFamily="18" charset="0"/>
                <a:sym typeface="Lato"/>
              </a:rPr>
              <a:t>• </a:t>
            </a:r>
            <a:r>
              <a:rPr lang="vi-VN" sz="4000" i="0" u="none" strike="noStrike" cap="none" dirty="0">
                <a:solidFill>
                  <a:srgbClr val="0070C0"/>
                </a:solidFill>
                <a:latin typeface="Times New Roman" panose="02020603050405020304" pitchFamily="18" charset="0"/>
                <a:ea typeface="Lato"/>
                <a:cs typeface="Times New Roman" panose="02020603050405020304" pitchFamily="18" charset="0"/>
                <a:sym typeface="Lato"/>
              </a:rPr>
              <a:t>Sử dụng công cụ tìm kiếm trên máy tính em sẽ nhanh chóng tìm thấy thư mục và tệp muốn tìm.</a:t>
            </a:r>
            <a:endParaRPr lang="en-US" sz="40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1554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80">
                                          <p:stCondLst>
                                            <p:cond delay="0"/>
                                          </p:stCondLst>
                                        </p:cTn>
                                        <p:tgtEl>
                                          <p:spTgt spid="31"/>
                                        </p:tgtEl>
                                      </p:cBhvr>
                                    </p:animEffect>
                                    <p:anim calcmode="lin" valueType="num">
                                      <p:cBhvr>
                                        <p:cTn id="3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5" dur="26">
                                          <p:stCondLst>
                                            <p:cond delay="650"/>
                                          </p:stCondLst>
                                        </p:cTn>
                                        <p:tgtEl>
                                          <p:spTgt spid="31"/>
                                        </p:tgtEl>
                                      </p:cBhvr>
                                      <p:to x="100000" y="60000"/>
                                    </p:animScale>
                                    <p:animScale>
                                      <p:cBhvr>
                                        <p:cTn id="36" dur="166" decel="50000">
                                          <p:stCondLst>
                                            <p:cond delay="676"/>
                                          </p:stCondLst>
                                        </p:cTn>
                                        <p:tgtEl>
                                          <p:spTgt spid="31"/>
                                        </p:tgtEl>
                                      </p:cBhvr>
                                      <p:to x="100000" y="100000"/>
                                    </p:animScale>
                                    <p:animScale>
                                      <p:cBhvr>
                                        <p:cTn id="37" dur="26">
                                          <p:stCondLst>
                                            <p:cond delay="1312"/>
                                          </p:stCondLst>
                                        </p:cTn>
                                        <p:tgtEl>
                                          <p:spTgt spid="31"/>
                                        </p:tgtEl>
                                      </p:cBhvr>
                                      <p:to x="100000" y="80000"/>
                                    </p:animScale>
                                    <p:animScale>
                                      <p:cBhvr>
                                        <p:cTn id="38" dur="166" decel="50000">
                                          <p:stCondLst>
                                            <p:cond delay="1338"/>
                                          </p:stCondLst>
                                        </p:cTn>
                                        <p:tgtEl>
                                          <p:spTgt spid="31"/>
                                        </p:tgtEl>
                                      </p:cBhvr>
                                      <p:to x="100000" y="100000"/>
                                    </p:animScale>
                                    <p:animScale>
                                      <p:cBhvr>
                                        <p:cTn id="39" dur="26">
                                          <p:stCondLst>
                                            <p:cond delay="1642"/>
                                          </p:stCondLst>
                                        </p:cTn>
                                        <p:tgtEl>
                                          <p:spTgt spid="31"/>
                                        </p:tgtEl>
                                      </p:cBhvr>
                                      <p:to x="100000" y="90000"/>
                                    </p:animScale>
                                    <p:animScale>
                                      <p:cBhvr>
                                        <p:cTn id="40" dur="166" decel="50000">
                                          <p:stCondLst>
                                            <p:cond delay="1668"/>
                                          </p:stCondLst>
                                        </p:cTn>
                                        <p:tgtEl>
                                          <p:spTgt spid="31"/>
                                        </p:tgtEl>
                                      </p:cBhvr>
                                      <p:to x="100000" y="100000"/>
                                    </p:animScale>
                                    <p:animScale>
                                      <p:cBhvr>
                                        <p:cTn id="41" dur="26">
                                          <p:stCondLst>
                                            <p:cond delay="1808"/>
                                          </p:stCondLst>
                                        </p:cTn>
                                        <p:tgtEl>
                                          <p:spTgt spid="31"/>
                                        </p:tgtEl>
                                      </p:cBhvr>
                                      <p:to x="100000" y="95000"/>
                                    </p:animScale>
                                    <p:animScale>
                                      <p:cBhvr>
                                        <p:cTn id="42" dur="166" decel="50000">
                                          <p:stCondLst>
                                            <p:cond delay="1834"/>
                                          </p:stCondLst>
                                        </p:cTn>
                                        <p:tgtEl>
                                          <p:spTgt spid="3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80">
                                          <p:stCondLst>
                                            <p:cond delay="0"/>
                                          </p:stCondLst>
                                        </p:cTn>
                                        <p:tgtEl>
                                          <p:spTgt spid="30"/>
                                        </p:tgtEl>
                                      </p:cBhvr>
                                    </p:animEffect>
                                    <p:anim calcmode="lin" valueType="num">
                                      <p:cBhvr>
                                        <p:cTn id="4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51" dur="26">
                                          <p:stCondLst>
                                            <p:cond delay="650"/>
                                          </p:stCondLst>
                                        </p:cTn>
                                        <p:tgtEl>
                                          <p:spTgt spid="30"/>
                                        </p:tgtEl>
                                      </p:cBhvr>
                                      <p:to x="100000" y="60000"/>
                                    </p:animScale>
                                    <p:animScale>
                                      <p:cBhvr>
                                        <p:cTn id="52" dur="166" decel="50000">
                                          <p:stCondLst>
                                            <p:cond delay="676"/>
                                          </p:stCondLst>
                                        </p:cTn>
                                        <p:tgtEl>
                                          <p:spTgt spid="30"/>
                                        </p:tgtEl>
                                      </p:cBhvr>
                                      <p:to x="100000" y="100000"/>
                                    </p:animScale>
                                    <p:animScale>
                                      <p:cBhvr>
                                        <p:cTn id="53" dur="26">
                                          <p:stCondLst>
                                            <p:cond delay="1312"/>
                                          </p:stCondLst>
                                        </p:cTn>
                                        <p:tgtEl>
                                          <p:spTgt spid="30"/>
                                        </p:tgtEl>
                                      </p:cBhvr>
                                      <p:to x="100000" y="80000"/>
                                    </p:animScale>
                                    <p:animScale>
                                      <p:cBhvr>
                                        <p:cTn id="54" dur="166" decel="50000">
                                          <p:stCondLst>
                                            <p:cond delay="1338"/>
                                          </p:stCondLst>
                                        </p:cTn>
                                        <p:tgtEl>
                                          <p:spTgt spid="30"/>
                                        </p:tgtEl>
                                      </p:cBhvr>
                                      <p:to x="100000" y="100000"/>
                                    </p:animScale>
                                    <p:animScale>
                                      <p:cBhvr>
                                        <p:cTn id="55" dur="26">
                                          <p:stCondLst>
                                            <p:cond delay="1642"/>
                                          </p:stCondLst>
                                        </p:cTn>
                                        <p:tgtEl>
                                          <p:spTgt spid="30"/>
                                        </p:tgtEl>
                                      </p:cBhvr>
                                      <p:to x="100000" y="90000"/>
                                    </p:animScale>
                                    <p:animScale>
                                      <p:cBhvr>
                                        <p:cTn id="56" dur="166" decel="50000">
                                          <p:stCondLst>
                                            <p:cond delay="1668"/>
                                          </p:stCondLst>
                                        </p:cTn>
                                        <p:tgtEl>
                                          <p:spTgt spid="30"/>
                                        </p:tgtEl>
                                      </p:cBhvr>
                                      <p:to x="100000" y="100000"/>
                                    </p:animScale>
                                    <p:animScale>
                                      <p:cBhvr>
                                        <p:cTn id="57" dur="26">
                                          <p:stCondLst>
                                            <p:cond delay="1808"/>
                                          </p:stCondLst>
                                        </p:cTn>
                                        <p:tgtEl>
                                          <p:spTgt spid="30"/>
                                        </p:tgtEl>
                                      </p:cBhvr>
                                      <p:to x="100000" y="95000"/>
                                    </p:animScale>
                                    <p:animScale>
                                      <p:cBhvr>
                                        <p:cTn id="58" dur="166" decel="50000">
                                          <p:stCondLst>
                                            <p:cond delay="1834"/>
                                          </p:stCondLst>
                                        </p:cTn>
                                        <p:tgtEl>
                                          <p:spTgt spid="30"/>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80">
                                          <p:stCondLst>
                                            <p:cond delay="0"/>
                                          </p:stCondLst>
                                        </p:cTn>
                                        <p:tgtEl>
                                          <p:spTgt spid="32"/>
                                        </p:tgtEl>
                                      </p:cBhvr>
                                    </p:animEffect>
                                    <p:anim calcmode="lin" valueType="num">
                                      <p:cBhvr>
                                        <p:cTn id="6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7" dur="26">
                                          <p:stCondLst>
                                            <p:cond delay="650"/>
                                          </p:stCondLst>
                                        </p:cTn>
                                        <p:tgtEl>
                                          <p:spTgt spid="32"/>
                                        </p:tgtEl>
                                      </p:cBhvr>
                                      <p:to x="100000" y="60000"/>
                                    </p:animScale>
                                    <p:animScale>
                                      <p:cBhvr>
                                        <p:cTn id="68" dur="166" decel="50000">
                                          <p:stCondLst>
                                            <p:cond delay="676"/>
                                          </p:stCondLst>
                                        </p:cTn>
                                        <p:tgtEl>
                                          <p:spTgt spid="32"/>
                                        </p:tgtEl>
                                      </p:cBhvr>
                                      <p:to x="100000" y="100000"/>
                                    </p:animScale>
                                    <p:animScale>
                                      <p:cBhvr>
                                        <p:cTn id="69" dur="26">
                                          <p:stCondLst>
                                            <p:cond delay="1312"/>
                                          </p:stCondLst>
                                        </p:cTn>
                                        <p:tgtEl>
                                          <p:spTgt spid="32"/>
                                        </p:tgtEl>
                                      </p:cBhvr>
                                      <p:to x="100000" y="80000"/>
                                    </p:animScale>
                                    <p:animScale>
                                      <p:cBhvr>
                                        <p:cTn id="70" dur="166" decel="50000">
                                          <p:stCondLst>
                                            <p:cond delay="1338"/>
                                          </p:stCondLst>
                                        </p:cTn>
                                        <p:tgtEl>
                                          <p:spTgt spid="32"/>
                                        </p:tgtEl>
                                      </p:cBhvr>
                                      <p:to x="100000" y="100000"/>
                                    </p:animScale>
                                    <p:animScale>
                                      <p:cBhvr>
                                        <p:cTn id="71" dur="26">
                                          <p:stCondLst>
                                            <p:cond delay="1642"/>
                                          </p:stCondLst>
                                        </p:cTn>
                                        <p:tgtEl>
                                          <p:spTgt spid="32"/>
                                        </p:tgtEl>
                                      </p:cBhvr>
                                      <p:to x="100000" y="90000"/>
                                    </p:animScale>
                                    <p:animScale>
                                      <p:cBhvr>
                                        <p:cTn id="72" dur="166" decel="50000">
                                          <p:stCondLst>
                                            <p:cond delay="1668"/>
                                          </p:stCondLst>
                                        </p:cTn>
                                        <p:tgtEl>
                                          <p:spTgt spid="32"/>
                                        </p:tgtEl>
                                      </p:cBhvr>
                                      <p:to x="100000" y="100000"/>
                                    </p:animScale>
                                    <p:animScale>
                                      <p:cBhvr>
                                        <p:cTn id="73" dur="26">
                                          <p:stCondLst>
                                            <p:cond delay="1808"/>
                                          </p:stCondLst>
                                        </p:cTn>
                                        <p:tgtEl>
                                          <p:spTgt spid="32"/>
                                        </p:tgtEl>
                                      </p:cBhvr>
                                      <p:to x="100000" y="95000"/>
                                    </p:animScale>
                                    <p:animScale>
                                      <p:cBhvr>
                                        <p:cTn id="74"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animBg="1"/>
      <p:bldP spid="10" grpId="0" animBg="1"/>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24" name="Google Shape;533;p29">
            <a:extLst>
              <a:ext uri="{FF2B5EF4-FFF2-40B4-BE49-F238E27FC236}">
                <a16:creationId xmlns:a16="http://schemas.microsoft.com/office/drawing/2014/main" xmlns="" id="{B09F8F91-3A1F-4345-8954-168CCADD5451}"/>
              </a:ext>
            </a:extLst>
          </p:cNvPr>
          <p:cNvPicPr preferRelativeResize="0"/>
          <p:nvPr/>
        </p:nvPicPr>
        <p:blipFill>
          <a:blip r:embed="rId3">
            <a:alphaModFix/>
          </a:blip>
          <a:stretch>
            <a:fillRect/>
          </a:stretch>
        </p:blipFill>
        <p:spPr>
          <a:xfrm>
            <a:off x="0" y="0"/>
            <a:ext cx="18288000" cy="10287000"/>
          </a:xfrm>
          <a:prstGeom prst="rect">
            <a:avLst/>
          </a:prstGeom>
          <a:noFill/>
          <a:ln>
            <a:noFill/>
          </a:ln>
        </p:spPr>
      </p:pic>
      <p:pic>
        <p:nvPicPr>
          <p:cNvPr id="51" name="Google Shape;437;p25">
            <a:extLst>
              <a:ext uri="{FF2B5EF4-FFF2-40B4-BE49-F238E27FC236}">
                <a16:creationId xmlns:a16="http://schemas.microsoft.com/office/drawing/2014/main" xmlns="" id="{CEC771EE-4864-4772-A801-7D43BC11288C}"/>
              </a:ext>
            </a:extLst>
          </p:cNvPr>
          <p:cNvPicPr preferRelativeResize="0"/>
          <p:nvPr/>
        </p:nvPicPr>
        <p:blipFill rotWithShape="1">
          <a:blip r:embed="rId4">
            <a:alphaModFix/>
          </a:blip>
          <a:srcRect/>
          <a:stretch/>
        </p:blipFill>
        <p:spPr>
          <a:xfrm>
            <a:off x="471488" y="4600574"/>
            <a:ext cx="17492439" cy="5457825"/>
          </a:xfrm>
          <a:prstGeom prst="rect">
            <a:avLst/>
          </a:prstGeom>
          <a:noFill/>
          <a:ln>
            <a:noFill/>
          </a:ln>
        </p:spPr>
      </p:pic>
      <p:pic>
        <p:nvPicPr>
          <p:cNvPr id="45" name="Picture 44">
            <a:extLst>
              <a:ext uri="{FF2B5EF4-FFF2-40B4-BE49-F238E27FC236}">
                <a16:creationId xmlns:a16="http://schemas.microsoft.com/office/drawing/2014/main" xmlns="" id="{7FF258C5-D2F6-43ED-ACA1-D4481453A875}"/>
              </a:ext>
            </a:extLst>
          </p:cNvPr>
          <p:cNvPicPr/>
          <p:nvPr/>
        </p:nvPicPr>
        <p:blipFill>
          <a:blip r:embed="rId5"/>
          <a:stretch>
            <a:fillRect/>
          </a:stretch>
        </p:blipFill>
        <p:spPr>
          <a:xfrm>
            <a:off x="788806" y="4381905"/>
            <a:ext cx="1264830" cy="1048163"/>
          </a:xfrm>
          <a:prstGeom prst="rect">
            <a:avLst/>
          </a:prstGeom>
        </p:spPr>
      </p:pic>
      <p:sp>
        <p:nvSpPr>
          <p:cNvPr id="46" name="Google Shape;124;p14">
            <a:extLst>
              <a:ext uri="{FF2B5EF4-FFF2-40B4-BE49-F238E27FC236}">
                <a16:creationId xmlns:a16="http://schemas.microsoft.com/office/drawing/2014/main" xmlns="" id="{9119EF01-B859-4D5A-8EAC-C69B9B87A0FC}"/>
              </a:ext>
            </a:extLst>
          </p:cNvPr>
          <p:cNvSpPr txBox="1"/>
          <p:nvPr/>
        </p:nvSpPr>
        <p:spPr>
          <a:xfrm>
            <a:off x="3529018" y="5119054"/>
            <a:ext cx="11515725" cy="826060"/>
          </a:xfrm>
          <a:prstGeom prst="rect">
            <a:avLst/>
          </a:prstGeom>
          <a:noFill/>
          <a:ln>
            <a:noFill/>
          </a:ln>
        </p:spPr>
        <p:txBody>
          <a:bodyPr spcFirstLastPara="1" wrap="square" lIns="0" tIns="0" rIns="0" bIns="0" anchor="t" anchorCtr="0">
            <a:spAutoFit/>
          </a:bodyPr>
          <a:lstStyle/>
          <a:p>
            <a:pPr lvl="0" algn="just">
              <a:lnSpc>
                <a:spcPct val="122010"/>
              </a:lnSpc>
            </a:pPr>
            <a:r>
              <a:rPr lang="vi-VN" sz="4400" dirty="0">
                <a:latin typeface="Times New Roman" panose="02020603050405020304" pitchFamily="18" charset="0"/>
                <a:cs typeface="Times New Roman" panose="02020603050405020304" pitchFamily="18" charset="0"/>
              </a:rPr>
              <a:t>Quan </a:t>
            </a:r>
            <a:r>
              <a:rPr lang="vi-VN" sz="4400" dirty="0" err="1">
                <a:latin typeface="Times New Roman" panose="02020603050405020304" pitchFamily="18" charset="0"/>
                <a:cs typeface="Times New Roman" panose="02020603050405020304" pitchFamily="18" charset="0"/>
              </a:rPr>
              <a:t>sát</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Hình</a:t>
            </a:r>
            <a:r>
              <a:rPr lang="vi-VN" sz="4400" dirty="0">
                <a:latin typeface="Times New Roman" panose="02020603050405020304" pitchFamily="18" charset="0"/>
                <a:cs typeface="Times New Roman" panose="02020603050405020304" pitchFamily="18" charset="0"/>
              </a:rPr>
              <a:t> 21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chọn</a:t>
            </a:r>
            <a:r>
              <a:rPr lang="vi-VN" sz="4400" dirty="0">
                <a:latin typeface="Times New Roman" panose="02020603050405020304" pitchFamily="18" charset="0"/>
                <a:cs typeface="Times New Roman" panose="02020603050405020304" pitchFamily="18" charset="0"/>
              </a:rPr>
              <a:t> phương </a:t>
            </a:r>
            <a:r>
              <a:rPr lang="vi-VN" sz="4400" dirty="0" err="1">
                <a:latin typeface="Times New Roman" panose="02020603050405020304" pitchFamily="18" charset="0"/>
                <a:cs typeface="Times New Roman" panose="02020603050405020304" pitchFamily="18" charset="0"/>
              </a:rPr>
              <a:t>án</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trả</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lời</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đúng</a:t>
            </a:r>
            <a:r>
              <a:rPr lang="vi-VN" sz="4400" dirty="0">
                <a:latin typeface="Times New Roman" panose="02020603050405020304" pitchFamily="18" charset="0"/>
                <a:cs typeface="Times New Roman" panose="02020603050405020304" pitchFamily="18" charset="0"/>
              </a:rPr>
              <a:t>.</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47" name="TextBox 46">
            <a:extLst>
              <a:ext uri="{FF2B5EF4-FFF2-40B4-BE49-F238E27FC236}">
                <a16:creationId xmlns:a16="http://schemas.microsoft.com/office/drawing/2014/main" xmlns="" id="{A430E38A-224B-4FFD-A316-1A697E44B42F}"/>
              </a:ext>
            </a:extLst>
          </p:cNvPr>
          <p:cNvSpPr txBox="1"/>
          <p:nvPr/>
        </p:nvSpPr>
        <p:spPr>
          <a:xfrm>
            <a:off x="2952381" y="7766890"/>
            <a:ext cx="4888353" cy="769441"/>
          </a:xfrm>
          <a:prstGeom prst="rect">
            <a:avLst/>
          </a:prstGeom>
          <a:noFill/>
        </p:spPr>
        <p:txBody>
          <a:bodyPr wrap="square">
            <a:spAutoFit/>
          </a:bodyPr>
          <a:lstStyle/>
          <a:p>
            <a:r>
              <a:rPr lang="en-US" sz="4400" dirty="0">
                <a:solidFill>
                  <a:schemeClr val="tx2">
                    <a:lumMod val="50000"/>
                  </a:schemeClr>
                </a:solidFill>
                <a:latin typeface="Times New Roman" panose="02020603050405020304" pitchFamily="18" charset="0"/>
                <a:cs typeface="Times New Roman" panose="02020603050405020304" pitchFamily="18" charset="0"/>
              </a:rPr>
              <a:t>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ổ đĩa </a:t>
            </a:r>
            <a:r>
              <a:rPr lang="vi-VN" sz="4400" dirty="0">
                <a:solidFill>
                  <a:srgbClr val="00B050"/>
                </a:solidFill>
                <a:latin typeface="Times New Roman" panose="02020603050405020304" pitchFamily="18" charset="0"/>
                <a:cs typeface="Times New Roman" panose="02020603050405020304" pitchFamily="18" charset="0"/>
              </a:rPr>
              <a:t>D</a:t>
            </a:r>
            <a:r>
              <a:rPr lang="vi-VN" sz="440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xmlns="" id="{08D322C4-BA6D-498E-ABBD-941F3B6C62B6}"/>
              </a:ext>
            </a:extLst>
          </p:cNvPr>
          <p:cNvSpPr txBox="1"/>
          <p:nvPr/>
        </p:nvSpPr>
        <p:spPr>
          <a:xfrm>
            <a:off x="8199246" y="7746478"/>
            <a:ext cx="9115830"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B</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Anh-Bai-</a:t>
            </a:r>
            <a:r>
              <a:rPr lang="vi-VN" sz="4400" dirty="0" err="1">
                <a:solidFill>
                  <a:srgbClr val="00B050"/>
                </a:solidFill>
                <a:latin typeface="Times New Roman" panose="02020603050405020304" pitchFamily="18" charset="0"/>
                <a:cs typeface="Times New Roman" panose="02020603050405020304" pitchFamily="18" charset="0"/>
              </a:rPr>
              <a:t>tap</a:t>
            </a:r>
            <a:r>
              <a:rPr lang="vi-VN" sz="4400" dirty="0">
                <a:solidFill>
                  <a:srgbClr val="00B050"/>
                </a:solidFill>
                <a:latin typeface="Times New Roman" panose="02020603050405020304" pitchFamily="18" charset="0"/>
                <a:cs typeface="Times New Roman" panose="02020603050405020304" pitchFamily="18" charset="0"/>
              </a:rPr>
              <a:t>-nhom.</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xmlns="" id="{62D16139-308D-4EF7-8410-ACC376CDA03A}"/>
              </a:ext>
            </a:extLst>
          </p:cNvPr>
          <p:cNvSpPr txBox="1"/>
          <p:nvPr/>
        </p:nvSpPr>
        <p:spPr>
          <a:xfrm>
            <a:off x="3528352" y="8647882"/>
            <a:ext cx="4888353"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C</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máy tính.</a:t>
            </a:r>
            <a:endParaRPr lang="en-US" sz="44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B670EA7B-9D69-41B1-ABAE-92C864B9C24B}"/>
              </a:ext>
            </a:extLst>
          </p:cNvPr>
          <p:cNvSpPr txBox="1"/>
          <p:nvPr/>
        </p:nvSpPr>
        <p:spPr>
          <a:xfrm>
            <a:off x="8967567" y="8648338"/>
            <a:ext cx="5891439" cy="769441"/>
          </a:xfrm>
          <a:prstGeom prst="rect">
            <a:avLst/>
          </a:prstGeom>
          <a:noFill/>
        </p:spPr>
        <p:txBody>
          <a:bodyPr wrap="square">
            <a:spAutoFit/>
          </a:bodyPr>
          <a:lstStyle/>
          <a:p>
            <a:r>
              <a:rPr lang="vi-VN" sz="4400" dirty="0">
                <a:solidFill>
                  <a:schemeClr val="tx2">
                    <a:lumMod val="50000"/>
                  </a:schemeClr>
                </a:solidFill>
                <a:latin typeface="Times New Roman" panose="02020603050405020304" pitchFamily="18" charset="0"/>
                <a:cs typeface="Times New Roman" panose="02020603050405020304" pitchFamily="18" charset="0"/>
              </a:rPr>
              <a:t>D</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Trong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An</a:t>
            </a:r>
            <a:r>
              <a:rPr lang="vi-VN" sz="4400" dirty="0">
                <a:latin typeface="Times New Roman" panose="02020603050405020304" pitchFamily="18" charset="0"/>
                <a:cs typeface="Times New Roman" panose="02020603050405020304" pitchFamily="18" charset="0"/>
              </a:rPr>
              <a:t>.</a:t>
            </a:r>
          </a:p>
        </p:txBody>
      </p:sp>
      <p:sp>
        <p:nvSpPr>
          <p:cNvPr id="53" name="Oval 52">
            <a:extLst>
              <a:ext uri="{FF2B5EF4-FFF2-40B4-BE49-F238E27FC236}">
                <a16:creationId xmlns:a16="http://schemas.microsoft.com/office/drawing/2014/main" xmlns="" id="{BA0707F5-6F32-405E-8420-8865DAD49545}"/>
              </a:ext>
            </a:extLst>
          </p:cNvPr>
          <p:cNvSpPr/>
          <p:nvPr/>
        </p:nvSpPr>
        <p:spPr>
          <a:xfrm>
            <a:off x="8169344" y="7765934"/>
            <a:ext cx="654728" cy="769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imes New Roman" panose="02020603050405020304" pitchFamily="18" charset="0"/>
              <a:cs typeface="Times New Roman" panose="02020603050405020304" pitchFamily="18" charset="0"/>
            </a:endParaRPr>
          </a:p>
        </p:txBody>
      </p:sp>
      <p:sp>
        <p:nvSpPr>
          <p:cNvPr id="52" name="Google Shape;124;p14">
            <a:extLst>
              <a:ext uri="{FF2B5EF4-FFF2-40B4-BE49-F238E27FC236}">
                <a16:creationId xmlns:a16="http://schemas.microsoft.com/office/drawing/2014/main" xmlns="" id="{8B81D470-C8F9-4B50-A6C4-6B3CD4D4D2A0}"/>
              </a:ext>
            </a:extLst>
          </p:cNvPr>
          <p:cNvSpPr txBox="1"/>
          <p:nvPr/>
        </p:nvSpPr>
        <p:spPr>
          <a:xfrm>
            <a:off x="1896467" y="5843834"/>
            <a:ext cx="14677027" cy="2031325"/>
          </a:xfrm>
          <a:prstGeom prst="rect">
            <a:avLst/>
          </a:prstGeom>
          <a:noFill/>
          <a:ln>
            <a:noFill/>
          </a:ln>
        </p:spPr>
        <p:txBody>
          <a:bodyPr spcFirstLastPara="1" wrap="square" lIns="0" tIns="0" rIns="0" bIns="0" anchor="t" anchorCtr="0">
            <a:spAutoFit/>
          </a:bodyPr>
          <a:lstStyle/>
          <a:p>
            <a:pPr lvl="0" algn="just"/>
            <a:r>
              <a:rPr lang="vi-VN" sz="4400" dirty="0">
                <a:latin typeface="Times New Roman" panose="02020603050405020304" pitchFamily="18" charset="0"/>
                <a:cs typeface="Times New Roman" panose="02020603050405020304" pitchFamily="18" charset="0"/>
              </a:rPr>
              <a:t>Sau khi </a:t>
            </a:r>
            <a:r>
              <a:rPr lang="vi-VN" sz="4400" dirty="0" err="1">
                <a:latin typeface="Times New Roman" panose="02020603050405020304" pitchFamily="18" charset="0"/>
                <a:cs typeface="Times New Roman" panose="02020603050405020304" pitchFamily="18" charset="0"/>
              </a:rPr>
              <a:t>nhập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cụm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từ</a:t>
            </a:r>
            <a:r>
              <a:rPr lang="vi-VN" sz="4400" dirty="0">
                <a:latin typeface="Times New Roman" panose="02020603050405020304" pitchFamily="18" charset="0"/>
                <a:cs typeface="Times New Roman" panose="02020603050405020304" pitchFamily="18" charset="0"/>
              </a:rPr>
              <a:t> </a:t>
            </a:r>
            <a:r>
              <a:rPr lang="vi-VN" sz="4400" dirty="0">
                <a:solidFill>
                  <a:srgbClr val="00B050"/>
                </a:solidFill>
                <a:latin typeface="Times New Roman" panose="02020603050405020304" pitchFamily="18" charset="0"/>
                <a:cs typeface="Times New Roman" panose="02020603050405020304" pitchFamily="18" charset="0"/>
              </a:rPr>
              <a:t>Ho-Than-tho</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vào</a:t>
            </a:r>
            <a:r>
              <a:rPr lang="vi-VN" sz="4400" dirty="0">
                <a:latin typeface="Times New Roman" panose="02020603050405020304" pitchFamily="18" charset="0"/>
                <a:cs typeface="Times New Roman" panose="02020603050405020304" pitchFamily="18" charset="0"/>
              </a:rPr>
              <a:t> ô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và</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nhấn</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phím</a:t>
            </a:r>
            <a:r>
              <a:rPr lang="vi-VN" sz="4400"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Enter</a:t>
            </a:r>
            <a:r>
              <a:rPr lang="vi-VN" sz="4400" b="1"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thì</a:t>
            </a:r>
            <a:r>
              <a:rPr lang="vi-VN" sz="4400" dirty="0">
                <a:latin typeface="Times New Roman" panose="02020603050405020304" pitchFamily="18" charset="0"/>
                <a:cs typeface="Times New Roman" panose="02020603050405020304" pitchFamily="18" charset="0"/>
              </a:rPr>
              <a:t> công </a:t>
            </a:r>
            <a:r>
              <a:rPr lang="vi-VN" sz="4400" dirty="0" err="1">
                <a:latin typeface="Times New Roman" panose="02020603050405020304" pitchFamily="18" charset="0"/>
                <a:cs typeface="Times New Roman" panose="02020603050405020304" pitchFamily="18" charset="0"/>
              </a:rPr>
              <a:t>cụ</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sẽ</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tìm</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kiếm</a:t>
            </a:r>
            <a:r>
              <a:rPr lang="vi-VN" sz="4400" dirty="0">
                <a:latin typeface="Times New Roman" panose="02020603050405020304" pitchFamily="18" charset="0"/>
                <a:cs typeface="Times New Roman" panose="02020603050405020304" pitchFamily="18" charset="0"/>
              </a:rPr>
              <a:t> thư </a:t>
            </a:r>
            <a:r>
              <a:rPr lang="vi-VN" sz="4400" dirty="0" err="1">
                <a:latin typeface="Times New Roman" panose="02020603050405020304" pitchFamily="18" charset="0"/>
                <a:cs typeface="Times New Roman" panose="02020603050405020304" pitchFamily="18" charset="0"/>
              </a:rPr>
              <a:t>mục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hoặc</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tệp</a:t>
            </a:r>
            <a:r>
              <a:rPr lang="vi-VN" sz="4400" dirty="0">
                <a:latin typeface="Times New Roman" panose="02020603050405020304" pitchFamily="18" charset="0"/>
                <a:cs typeface="Times New Roman" panose="02020603050405020304" pitchFamily="18" charset="0"/>
              </a:rPr>
              <a:t> </a:t>
            </a:r>
            <a:r>
              <a:rPr lang="vi-VN" sz="4400" dirty="0" err="1">
                <a:latin typeface="Times New Roman" panose="02020603050405020304" pitchFamily="18" charset="0"/>
                <a:cs typeface="Times New Roman" panose="02020603050405020304" pitchFamily="18" charset="0"/>
              </a:rPr>
              <a:t>có</a:t>
            </a:r>
            <a:r>
              <a:rPr lang="vi-VN" sz="4400" dirty="0">
                <a:latin typeface="Times New Roman" panose="02020603050405020304" pitchFamily="18" charset="0"/>
                <a:cs typeface="Times New Roman" panose="02020603050405020304" pitchFamily="18" charset="0"/>
              </a:rPr>
              <a:t> tên </a:t>
            </a:r>
            <a:r>
              <a:rPr lang="vi-VN" sz="4400" dirty="0">
                <a:solidFill>
                  <a:srgbClr val="00B050"/>
                </a:solidFill>
                <a:latin typeface="Times New Roman" panose="02020603050405020304" pitchFamily="18" charset="0"/>
                <a:cs typeface="Times New Roman" panose="02020603050405020304" pitchFamily="18" charset="0"/>
              </a:rPr>
              <a:t>Ho-Than-tho</a:t>
            </a:r>
            <a:r>
              <a:rPr lang="vi-VN" sz="4400" dirty="0">
                <a:latin typeface="Times New Roman" panose="02020603050405020304" pitchFamily="18" charset="0"/>
                <a:cs typeface="Times New Roman" panose="02020603050405020304" pitchFamily="18" charset="0"/>
              </a:rPr>
              <a:t> ở đâu?</a:t>
            </a:r>
            <a:endParaRPr lang="vi-VN" sz="4400" b="0" i="0" u="none" strike="noStrike" cap="none" dirty="0">
              <a:solidFill>
                <a:srgbClr val="000000"/>
              </a:solidFill>
              <a:latin typeface="Times New Roman" panose="02020603050405020304" pitchFamily="18" charset="0"/>
              <a:ea typeface="Lato"/>
              <a:cs typeface="Times New Roman" panose="02020603050405020304" pitchFamily="18" charset="0"/>
              <a:sym typeface="Lato"/>
            </a:endParaRPr>
          </a:p>
        </p:txBody>
      </p:sp>
      <p:sp>
        <p:nvSpPr>
          <p:cNvPr id="25" name="Google Shape;338;p21">
            <a:extLst>
              <a:ext uri="{FF2B5EF4-FFF2-40B4-BE49-F238E27FC236}">
                <a16:creationId xmlns:a16="http://schemas.microsoft.com/office/drawing/2014/main" xmlns="" id="{0B80966B-598A-45DE-AD6A-FC9118180897}"/>
              </a:ext>
            </a:extLst>
          </p:cNvPr>
          <p:cNvSpPr txBox="1"/>
          <p:nvPr/>
        </p:nvSpPr>
        <p:spPr>
          <a:xfrm>
            <a:off x="4600575" y="3749452"/>
            <a:ext cx="9372599" cy="659861"/>
          </a:xfrm>
          <a:prstGeom prst="rect">
            <a:avLst/>
          </a:prstGeom>
          <a:noFill/>
          <a:ln>
            <a:noFill/>
          </a:ln>
        </p:spPr>
        <p:txBody>
          <a:bodyPr spcFirstLastPara="1" wrap="square" lIns="0" tIns="0" rIns="0" bIns="0" anchor="t" anchorCtr="0">
            <a:spAutoFit/>
          </a:bodyPr>
          <a:lstStyle/>
          <a:p>
            <a:pPr marL="0" marR="0" lvl="1" indent="0" algn="ctr" rtl="0">
              <a:lnSpc>
                <a:spcPct val="134000"/>
              </a:lnSpc>
              <a:spcBef>
                <a:spcPts val="0"/>
              </a:spcBef>
              <a:spcAft>
                <a:spcPts val="0"/>
              </a:spcAft>
              <a:buNone/>
            </a:pPr>
            <a:r>
              <a:rPr lang="vi-VN" sz="3200" dirty="0">
                <a:latin typeface="Times New Roman" panose="02020603050405020304" pitchFamily="18" charset="0"/>
                <a:cs typeface="Times New Roman" panose="02020603050405020304" pitchFamily="18" charset="0"/>
              </a:rPr>
              <a:t>Hình </a:t>
            </a:r>
            <a:r>
              <a:rPr lang="en-US" sz="3200" dirty="0">
                <a:latin typeface="Times New Roman" panose="02020603050405020304" pitchFamily="18" charset="0"/>
                <a:cs typeface="Times New Roman" panose="02020603050405020304" pitchFamily="18" charset="0"/>
              </a:rPr>
              <a:t>21</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tệp</a:t>
            </a:r>
            <a:endParaRPr sz="3200" dirty="0">
              <a:latin typeface="Times New Roman" panose="02020603050405020304" pitchFamily="18" charset="0"/>
              <a:cs typeface="Times New Roman" panose="02020603050405020304" pitchFamily="18" charset="0"/>
            </a:endParaRPr>
          </a:p>
        </p:txBody>
      </p:sp>
      <p:grpSp>
        <p:nvGrpSpPr>
          <p:cNvPr id="31" name="Group 30">
            <a:extLst>
              <a:ext uri="{FF2B5EF4-FFF2-40B4-BE49-F238E27FC236}">
                <a16:creationId xmlns:a16="http://schemas.microsoft.com/office/drawing/2014/main" xmlns="" id="{4F515073-F209-4BB3-BBF3-24F6738DB9B9}"/>
              </a:ext>
            </a:extLst>
          </p:cNvPr>
          <p:cNvGrpSpPr/>
          <p:nvPr/>
        </p:nvGrpSpPr>
        <p:grpSpPr>
          <a:xfrm>
            <a:off x="1956805" y="94702"/>
            <a:ext cx="14402369" cy="3658956"/>
            <a:chOff x="5071494" y="4262314"/>
            <a:chExt cx="8145012" cy="1762371"/>
          </a:xfrm>
        </p:grpSpPr>
        <p:pic>
          <p:nvPicPr>
            <p:cNvPr id="32" name="Picture 31">
              <a:extLst>
                <a:ext uri="{FF2B5EF4-FFF2-40B4-BE49-F238E27FC236}">
                  <a16:creationId xmlns:a16="http://schemas.microsoft.com/office/drawing/2014/main" xmlns="" id="{4A4E4DD1-43BA-4A36-954C-424B2D753A2D}"/>
                </a:ext>
              </a:extLst>
            </p:cNvPr>
            <p:cNvPicPr>
              <a:picLocks noChangeAspect="1"/>
            </p:cNvPicPr>
            <p:nvPr/>
          </p:nvPicPr>
          <p:blipFill>
            <a:blip r:embed="rId6"/>
            <a:stretch>
              <a:fillRect/>
            </a:stretch>
          </p:blipFill>
          <p:spPr>
            <a:xfrm>
              <a:off x="5071494" y="4262314"/>
              <a:ext cx="8145012" cy="1762371"/>
            </a:xfrm>
            <a:prstGeom prst="rect">
              <a:avLst/>
            </a:prstGeom>
          </p:spPr>
        </p:pic>
        <p:pic>
          <p:nvPicPr>
            <p:cNvPr id="33" name="Picture 32">
              <a:extLst>
                <a:ext uri="{FF2B5EF4-FFF2-40B4-BE49-F238E27FC236}">
                  <a16:creationId xmlns:a16="http://schemas.microsoft.com/office/drawing/2014/main" xmlns="" id="{73B495EF-20DB-473F-BAAA-BD341E9AE042}"/>
                </a:ext>
              </a:extLst>
            </p:cNvPr>
            <p:cNvPicPr>
              <a:picLocks noChangeAspect="1"/>
            </p:cNvPicPr>
            <p:nvPr/>
          </p:nvPicPr>
          <p:blipFill>
            <a:blip r:embed="rId7"/>
            <a:stretch>
              <a:fillRect/>
            </a:stretch>
          </p:blipFill>
          <p:spPr>
            <a:xfrm>
              <a:off x="10715849" y="4285037"/>
              <a:ext cx="2457793" cy="314369"/>
            </a:xfrm>
            <a:prstGeom prst="rect">
              <a:avLst/>
            </a:prstGeom>
          </p:spPr>
        </p:pic>
      </p:grpSp>
    </p:spTree>
    <p:extLst>
      <p:ext uri="{BB962C8B-B14F-4D97-AF65-F5344CB8AC3E}">
        <p14:creationId xmlns:p14="http://schemas.microsoft.com/office/powerpoint/2010/main" val="7899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animEffect transition="in" filter="fade">
                                      <p:cBhvr>
                                        <p:cTn id="18" dur="500"/>
                                        <p:tgtEl>
                                          <p:spTgt spid="4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par>
                                <p:cTn id="24" presetID="53" presetClass="entr" presetSubtype="16"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500" fill="hold"/>
                                        <p:tgtEl>
                                          <p:spTgt spid="47"/>
                                        </p:tgtEl>
                                        <p:attrNameLst>
                                          <p:attrName>ppt_w</p:attrName>
                                        </p:attrNameLst>
                                      </p:cBhvr>
                                      <p:tavLst>
                                        <p:tav tm="0">
                                          <p:val>
                                            <p:fltVal val="0"/>
                                          </p:val>
                                        </p:tav>
                                        <p:tav tm="100000">
                                          <p:val>
                                            <p:strVal val="#ppt_w"/>
                                          </p:val>
                                        </p:tav>
                                      </p:tavLst>
                                    </p:anim>
                                    <p:anim calcmode="lin" valueType="num">
                                      <p:cBhvr>
                                        <p:cTn id="32" dur="500" fill="hold"/>
                                        <p:tgtEl>
                                          <p:spTgt spid="47"/>
                                        </p:tgtEl>
                                        <p:attrNameLst>
                                          <p:attrName>ppt_h</p:attrName>
                                        </p:attrNameLst>
                                      </p:cBhvr>
                                      <p:tavLst>
                                        <p:tav tm="0">
                                          <p:val>
                                            <p:fltVal val="0"/>
                                          </p:val>
                                        </p:tav>
                                        <p:tav tm="100000">
                                          <p:val>
                                            <p:strVal val="#ppt_h"/>
                                          </p:val>
                                        </p:tav>
                                      </p:tavLst>
                                    </p:anim>
                                    <p:animEffect transition="in" filter="fade">
                                      <p:cBhvr>
                                        <p:cTn id="33" dur="500"/>
                                        <p:tgtEl>
                                          <p:spTgt spid="4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animEffect transition="in" filter="fade">
                                      <p:cBhvr>
                                        <p:cTn id="43" dur="500"/>
                                        <p:tgtEl>
                                          <p:spTgt spid="5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3" grpId="0" animBg="1"/>
      <p:bldP spid="5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组 1"/>
          <p:cNvPicPr>
            <a:picLocks noChangeAspect="1"/>
          </p:cNvPicPr>
          <p:nvPr/>
        </p:nvPicPr>
        <p:blipFill>
          <a:blip r:embed="rId4"/>
          <a:stretch>
            <a:fillRect/>
          </a:stretch>
        </p:blipFill>
        <p:spPr>
          <a:xfrm>
            <a:off x="179070" y="4387216"/>
            <a:ext cx="4244340" cy="5466398"/>
          </a:xfrm>
          <a:prstGeom prst="rect">
            <a:avLst/>
          </a:prstGeom>
        </p:spPr>
      </p:pic>
      <p:pic>
        <p:nvPicPr>
          <p:cNvPr id="11" name="图片 10" descr="图层7"/>
          <p:cNvPicPr>
            <a:picLocks noChangeAspect="1"/>
          </p:cNvPicPr>
          <p:nvPr/>
        </p:nvPicPr>
        <p:blipFill>
          <a:blip r:embed="rId5"/>
          <a:stretch>
            <a:fillRect/>
          </a:stretch>
        </p:blipFill>
        <p:spPr>
          <a:xfrm>
            <a:off x="0" y="319088"/>
            <a:ext cx="18288000" cy="9648825"/>
          </a:xfrm>
          <a:prstGeom prst="rect">
            <a:avLst/>
          </a:prstGeom>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4937" y="1"/>
            <a:ext cx="4957730" cy="1653977"/>
          </a:xfrm>
          <a:prstGeom prst="rect">
            <a:avLst/>
          </a:prstGeom>
        </p:spPr>
      </p:pic>
      <p:pic>
        <p:nvPicPr>
          <p:cNvPr id="3" name="Picture 2">
            <a:extLst>
              <a:ext uri="{FF2B5EF4-FFF2-40B4-BE49-F238E27FC236}">
                <a16:creationId xmlns:a16="http://schemas.microsoft.com/office/drawing/2014/main" xmlns="" id="{EAD94498-2B35-4CC6-BEA7-90B2144616E0}"/>
              </a:ext>
            </a:extLst>
          </p:cNvPr>
          <p:cNvPicPr>
            <a:picLocks noChangeAspect="1"/>
          </p:cNvPicPr>
          <p:nvPr/>
        </p:nvPicPr>
        <p:blipFill>
          <a:blip r:embed="rId7"/>
          <a:stretch>
            <a:fillRect/>
          </a:stretch>
        </p:blipFill>
        <p:spPr>
          <a:xfrm>
            <a:off x="4355007" y="3364328"/>
            <a:ext cx="9547164" cy="3465876"/>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5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750"/>
                                        <p:tgtEl>
                                          <p:spTgt spid="19"/>
                                        </p:tgtEl>
                                      </p:cBhvr>
                                    </p:animEffect>
                                  </p:childTnLst>
                                </p:cTn>
                              </p:par>
                            </p:childTnLst>
                          </p:cTn>
                        </p:par>
                        <p:par>
                          <p:cTn id="16" fill="hold">
                            <p:stCondLst>
                              <p:cond delay="1250"/>
                            </p:stCondLst>
                            <p:childTnLst>
                              <p:par>
                                <p:cTn id="17" presetID="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564</Words>
  <Application>Microsoft Office PowerPoint</Application>
  <PresentationFormat>Custom</PresentationFormat>
  <Paragraphs>42</Paragraphs>
  <Slides>9</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Calibri</vt:lpstr>
      <vt:lpstr>Lato</vt:lpstr>
      <vt:lpstr>Times New Roman</vt:lpstr>
      <vt:lpstr>Paytone One</vt:lpstr>
      <vt:lpstr>微软雅黑</vt:lpstr>
      <vt:lpstr>Arial</vt:lpstr>
      <vt:lpstr>Calibri Light</vt:lpstr>
      <vt:lpstr>Wingdings</vt:lpstr>
      <vt:lpstr>inpin heiti</vt:lpstr>
      <vt:lpstr>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Microsoft account</cp:lastModifiedBy>
  <cp:revision>50</cp:revision>
  <dcterms:modified xsi:type="dcterms:W3CDTF">2025-10-21T15:51:03Z</dcterms:modified>
</cp:coreProperties>
</file>