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8" r:id="rId4"/>
    <p:sldId id="274" r:id="rId5"/>
    <p:sldId id="275" r:id="rId6"/>
    <p:sldId id="276" r:id="rId7"/>
    <p:sldId id="277" r:id="rId8"/>
    <p:sldId id="278" r:id="rId9"/>
    <p:sldId id="279" r:id="rId10"/>
    <p:sldId id="2007577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8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8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F1E191-944E-AC6F-DA03-3AEA80B6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1820"/>
            <a:ext cx="103346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9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89DD4-2ED1-C227-0758-0276E1871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816" y="93836"/>
            <a:ext cx="8145532" cy="64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3EBB3-0B41-9861-FA76-2B3DBBA18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049" y="219057"/>
            <a:ext cx="8121901" cy="64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4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B34FE-81B7-135D-B64E-C5D29B419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5" y="406454"/>
            <a:ext cx="11291729" cy="57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7E0C1-AF94-2499-05BC-844ADE56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83" y="922879"/>
            <a:ext cx="11779433" cy="50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0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15B16-9AB0-D31D-7455-2A55172FC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18" y="535641"/>
            <a:ext cx="11154734" cy="57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9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51C62-624B-2E50-BE56-E0856D8FC12E}"/>
              </a:ext>
            </a:extLst>
          </p:cNvPr>
          <p:cNvSpPr txBox="1"/>
          <p:nvPr/>
        </p:nvSpPr>
        <p:spPr>
          <a:xfrm>
            <a:off x="2335717" y="956781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0AD34-7C52-86AB-1BA3-1BC7CA26145A}"/>
              </a:ext>
            </a:extLst>
          </p:cNvPr>
          <p:cNvSpPr txBox="1"/>
          <p:nvPr/>
        </p:nvSpPr>
        <p:spPr>
          <a:xfrm>
            <a:off x="781878" y="1350982"/>
            <a:ext cx="11410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thiết kế cuốn lịch để bàn và sử dụng vẻ đẹp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hình tượng anh hùng dân tộc để trang trí.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15889-FED6-E8E6-2320-814F8C739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5" y="2282344"/>
            <a:ext cx="3876675" cy="3515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4D7236-494F-9FB1-0894-255D0DCBB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457" y="2355013"/>
            <a:ext cx="3783085" cy="3442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83B653-3F1C-8C9D-5BD3-2A0B3CBC6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00" y="2355013"/>
            <a:ext cx="38766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6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FF189-CA90-51AF-F183-86049C85E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59" y="1805445"/>
            <a:ext cx="4500134" cy="3861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D82CC4-D4C3-27EE-7E6B-D9651F886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808" y="-20180"/>
            <a:ext cx="4099117" cy="68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41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55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Arial-BoldMT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7</cp:revision>
  <dcterms:created xsi:type="dcterms:W3CDTF">2024-07-21T15:57:23Z</dcterms:created>
  <dcterms:modified xsi:type="dcterms:W3CDTF">2025-09-24T01:41:54Z</dcterms:modified>
</cp:coreProperties>
</file>