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327" r:id="rId4"/>
    <p:sldId id="315" r:id="rId5"/>
    <p:sldId id="316" r:id="rId6"/>
    <p:sldId id="317" r:id="rId7"/>
    <p:sldId id="318" r:id="rId8"/>
    <p:sldId id="256" r:id="rId9"/>
    <p:sldId id="289" r:id="rId10"/>
    <p:sldId id="290" r:id="rId11"/>
    <p:sldId id="291" r:id="rId12"/>
    <p:sldId id="307" r:id="rId13"/>
    <p:sldId id="319" r:id="rId14"/>
    <p:sldId id="320" r:id="rId15"/>
    <p:sldId id="321" r:id="rId16"/>
    <p:sldId id="313" r:id="rId17"/>
    <p:sldId id="297" r:id="rId18"/>
    <p:sldId id="322" r:id="rId19"/>
    <p:sldId id="323" r:id="rId20"/>
    <p:sldId id="301" r:id="rId21"/>
    <p:sldId id="326" r:id="rId22"/>
    <p:sldId id="324" r:id="rId23"/>
    <p:sldId id="325" r:id="rId24"/>
    <p:sldId id="304" r:id="rId25"/>
    <p:sldId id="44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54" d="100"/>
          <a:sy n="54" d="100"/>
        </p:scale>
        <p:origin x="11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12</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7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41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262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9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47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542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801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9726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5141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394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9381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031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10/23/2025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10/23/2025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97260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105023"/>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89" y="3039827"/>
            <a:ext cx="5006662" cy="3753823"/>
          </a:xfrm>
          <a:prstGeom prst="rect">
            <a:avLst/>
          </a:prstGeom>
        </p:spPr>
      </p:pic>
      <p:sp>
        <p:nvSpPr>
          <p:cNvPr id="15" name="TextBox 14">
            <a:extLst>
              <a:ext uri="{FF2B5EF4-FFF2-40B4-BE49-F238E27FC236}">
                <a16:creationId xmlns:a16="http://schemas.microsoft.com/office/drawing/2014/main" id="{BEAAFE78-712D-91C7-F853-CBA9D36C395A}"/>
              </a:ext>
            </a:extLst>
          </p:cNvPr>
          <p:cNvSpPr txBox="1"/>
          <p:nvPr/>
        </p:nvSpPr>
        <p:spPr>
          <a:xfrm>
            <a:off x="449261" y="1134562"/>
            <a:ext cx="11437940" cy="212365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2060"/>
                </a:solidFill>
                <a:latin typeface="Times New Roman" panose="02020603050405020304" pitchFamily="18" charset="0"/>
                <a:cs typeface="Times New Roman" panose="02020603050405020304" pitchFamily="18" charset="0"/>
              </a:rPr>
              <a:t>GIÁO VIÊN: BÙI THỊ HÀ MAI</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LỚP</a:t>
            </a:r>
            <a:r>
              <a:rPr lang="en-US" sz="4400" b="1" dirty="0">
                <a:solidFill>
                  <a:srgbClr val="002060"/>
                </a:solidFill>
                <a:latin typeface="Times New Roman" panose="02020603050405020304" pitchFamily="18" charset="0"/>
                <a:cs typeface="Times New Roman" panose="02020603050405020304" pitchFamily="18" charset="0"/>
              </a:rPr>
              <a:t>: 5A4</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ĐƠN VỊ: </a:t>
            </a: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RƯỜNG TIỂU HỌC HƯNG ĐẠO</a:t>
            </a:r>
          </a:p>
        </p:txBody>
      </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a:extLst>
              <a:ext uri="{FF2B5EF4-FFF2-40B4-BE49-F238E27FC236}">
                <a16:creationId xmlns:a16="http://schemas.microsoft.com/office/drawing/2014/main" id="{B71D7B51-AF04-78C7-F844-517764CC3A1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5406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Tích Bánh Chưng Bánh Dày  Việt Sử Truyện_v720P">
            <a:hlinkClick r:id="" action="ppaction://media"/>
            <a:extLst>
              <a:ext uri="{FF2B5EF4-FFF2-40B4-BE49-F238E27FC236}">
                <a16:creationId xmlns:a16="http://schemas.microsoft.com/office/drawing/2014/main" id="{CB96418A-196A-3BE1-CE5E-BA2E1C0ABB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594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66672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Truyện cổ tích: Sự tích bánh chưng, bánh dày">
            <a:extLst>
              <a:ext uri="{FF2B5EF4-FFF2-40B4-BE49-F238E27FC236}">
                <a16:creationId xmlns:a16="http://schemas.microsoft.com/office/drawing/2014/main"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98034F-12C7-0C9E-5A00-3519A70E0DFA}"/>
              </a:ext>
            </a:extLst>
          </p:cNvPr>
          <p:cNvGrpSpPr/>
          <p:nvPr/>
        </p:nvGrpSpPr>
        <p:grpSpPr>
          <a:xfrm>
            <a:off x="1624858" y="5443221"/>
            <a:ext cx="981149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386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4337578" y="5494021"/>
            <a:ext cx="467434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3505200" y="5392421"/>
            <a:ext cx="579120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2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2194560" y="5433061"/>
            <a:ext cx="705104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Thuỷ</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a:t>
              </a:r>
            </a:p>
          </p:txBody>
        </p:sp>
      </p:grpSp>
      <p:pic>
        <p:nvPicPr>
          <p:cNvPr id="5122" name="Picture 2" descr="Truyện cổ tích: Sơn Tinh - Thủy Tinh và bài học ý nghĩa cho trẻ">
            <a:extLst>
              <a:ext uri="{FF2B5EF4-FFF2-40B4-BE49-F238E27FC236}">
                <a16:creationId xmlns:a16="http://schemas.microsoft.com/office/drawing/2014/main" id="{00033D26-5FEA-BEEB-8669-25BCD299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60" y="456248"/>
            <a:ext cx="7327900" cy="46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95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704</Words>
  <Application>Microsoft Office PowerPoint</Application>
  <PresentationFormat>Widescreen</PresentationFormat>
  <Paragraphs>33</Paragraphs>
  <Slides>23</Slides>
  <Notes>8</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等线</vt:lpstr>
      <vt:lpstr>等线 Light</vt:lpstr>
      <vt:lpstr>Arial</vt:lpstr>
      <vt:lpstr>Calibri</vt:lpstr>
      <vt:lpstr>Calibri Light</vt:lpstr>
      <vt:lpstr>Cambria</vt:lpstr>
      <vt:lpstr>DFPOP1-W9</vt:lpstr>
      <vt:lpstr>Times New Roman</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61</cp:revision>
  <dcterms:created xsi:type="dcterms:W3CDTF">2024-08-02T11:27:06Z</dcterms:created>
  <dcterms:modified xsi:type="dcterms:W3CDTF">2025-10-23T12:49:58Z</dcterms:modified>
</cp:coreProperties>
</file>