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986FB5-901C-46A8-A1DA-568408F865E5}"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06EC-E185-4F69-8B72-045101E8B4B1}" type="slidenum">
              <a:rPr lang="en-US" smtClean="0"/>
              <a:t>‹#›</a:t>
            </a:fld>
            <a:endParaRPr lang="en-US"/>
          </a:p>
        </p:txBody>
      </p:sp>
    </p:spTree>
    <p:extLst>
      <p:ext uri="{BB962C8B-B14F-4D97-AF65-F5344CB8AC3E}">
        <p14:creationId xmlns:p14="http://schemas.microsoft.com/office/powerpoint/2010/main" val="195104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86FB5-901C-46A8-A1DA-568408F865E5}"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06EC-E185-4F69-8B72-045101E8B4B1}" type="slidenum">
              <a:rPr lang="en-US" smtClean="0"/>
              <a:t>‹#›</a:t>
            </a:fld>
            <a:endParaRPr lang="en-US"/>
          </a:p>
        </p:txBody>
      </p:sp>
    </p:spTree>
    <p:extLst>
      <p:ext uri="{BB962C8B-B14F-4D97-AF65-F5344CB8AC3E}">
        <p14:creationId xmlns:p14="http://schemas.microsoft.com/office/powerpoint/2010/main" val="120900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86FB5-901C-46A8-A1DA-568408F865E5}"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06EC-E185-4F69-8B72-045101E8B4B1}" type="slidenum">
              <a:rPr lang="en-US" smtClean="0"/>
              <a:t>‹#›</a:t>
            </a:fld>
            <a:endParaRPr lang="en-US"/>
          </a:p>
        </p:txBody>
      </p:sp>
    </p:spTree>
    <p:extLst>
      <p:ext uri="{BB962C8B-B14F-4D97-AF65-F5344CB8AC3E}">
        <p14:creationId xmlns:p14="http://schemas.microsoft.com/office/powerpoint/2010/main" val="2256792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timeline&#10;&#10;Description automatically generated">
            <a:extLst>
              <a:ext uri="{FF2B5EF4-FFF2-40B4-BE49-F238E27FC236}">
                <a16:creationId xmlns:a16="http://schemas.microsoft.com/office/drawing/2014/main" xmlns="" id="{EB9DCE34-1627-2348-DBE0-A7A8AC1C54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3202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86FB5-901C-46A8-A1DA-568408F865E5}"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06EC-E185-4F69-8B72-045101E8B4B1}" type="slidenum">
              <a:rPr lang="en-US" smtClean="0"/>
              <a:t>‹#›</a:t>
            </a:fld>
            <a:endParaRPr lang="en-US"/>
          </a:p>
        </p:txBody>
      </p:sp>
    </p:spTree>
    <p:extLst>
      <p:ext uri="{BB962C8B-B14F-4D97-AF65-F5344CB8AC3E}">
        <p14:creationId xmlns:p14="http://schemas.microsoft.com/office/powerpoint/2010/main" val="300353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986FB5-901C-46A8-A1DA-568408F865E5}"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06EC-E185-4F69-8B72-045101E8B4B1}" type="slidenum">
              <a:rPr lang="en-US" smtClean="0"/>
              <a:t>‹#›</a:t>
            </a:fld>
            <a:endParaRPr lang="en-US"/>
          </a:p>
        </p:txBody>
      </p:sp>
    </p:spTree>
    <p:extLst>
      <p:ext uri="{BB962C8B-B14F-4D97-AF65-F5344CB8AC3E}">
        <p14:creationId xmlns:p14="http://schemas.microsoft.com/office/powerpoint/2010/main" val="310773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986FB5-901C-46A8-A1DA-568408F865E5}"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C06EC-E185-4F69-8B72-045101E8B4B1}" type="slidenum">
              <a:rPr lang="en-US" smtClean="0"/>
              <a:t>‹#›</a:t>
            </a:fld>
            <a:endParaRPr lang="en-US"/>
          </a:p>
        </p:txBody>
      </p:sp>
    </p:spTree>
    <p:extLst>
      <p:ext uri="{BB962C8B-B14F-4D97-AF65-F5344CB8AC3E}">
        <p14:creationId xmlns:p14="http://schemas.microsoft.com/office/powerpoint/2010/main" val="52008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986FB5-901C-46A8-A1DA-568408F865E5}"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1C06EC-E185-4F69-8B72-045101E8B4B1}" type="slidenum">
              <a:rPr lang="en-US" smtClean="0"/>
              <a:t>‹#›</a:t>
            </a:fld>
            <a:endParaRPr lang="en-US"/>
          </a:p>
        </p:txBody>
      </p:sp>
    </p:spTree>
    <p:extLst>
      <p:ext uri="{BB962C8B-B14F-4D97-AF65-F5344CB8AC3E}">
        <p14:creationId xmlns:p14="http://schemas.microsoft.com/office/powerpoint/2010/main" val="91013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986FB5-901C-46A8-A1DA-568408F865E5}"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1C06EC-E185-4F69-8B72-045101E8B4B1}" type="slidenum">
              <a:rPr lang="en-US" smtClean="0"/>
              <a:t>‹#›</a:t>
            </a:fld>
            <a:endParaRPr lang="en-US"/>
          </a:p>
        </p:txBody>
      </p:sp>
    </p:spTree>
    <p:extLst>
      <p:ext uri="{BB962C8B-B14F-4D97-AF65-F5344CB8AC3E}">
        <p14:creationId xmlns:p14="http://schemas.microsoft.com/office/powerpoint/2010/main" val="423096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86FB5-901C-46A8-A1DA-568408F865E5}"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1C06EC-E185-4F69-8B72-045101E8B4B1}" type="slidenum">
              <a:rPr lang="en-US" smtClean="0"/>
              <a:t>‹#›</a:t>
            </a:fld>
            <a:endParaRPr lang="en-US"/>
          </a:p>
        </p:txBody>
      </p:sp>
    </p:spTree>
    <p:extLst>
      <p:ext uri="{BB962C8B-B14F-4D97-AF65-F5344CB8AC3E}">
        <p14:creationId xmlns:p14="http://schemas.microsoft.com/office/powerpoint/2010/main" val="79589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86FB5-901C-46A8-A1DA-568408F865E5}"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C06EC-E185-4F69-8B72-045101E8B4B1}" type="slidenum">
              <a:rPr lang="en-US" smtClean="0"/>
              <a:t>‹#›</a:t>
            </a:fld>
            <a:endParaRPr lang="en-US"/>
          </a:p>
        </p:txBody>
      </p:sp>
    </p:spTree>
    <p:extLst>
      <p:ext uri="{BB962C8B-B14F-4D97-AF65-F5344CB8AC3E}">
        <p14:creationId xmlns:p14="http://schemas.microsoft.com/office/powerpoint/2010/main" val="269090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86FB5-901C-46A8-A1DA-568408F865E5}"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C06EC-E185-4F69-8B72-045101E8B4B1}" type="slidenum">
              <a:rPr lang="en-US" smtClean="0"/>
              <a:t>‹#›</a:t>
            </a:fld>
            <a:endParaRPr lang="en-US"/>
          </a:p>
        </p:txBody>
      </p:sp>
    </p:spTree>
    <p:extLst>
      <p:ext uri="{BB962C8B-B14F-4D97-AF65-F5344CB8AC3E}">
        <p14:creationId xmlns:p14="http://schemas.microsoft.com/office/powerpoint/2010/main" val="238628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86FB5-901C-46A8-A1DA-568408F865E5}" type="datetimeFigureOut">
              <a:rPr lang="en-US" smtClean="0"/>
              <a:t>10/24/2025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C06EC-E185-4F69-8B72-045101E8B4B1}" type="slidenum">
              <a:rPr lang="en-US" smtClean="0"/>
              <a:t>‹#›</a:t>
            </a:fld>
            <a:endParaRPr lang="en-US"/>
          </a:p>
        </p:txBody>
      </p:sp>
    </p:spTree>
    <p:extLst>
      <p:ext uri="{BB962C8B-B14F-4D97-AF65-F5344CB8AC3E}">
        <p14:creationId xmlns:p14="http://schemas.microsoft.com/office/powerpoint/2010/main" val="1531191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5.png"/><Relationship Id="rId3" Type="http://schemas.microsoft.com/office/2007/relationships/media" Target="../media/media2.mp3"/><Relationship Id="rId7" Type="http://schemas.openxmlformats.org/officeDocument/2006/relationships/image" Target="../media/image16.jpeg"/><Relationship Id="rId12"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19.png"/><Relationship Id="rId5" Type="http://schemas.openxmlformats.org/officeDocument/2006/relationships/slideLayout" Target="../slideLayouts/slideLayout1.xml"/><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16.jpeg"/><Relationship Id="rId12"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microsoft.com/office/2007/relationships/hdphoto" Target="../media/hdphoto1.wdp"/><Relationship Id="rId5" Type="http://schemas.openxmlformats.org/officeDocument/2006/relationships/slideLayout" Target="../slideLayouts/slideLayout1.xml"/><Relationship Id="rId10" Type="http://schemas.openxmlformats.org/officeDocument/2006/relationships/image" Target="../media/image19.png"/><Relationship Id="rId4" Type="http://schemas.openxmlformats.org/officeDocument/2006/relationships/audio" Target="../media/media2.mp3"/><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31.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34.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2.mp3"/><Relationship Id="rId7" Type="http://schemas.openxmlformats.org/officeDocument/2006/relationships/image" Target="../media/image14.png"/><Relationship Id="rId12"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jpeg"/><Relationship Id="rId11" Type="http://schemas.microsoft.com/office/2007/relationships/hdphoto" Target="../media/hdphoto1.wdp"/><Relationship Id="rId5" Type="http://schemas.openxmlformats.org/officeDocument/2006/relationships/slideLayout" Target="../slideLayouts/slideLayout1.xml"/><Relationship Id="rId10" Type="http://schemas.openxmlformats.org/officeDocument/2006/relationships/image" Target="../media/image19.png"/><Relationship Id="rId4" Type="http://schemas.openxmlformats.org/officeDocument/2006/relationships/audio" Target="../media/media2.mp3"/><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
            <a:extLst>
              <a:ext uri="{FF2B5EF4-FFF2-40B4-BE49-F238E27FC236}">
                <a16:creationId xmlns:a16="http://schemas.microsoft.com/office/drawing/2014/main" xmlns="" id="{7EA5540A-15B6-1DF8-C6C6-DB87F4314DF4}"/>
              </a:ext>
            </a:extLst>
          </p:cNvPr>
          <p:cNvPicPr>
            <a:picLocks noChangeAspect="1"/>
          </p:cNvPicPr>
          <p:nvPr/>
        </p:nvPicPr>
        <p:blipFill>
          <a:blip r:embed="rId2"/>
          <a:srcRect/>
          <a:stretch>
            <a:fillRect/>
          </a:stretch>
        </p:blipFill>
        <p:spPr>
          <a:xfrm>
            <a:off x="310457" y="805063"/>
            <a:ext cx="6362703" cy="4712360"/>
          </a:xfrm>
          <a:prstGeom prst="rect">
            <a:avLst/>
          </a:prstGeom>
        </p:spPr>
      </p:pic>
      <p:pic>
        <p:nvPicPr>
          <p:cNvPr id="5" name="Picture 5">
            <a:extLst>
              <a:ext uri="{FF2B5EF4-FFF2-40B4-BE49-F238E27FC236}">
                <a16:creationId xmlns:a16="http://schemas.microsoft.com/office/drawing/2014/main" xmlns="" id="{12D0ED5F-B89B-3E9F-704F-9B6231A1E220}"/>
              </a:ext>
            </a:extLst>
          </p:cNvPr>
          <p:cNvPicPr>
            <a:picLocks noChangeAspect="1"/>
          </p:cNvPicPr>
          <p:nvPr/>
        </p:nvPicPr>
        <p:blipFill rotWithShape="1">
          <a:blip r:embed="rId3"/>
          <a:srcRect l="50207" t="15169" b="18782"/>
          <a:stretch/>
        </p:blipFill>
        <p:spPr>
          <a:xfrm>
            <a:off x="6723884" y="340138"/>
            <a:ext cx="3606414" cy="3827006"/>
          </a:xfrm>
          <a:prstGeom prst="rect">
            <a:avLst/>
          </a:prstGeom>
        </p:spPr>
      </p:pic>
      <p:pic>
        <p:nvPicPr>
          <p:cNvPr id="6" name="Picture 19">
            <a:extLst>
              <a:ext uri="{FF2B5EF4-FFF2-40B4-BE49-F238E27FC236}">
                <a16:creationId xmlns:a16="http://schemas.microsoft.com/office/drawing/2014/main" xmlns="" id="{E651E5DE-6EF0-A95D-3227-18F1B204E294}"/>
              </a:ext>
            </a:extLst>
          </p:cNvPr>
          <p:cNvPicPr>
            <a:picLocks noChangeAspect="1"/>
          </p:cNvPicPr>
          <p:nvPr/>
        </p:nvPicPr>
        <p:blipFill>
          <a:blip r:embed="rId4"/>
          <a:srcRect/>
          <a:stretch>
            <a:fillRect/>
          </a:stretch>
        </p:blipFill>
        <p:spPr>
          <a:xfrm>
            <a:off x="10789084" y="173877"/>
            <a:ext cx="1513267" cy="1513267"/>
          </a:xfrm>
          <a:prstGeom prst="rect">
            <a:avLst/>
          </a:prstGeom>
        </p:spPr>
      </p:pic>
      <p:pic>
        <p:nvPicPr>
          <p:cNvPr id="7" name="Picture 10">
            <a:extLst>
              <a:ext uri="{FF2B5EF4-FFF2-40B4-BE49-F238E27FC236}">
                <a16:creationId xmlns:a16="http://schemas.microsoft.com/office/drawing/2014/main" xmlns="" id="{DC4F961B-057D-CA7B-9864-35C89507D145}"/>
              </a:ext>
            </a:extLst>
          </p:cNvPr>
          <p:cNvPicPr>
            <a:picLocks noChangeAspect="1"/>
          </p:cNvPicPr>
          <p:nvPr/>
        </p:nvPicPr>
        <p:blipFill>
          <a:blip r:embed="rId5"/>
          <a:srcRect/>
          <a:stretch>
            <a:fillRect/>
          </a:stretch>
        </p:blipFill>
        <p:spPr>
          <a:xfrm>
            <a:off x="9349253" y="621047"/>
            <a:ext cx="2105372" cy="1347438"/>
          </a:xfrm>
          <a:prstGeom prst="rect">
            <a:avLst/>
          </a:prstGeom>
        </p:spPr>
      </p:pic>
      <p:pic>
        <p:nvPicPr>
          <p:cNvPr id="8" name="Picture 10">
            <a:extLst>
              <a:ext uri="{FF2B5EF4-FFF2-40B4-BE49-F238E27FC236}">
                <a16:creationId xmlns:a16="http://schemas.microsoft.com/office/drawing/2014/main" xmlns="" id="{E30488FF-2785-E6C3-57F9-B4E143C7A570}"/>
              </a:ext>
            </a:extLst>
          </p:cNvPr>
          <p:cNvPicPr>
            <a:picLocks noChangeAspect="1"/>
          </p:cNvPicPr>
          <p:nvPr/>
        </p:nvPicPr>
        <p:blipFill>
          <a:blip r:embed="rId5"/>
          <a:srcRect/>
          <a:stretch>
            <a:fillRect/>
          </a:stretch>
        </p:blipFill>
        <p:spPr>
          <a:xfrm>
            <a:off x="11009267" y="1054788"/>
            <a:ext cx="1427652" cy="913697"/>
          </a:xfrm>
          <a:prstGeom prst="rect">
            <a:avLst/>
          </a:prstGeom>
        </p:spPr>
      </p:pic>
      <p:pic>
        <p:nvPicPr>
          <p:cNvPr id="9" name="Picture 20">
            <a:extLst>
              <a:ext uri="{FF2B5EF4-FFF2-40B4-BE49-F238E27FC236}">
                <a16:creationId xmlns:a16="http://schemas.microsoft.com/office/drawing/2014/main" xmlns="" id="{12A3D64A-2642-AD39-C382-E0305D705E20}"/>
              </a:ext>
            </a:extLst>
          </p:cNvPr>
          <p:cNvPicPr>
            <a:picLocks noChangeAspect="1"/>
          </p:cNvPicPr>
          <p:nvPr/>
        </p:nvPicPr>
        <p:blipFill>
          <a:blip r:embed="rId6"/>
          <a:srcRect/>
          <a:stretch>
            <a:fillRect/>
          </a:stretch>
        </p:blipFill>
        <p:spPr>
          <a:xfrm>
            <a:off x="8082087" y="3046849"/>
            <a:ext cx="4109913" cy="3637274"/>
          </a:xfrm>
          <a:prstGeom prst="rect">
            <a:avLst/>
          </a:prstGeom>
        </p:spPr>
      </p:pic>
      <p:pic>
        <p:nvPicPr>
          <p:cNvPr id="12" name="Picture 11">
            <a:extLst>
              <a:ext uri="{FF2B5EF4-FFF2-40B4-BE49-F238E27FC236}">
                <a16:creationId xmlns:a16="http://schemas.microsoft.com/office/drawing/2014/main" xmlns="" id="{03F3E4AC-77CE-B5CE-55ED-0DB340D7775E}"/>
              </a:ext>
            </a:extLst>
          </p:cNvPr>
          <p:cNvPicPr>
            <a:picLocks noChangeAspect="1"/>
          </p:cNvPicPr>
          <p:nvPr/>
        </p:nvPicPr>
        <p:blipFill>
          <a:blip r:embed="rId7"/>
          <a:stretch>
            <a:fillRect/>
          </a:stretch>
        </p:blipFill>
        <p:spPr>
          <a:xfrm>
            <a:off x="2172889" y="-149689"/>
            <a:ext cx="2598555" cy="1434876"/>
          </a:xfrm>
          <a:prstGeom prst="rect">
            <a:avLst/>
          </a:prstGeom>
        </p:spPr>
      </p:pic>
      <p:pic>
        <p:nvPicPr>
          <p:cNvPr id="10" name="Picture 9">
            <a:extLst>
              <a:ext uri="{FF2B5EF4-FFF2-40B4-BE49-F238E27FC236}">
                <a16:creationId xmlns:a16="http://schemas.microsoft.com/office/drawing/2014/main" xmlns="" id="{27EF3243-2852-44C7-65CC-E67ECDE93712}"/>
              </a:ext>
            </a:extLst>
          </p:cNvPr>
          <p:cNvPicPr>
            <a:picLocks noChangeAspect="1"/>
          </p:cNvPicPr>
          <p:nvPr/>
        </p:nvPicPr>
        <p:blipFill>
          <a:blip r:embed="rId8"/>
          <a:stretch>
            <a:fillRect/>
          </a:stretch>
        </p:blipFill>
        <p:spPr>
          <a:xfrm>
            <a:off x="1373394" y="1143266"/>
            <a:ext cx="4767485" cy="3023878"/>
          </a:xfrm>
          <a:prstGeom prst="rect">
            <a:avLst/>
          </a:prstGeom>
        </p:spPr>
      </p:pic>
      <p:sp>
        <p:nvSpPr>
          <p:cNvPr id="11" name="tex02">
            <a:extLst>
              <a:ext uri="{FF2B5EF4-FFF2-40B4-BE49-F238E27FC236}">
                <a16:creationId xmlns:a16="http://schemas.microsoft.com/office/drawing/2014/main" xmlns="" id="{42976E72-D805-4783-B14C-CCD6189DC1FB}"/>
              </a:ext>
            </a:extLst>
          </p:cNvPr>
          <p:cNvSpPr txBox="1"/>
          <p:nvPr/>
        </p:nvSpPr>
        <p:spPr>
          <a:xfrm>
            <a:off x="0" y="5483794"/>
            <a:ext cx="7925413" cy="1200329"/>
          </a:xfrm>
          <a:prstGeom prst="rect">
            <a:avLst/>
          </a:prstGeom>
          <a:noFill/>
        </p:spPr>
        <p:txBody>
          <a:bodyPr wrap="square" rtlCol="0">
            <a:spAutoFit/>
          </a:bodyPr>
          <a:lstStyle/>
          <a:p>
            <a:pPr algn="ctr" defTabSz="457189"/>
            <a:r>
              <a:rPr lang="en-US" altLang="zh-CN" sz="2400" b="1" i="1" dirty="0" err="1">
                <a:latin typeface="Times New Roman" panose="02020603050405020304" pitchFamily="18" charset="0"/>
                <a:ea typeface="Arial-Rounded" panose="020B0500000000000000" pitchFamily="34" charset="-93"/>
                <a:cs typeface="Times New Roman" panose="02020603050405020304" pitchFamily="18" charset="0"/>
                <a:sym typeface="+mn-lt"/>
              </a:rPr>
              <a:t>Giáo</a:t>
            </a:r>
            <a:r>
              <a:rPr lang="en-US" altLang="zh-CN" sz="2400" b="1" i="1"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400" b="1" i="1" dirty="0" err="1">
                <a:latin typeface="Times New Roman" panose="02020603050405020304" pitchFamily="18" charset="0"/>
                <a:ea typeface="Arial-Rounded" panose="020B0500000000000000" pitchFamily="34" charset="-93"/>
                <a:cs typeface="Times New Roman" panose="02020603050405020304" pitchFamily="18" charset="0"/>
                <a:sym typeface="+mn-lt"/>
              </a:rPr>
              <a:t>viên</a:t>
            </a:r>
            <a:r>
              <a:rPr lang="en-US" altLang="zh-CN" sz="2400" b="1" i="1">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400" b="1" i="1" smtClean="0">
                <a:latin typeface="Times New Roman" panose="02020603050405020304" pitchFamily="18" charset="0"/>
                <a:ea typeface="Arial-Rounded" panose="020B0500000000000000" pitchFamily="34" charset="-93"/>
                <a:cs typeface="Times New Roman" panose="02020603050405020304" pitchFamily="18" charset="0"/>
                <a:sym typeface="+mn-lt"/>
              </a:rPr>
              <a:t>Vũ Thị Vân</a:t>
            </a:r>
          </a:p>
          <a:p>
            <a:pPr algn="ctr" defTabSz="457189"/>
            <a:r>
              <a:rPr lang="en-US" altLang="zh-CN" sz="2400" b="1" i="1" smtClean="0">
                <a:latin typeface="Times New Roman" panose="02020603050405020304" pitchFamily="18" charset="0"/>
                <a:ea typeface="Arial-Rounded" panose="020B0500000000000000" pitchFamily="34" charset="-93"/>
                <a:cs typeface="Times New Roman" panose="02020603050405020304" pitchFamily="18" charset="0"/>
                <a:sym typeface="+mn-lt"/>
              </a:rPr>
              <a:t>Lớp: 5A7</a:t>
            </a:r>
          </a:p>
          <a:p>
            <a:pPr algn="ctr" defTabSz="457189"/>
            <a:r>
              <a:rPr lang="en-US" altLang="zh-CN" sz="2400" b="1" i="1" smtClean="0">
                <a:latin typeface="Times New Roman" panose="02020603050405020304" pitchFamily="18" charset="0"/>
                <a:ea typeface="Arial-Rounded" panose="020B0500000000000000" pitchFamily="34" charset="-93"/>
                <a:cs typeface="Times New Roman" panose="02020603050405020304" pitchFamily="18" charset="0"/>
                <a:sym typeface="+mn-lt"/>
              </a:rPr>
              <a:t>Đơn vị công tác: Tiểu học Hưng Đạo </a:t>
            </a:r>
            <a:endParaRPr lang="vi-VN" altLang="zh-CN" sz="2400" b="1" i="1"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39814155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xmlns="" id="{A2673939-C47C-E26C-5C64-4D6934C995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xmlns="" id="{499E7CB0-2D8B-44E5-E3E1-50CDF6660015}"/>
              </a:ext>
            </a:extLst>
          </p:cNvPr>
          <p:cNvPicPr>
            <a:picLocks noChangeAspect="1"/>
          </p:cNvPicPr>
          <p:nvPr/>
        </p:nvPicPr>
        <p:blipFill>
          <a:blip r:embed="rId8"/>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xmlns="" id="{08E02420-6F27-267F-2218-BBF7486F491B}"/>
              </a:ext>
            </a:extLst>
          </p:cNvPr>
          <p:cNvSpPr/>
          <p:nvPr/>
        </p:nvSpPr>
        <p:spPr>
          <a:xfrm>
            <a:off x="1237301" y="265991"/>
            <a:ext cx="9925665" cy="991310"/>
          </a:xfrm>
          <a:custGeom>
            <a:avLst/>
            <a:gdLst>
              <a:gd name="connsiteX0" fmla="*/ 0 w 9925665"/>
              <a:gd name="connsiteY0" fmla="*/ 165222 h 991310"/>
              <a:gd name="connsiteX1" fmla="*/ 165222 w 9925665"/>
              <a:gd name="connsiteY1" fmla="*/ 0 h 991310"/>
              <a:gd name="connsiteX2" fmla="*/ 9760443 w 9925665"/>
              <a:gd name="connsiteY2" fmla="*/ 0 h 991310"/>
              <a:gd name="connsiteX3" fmla="*/ 9925665 w 9925665"/>
              <a:gd name="connsiteY3" fmla="*/ 165222 h 991310"/>
              <a:gd name="connsiteX4" fmla="*/ 9925665 w 9925665"/>
              <a:gd name="connsiteY4" fmla="*/ 826088 h 991310"/>
              <a:gd name="connsiteX5" fmla="*/ 9760443 w 9925665"/>
              <a:gd name="connsiteY5" fmla="*/ 991310 h 991310"/>
              <a:gd name="connsiteX6" fmla="*/ 165222 w 9925665"/>
              <a:gd name="connsiteY6" fmla="*/ 991310 h 991310"/>
              <a:gd name="connsiteX7" fmla="*/ 0 w 9925665"/>
              <a:gd name="connsiteY7" fmla="*/ 826088 h 991310"/>
              <a:gd name="connsiteX8" fmla="*/ 0 w 9925665"/>
              <a:gd name="connsiteY8" fmla="*/ 165222 h 99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991310" fill="none" extrusionOk="0">
                <a:moveTo>
                  <a:pt x="0" y="165222"/>
                </a:moveTo>
                <a:cubicBezTo>
                  <a:pt x="1850" y="67225"/>
                  <a:pt x="59688" y="4941"/>
                  <a:pt x="165222" y="0"/>
                </a:cubicBezTo>
                <a:cubicBezTo>
                  <a:pt x="3358686" y="126006"/>
                  <a:pt x="8596678" y="100915"/>
                  <a:pt x="9760443" y="0"/>
                </a:cubicBezTo>
                <a:cubicBezTo>
                  <a:pt x="9861814" y="8136"/>
                  <a:pt x="9915640" y="66880"/>
                  <a:pt x="9925665" y="165222"/>
                </a:cubicBezTo>
                <a:cubicBezTo>
                  <a:pt x="9937845" y="420121"/>
                  <a:pt x="9889480" y="572805"/>
                  <a:pt x="9925665" y="826088"/>
                </a:cubicBezTo>
                <a:cubicBezTo>
                  <a:pt x="9925788" y="920708"/>
                  <a:pt x="9864833" y="985935"/>
                  <a:pt x="9760443" y="991310"/>
                </a:cubicBezTo>
                <a:cubicBezTo>
                  <a:pt x="6242155" y="1070922"/>
                  <a:pt x="1198944" y="1034521"/>
                  <a:pt x="165222" y="991310"/>
                </a:cubicBezTo>
                <a:cubicBezTo>
                  <a:pt x="66887" y="995607"/>
                  <a:pt x="-17489" y="912634"/>
                  <a:pt x="0" y="826088"/>
                </a:cubicBezTo>
                <a:cubicBezTo>
                  <a:pt x="33499" y="706516"/>
                  <a:pt x="13402" y="318619"/>
                  <a:pt x="0" y="165222"/>
                </a:cubicBezTo>
                <a:close/>
              </a:path>
              <a:path w="9925665" h="991310" stroke="0" extrusionOk="0">
                <a:moveTo>
                  <a:pt x="0" y="165222"/>
                </a:moveTo>
                <a:cubicBezTo>
                  <a:pt x="2937" y="64820"/>
                  <a:pt x="70452" y="13809"/>
                  <a:pt x="165222" y="0"/>
                </a:cubicBezTo>
                <a:cubicBezTo>
                  <a:pt x="2047732" y="151700"/>
                  <a:pt x="6026935" y="-163562"/>
                  <a:pt x="9760443" y="0"/>
                </a:cubicBezTo>
                <a:cubicBezTo>
                  <a:pt x="9839166" y="-1452"/>
                  <a:pt x="9917822" y="70840"/>
                  <a:pt x="9925665" y="165222"/>
                </a:cubicBezTo>
                <a:cubicBezTo>
                  <a:pt x="9878152" y="235155"/>
                  <a:pt x="9942317" y="719762"/>
                  <a:pt x="9925665" y="826088"/>
                </a:cubicBezTo>
                <a:cubicBezTo>
                  <a:pt x="9929036" y="915802"/>
                  <a:pt x="9846474" y="986081"/>
                  <a:pt x="9760443" y="991310"/>
                </a:cubicBezTo>
                <a:cubicBezTo>
                  <a:pt x="4982729" y="1099139"/>
                  <a:pt x="2473282" y="1113861"/>
                  <a:pt x="165222" y="991310"/>
                </a:cubicBezTo>
                <a:cubicBezTo>
                  <a:pt x="73253" y="989828"/>
                  <a:pt x="-396" y="933160"/>
                  <a:pt x="0" y="826088"/>
                </a:cubicBezTo>
                <a:cubicBezTo>
                  <a:pt x="45004" y="521079"/>
                  <a:pt x="-19515" y="485585"/>
                  <a:pt x="0" y="165222"/>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Em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đồng</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kiến</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dưới</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đây</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ectangle: Rounded Corners 15">
            <a:extLst>
              <a:ext uri="{FF2B5EF4-FFF2-40B4-BE49-F238E27FC236}">
                <a16:creationId xmlns:a16="http://schemas.microsoft.com/office/drawing/2014/main" xmlns="" id="{2FE6980E-46B2-3444-682C-FB10F11F13AE}"/>
              </a:ext>
            </a:extLst>
          </p:cNvPr>
          <p:cNvSpPr/>
          <p:nvPr/>
        </p:nvSpPr>
        <p:spPr>
          <a:xfrm>
            <a:off x="1376515" y="2275289"/>
            <a:ext cx="9925665" cy="1288875"/>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Chỉ</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những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đóng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góp</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to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lớn</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cho</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đất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nước</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mới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là</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công</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xmlns="" id="{DD8E28AE-366C-B82B-456C-58C9D795FF47}"/>
              </a:ext>
            </a:extLst>
          </p:cNvPr>
          <p:cNvSpPr/>
          <p:nvPr/>
        </p:nvSpPr>
        <p:spPr>
          <a:xfrm>
            <a:off x="1376515" y="3735402"/>
            <a:ext cx="9925665" cy="1431192"/>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đóng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góp</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trong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bất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kì</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lĩnh</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vực</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nà</a:t>
            </a:r>
            <a:r>
              <a:rPr lang="en-US" sz="4000" b="1" dirty="0">
                <a:solidFill>
                  <a:prstClr val="black"/>
                </a:solidFill>
                <a:latin typeface="Calibri" panose="020F0502020204030204"/>
              </a:rPr>
              <a:t>o </a:t>
            </a:r>
            <a:r>
              <a:rPr lang="en-US" sz="4000" b="1" dirty="0" err="1">
                <a:solidFill>
                  <a:prstClr val="black"/>
                </a:solidFill>
                <a:latin typeface="Calibri" panose="020F0502020204030204"/>
              </a:rPr>
              <a:t>của</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đời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sống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xã</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hội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đều</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là</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người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có</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công</a:t>
            </a:r>
            <a:r>
              <a:rPr lang="en-US" sz="4000" b="1" dirty="0">
                <a:solidFill>
                  <a:prstClr val="black"/>
                </a:solidFill>
                <a:latin typeface="Calibri" panose="020F0502020204030204"/>
              </a:rPr>
              <a:t>.</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13">
            <a:extLst>
              <a:ext uri="{FF2B5EF4-FFF2-40B4-BE49-F238E27FC236}">
                <a16:creationId xmlns:a16="http://schemas.microsoft.com/office/drawing/2014/main" xmlns="" id="{7BE036BE-E4F0-4E74-F79D-CB4AC9FBE8BB}"/>
              </a:ext>
            </a:extLst>
          </p:cNvPr>
          <p:cNvPicPr>
            <a:picLocks noChangeAspect="1"/>
          </p:cNvPicPr>
          <p:nvPr/>
        </p:nvPicPr>
        <p:blipFill>
          <a:blip r:embed="rId9"/>
          <a:srcRect/>
          <a:stretch>
            <a:fillRect/>
          </a:stretch>
        </p:blipFill>
        <p:spPr>
          <a:xfrm>
            <a:off x="964343" y="0"/>
            <a:ext cx="922668" cy="1253909"/>
          </a:xfrm>
          <a:prstGeom prst="rect">
            <a:avLst/>
          </a:prstGeom>
        </p:spPr>
      </p:pic>
      <p:pic>
        <p:nvPicPr>
          <p:cNvPr id="2" name="Tieng-tinh-tinh-www_nhacchuongvui_com">
            <a:hlinkClick r:id="" action="ppaction://media"/>
            <a:extLst>
              <a:ext uri="{FF2B5EF4-FFF2-40B4-BE49-F238E27FC236}">
                <a16:creationId xmlns:a16="http://schemas.microsoft.com/office/drawing/2014/main" xmlns="" id="{5691927C-D95B-4E8F-FC56-978F3CA9F61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0107" y="-242118"/>
            <a:ext cx="487363" cy="487363"/>
          </a:xfrm>
          <a:prstGeom prst="rect">
            <a:avLst/>
          </a:prstGeom>
        </p:spPr>
      </p:pic>
      <p:pic>
        <p:nvPicPr>
          <p:cNvPr id="4" name="Am-thanh-tra-loi-sai-www_tiengdong_com">
            <a:hlinkClick r:id="" action="ppaction://media"/>
            <a:extLst>
              <a:ext uri="{FF2B5EF4-FFF2-40B4-BE49-F238E27FC236}">
                <a16:creationId xmlns:a16="http://schemas.microsoft.com/office/drawing/2014/main" xmlns="" id="{D6179E63-BF29-58DC-72F8-86C414BC631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70832" y="1035603"/>
            <a:ext cx="487363" cy="487363"/>
          </a:xfrm>
          <a:prstGeom prst="rect">
            <a:avLst/>
          </a:prstGeom>
        </p:spPr>
      </p:pic>
      <p:pic>
        <p:nvPicPr>
          <p:cNvPr id="6" name="Đúng">
            <a:extLst>
              <a:ext uri="{FF2B5EF4-FFF2-40B4-BE49-F238E27FC236}">
                <a16:creationId xmlns:a16="http://schemas.microsoft.com/office/drawing/2014/main" xmlns="" id="{135564E2-3BFB-ABAC-FC11-991AE6B7F1A2}"/>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997494" y="4154713"/>
            <a:ext cx="1091934" cy="873546"/>
          </a:xfrm>
          <a:prstGeom prst="rect">
            <a:avLst/>
          </a:prstGeom>
        </p:spPr>
      </p:pic>
      <p:pic>
        <p:nvPicPr>
          <p:cNvPr id="13" name="Picture 12">
            <a:extLst>
              <a:ext uri="{FF2B5EF4-FFF2-40B4-BE49-F238E27FC236}">
                <a16:creationId xmlns:a16="http://schemas.microsoft.com/office/drawing/2014/main" xmlns="" id="{B80C9F4E-4D48-E12F-60FB-103BC9C1EAE7}"/>
              </a:ext>
            </a:extLst>
          </p:cNvPr>
          <p:cNvPicPr>
            <a:picLocks noChangeAspect="1"/>
          </p:cNvPicPr>
          <p:nvPr/>
        </p:nvPicPr>
        <p:blipFill>
          <a:blip r:embed="rId13"/>
          <a:stretch>
            <a:fillRect/>
          </a:stretch>
        </p:blipFill>
        <p:spPr>
          <a:xfrm>
            <a:off x="964343" y="2507554"/>
            <a:ext cx="824344" cy="824344"/>
          </a:xfrm>
          <a:prstGeom prst="rect">
            <a:avLst/>
          </a:prstGeom>
        </p:spPr>
      </p:pic>
    </p:spTree>
    <p:extLst>
      <p:ext uri="{BB962C8B-B14F-4D97-AF65-F5344CB8AC3E}">
        <p14:creationId xmlns:p14="http://schemas.microsoft.com/office/powerpoint/2010/main" val="39489829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audio>
              <p:cMediaNode vol="80000">
                <p:cTn id="14" fill="hold" display="0">
                  <p:stCondLst>
                    <p:cond delay="indefinite"/>
                  </p:stCondLst>
                  <p:endCondLst>
                    <p:cond evt="onStopAudio" delay="0">
                      <p:tgtEl>
                        <p:sldTgt/>
                      </p:tgtEl>
                    </p:cond>
                  </p:endCondLst>
                </p:cTn>
                <p:tgtEl>
                  <p:spTgt spid="4"/>
                </p:tgtEl>
              </p:cMediaNode>
            </p:audio>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49" presetClass="entr" presetSubtype="0" decel="10000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 presetClass="mediacall" presetSubtype="0" fill="hold" nodeType="withEffect">
                                  <p:stCondLst>
                                    <p:cond delay="0"/>
                                  </p:stCondLst>
                                  <p:childTnLst>
                                    <p:cmd type="call" cmd="playFrom(0.0)">
                                      <p:cBhvr>
                                        <p:cTn id="31" dur="3448" fill="hold"/>
                                        <p:tgtEl>
                                          <p:spTgt spid="2"/>
                                        </p:tgtEl>
                                      </p:cBhvr>
                                    </p:cmd>
                                  </p:childTnLst>
                                </p:cTn>
                              </p:par>
                              <p:par>
                                <p:cTn id="32" presetID="1" presetClass="emph" presetSubtype="2" fill="hold" nodeType="withEffect">
                                  <p:stCondLst>
                                    <p:cond delay="0"/>
                                  </p:stCondLst>
                                  <p:childTnLst>
                                    <p:animClr clrSpc="rgb" dir="cw">
                                      <p:cBhvr>
                                        <p:cTn id="33" dur="2000" fill="hold"/>
                                        <p:tgtEl>
                                          <p:spTgt spid="17"/>
                                        </p:tgtEl>
                                        <p:attrNameLst>
                                          <p:attrName>fillcolor</p:attrName>
                                        </p:attrNameLst>
                                      </p:cBhvr>
                                      <p:to>
                                        <a:schemeClr val="accent2"/>
                                      </p:to>
                                    </p:animClr>
                                    <p:set>
                                      <p:cBhvr>
                                        <p:cTn id="34" dur="2000" fill="hold"/>
                                        <p:tgtEl>
                                          <p:spTgt spid="17"/>
                                        </p:tgtEl>
                                        <p:attrNameLst>
                                          <p:attrName>fill.type</p:attrName>
                                        </p:attrNameLst>
                                      </p:cBhvr>
                                      <p:to>
                                        <p:strVal val="solid"/>
                                      </p:to>
                                    </p:set>
                                    <p:set>
                                      <p:cBhvr>
                                        <p:cTn id="35" dur="2000" fill="hold"/>
                                        <p:tgtEl>
                                          <p:spTgt spid="17"/>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 presetClass="mediacall" presetSubtype="0" fill="hold" nodeType="withEffect">
                                  <p:stCondLst>
                                    <p:cond delay="0"/>
                                  </p:stCondLst>
                                  <p:childTnLst>
                                    <p:cmd type="call" cmd="playFrom(0.0)">
                                      <p:cBhvr>
                                        <p:cTn id="43" dur="5120" fill="hold"/>
                                        <p:tgtEl>
                                          <p:spTgt spid="4"/>
                                        </p:tgtEl>
                                      </p:cBhvr>
                                    </p:cmd>
                                  </p:childTnLst>
                                </p:cTn>
                              </p:par>
                            </p:childTnLst>
                          </p:cTn>
                        </p:par>
                      </p:childTnLst>
                    </p:cTn>
                  </p:par>
                </p:childTnLst>
              </p:cTn>
              <p:nextCondLst>
                <p:cond evt="onClick" delay="0">
                  <p:tgtEl>
                    <p:spTgt spid="16"/>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xmlns="" id="{A2673939-C47C-E26C-5C64-4D6934C99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xmlns=""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xmlns="" id="{C21A69DB-ADB8-8DDE-C22B-0B7A2DD98221}"/>
              </a:ext>
            </a:extLst>
          </p:cNvPr>
          <p:cNvSpPr/>
          <p:nvPr/>
        </p:nvSpPr>
        <p:spPr>
          <a:xfrm>
            <a:off x="2544349" y="937944"/>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Voi.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Rất</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vui</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được</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quen</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với</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a:t>
            </a:r>
          </a:p>
        </p:txBody>
      </p:sp>
      <p:sp>
        <p:nvSpPr>
          <p:cNvPr id="7" name="Speech Bubble: Oval 6">
            <a:extLst>
              <a:ext uri="{FF2B5EF4-FFF2-40B4-BE49-F238E27FC236}">
                <a16:creationId xmlns:a16="http://schemas.microsoft.com/office/drawing/2014/main" xmlns=""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hỏ</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con,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chúng</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mình</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nhé</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p>
        </p:txBody>
      </p:sp>
      <p:sp>
        <p:nvSpPr>
          <p:cNvPr id="3" name="Freeform 3">
            <a:extLst>
              <a:ext uri="{FF2B5EF4-FFF2-40B4-BE49-F238E27FC236}">
                <a16:creationId xmlns:a16="http://schemas.microsoft.com/office/drawing/2014/main" xmlns="" id="{30997FC7-E416-97C4-81E7-7770EC7349A3}"/>
              </a:ext>
            </a:extLst>
          </p:cNvPr>
          <p:cNvSpPr/>
          <p:nvPr/>
        </p:nvSpPr>
        <p:spPr>
          <a:xfrm flipH="1">
            <a:off x="2820916" y="3602182"/>
            <a:ext cx="3728172" cy="3255817"/>
          </a:xfrm>
          <a:custGeom>
            <a:avLst/>
            <a:gdLst/>
            <a:ahLst/>
            <a:cxnLst/>
            <a:rect l="l" t="t" r="r" b="b"/>
            <a:pathLst>
              <a:path w="8023860" h="8229600">
                <a:moveTo>
                  <a:pt x="0" y="0"/>
                </a:moveTo>
                <a:lnTo>
                  <a:pt x="8023860" y="0"/>
                </a:lnTo>
                <a:lnTo>
                  <a:pt x="8023860" y="8229600"/>
                </a:lnTo>
                <a:lnTo>
                  <a:pt x="0" y="82296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1523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xmlns="" id="{A2673939-C47C-E26C-5C64-4D6934C995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xmlns="" id="{499E7CB0-2D8B-44E5-E3E1-50CDF6660015}"/>
              </a:ext>
            </a:extLst>
          </p:cNvPr>
          <p:cNvPicPr>
            <a:picLocks noChangeAspect="1"/>
          </p:cNvPicPr>
          <p:nvPr/>
        </p:nvPicPr>
        <p:blipFill>
          <a:blip r:embed="rId8"/>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xmlns="" id="{08E02420-6F27-267F-2218-BBF7486F491B}"/>
              </a:ext>
            </a:extLst>
          </p:cNvPr>
          <p:cNvSpPr/>
          <p:nvPr/>
        </p:nvSpPr>
        <p:spPr>
          <a:xfrm>
            <a:off x="1237301" y="265991"/>
            <a:ext cx="9925665" cy="991310"/>
          </a:xfrm>
          <a:custGeom>
            <a:avLst/>
            <a:gdLst>
              <a:gd name="connsiteX0" fmla="*/ 0 w 9925665"/>
              <a:gd name="connsiteY0" fmla="*/ 165222 h 991310"/>
              <a:gd name="connsiteX1" fmla="*/ 165222 w 9925665"/>
              <a:gd name="connsiteY1" fmla="*/ 0 h 991310"/>
              <a:gd name="connsiteX2" fmla="*/ 9760443 w 9925665"/>
              <a:gd name="connsiteY2" fmla="*/ 0 h 991310"/>
              <a:gd name="connsiteX3" fmla="*/ 9925665 w 9925665"/>
              <a:gd name="connsiteY3" fmla="*/ 165222 h 991310"/>
              <a:gd name="connsiteX4" fmla="*/ 9925665 w 9925665"/>
              <a:gd name="connsiteY4" fmla="*/ 826088 h 991310"/>
              <a:gd name="connsiteX5" fmla="*/ 9760443 w 9925665"/>
              <a:gd name="connsiteY5" fmla="*/ 991310 h 991310"/>
              <a:gd name="connsiteX6" fmla="*/ 165222 w 9925665"/>
              <a:gd name="connsiteY6" fmla="*/ 991310 h 991310"/>
              <a:gd name="connsiteX7" fmla="*/ 0 w 9925665"/>
              <a:gd name="connsiteY7" fmla="*/ 826088 h 991310"/>
              <a:gd name="connsiteX8" fmla="*/ 0 w 9925665"/>
              <a:gd name="connsiteY8" fmla="*/ 165222 h 99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991310" fill="none" extrusionOk="0">
                <a:moveTo>
                  <a:pt x="0" y="165222"/>
                </a:moveTo>
                <a:cubicBezTo>
                  <a:pt x="1850" y="67225"/>
                  <a:pt x="59688" y="4941"/>
                  <a:pt x="165222" y="0"/>
                </a:cubicBezTo>
                <a:cubicBezTo>
                  <a:pt x="3358686" y="126006"/>
                  <a:pt x="8596678" y="100915"/>
                  <a:pt x="9760443" y="0"/>
                </a:cubicBezTo>
                <a:cubicBezTo>
                  <a:pt x="9861814" y="8136"/>
                  <a:pt x="9915640" y="66880"/>
                  <a:pt x="9925665" y="165222"/>
                </a:cubicBezTo>
                <a:cubicBezTo>
                  <a:pt x="9937845" y="420121"/>
                  <a:pt x="9889480" y="572805"/>
                  <a:pt x="9925665" y="826088"/>
                </a:cubicBezTo>
                <a:cubicBezTo>
                  <a:pt x="9925788" y="920708"/>
                  <a:pt x="9864833" y="985935"/>
                  <a:pt x="9760443" y="991310"/>
                </a:cubicBezTo>
                <a:cubicBezTo>
                  <a:pt x="6242155" y="1070922"/>
                  <a:pt x="1198944" y="1034521"/>
                  <a:pt x="165222" y="991310"/>
                </a:cubicBezTo>
                <a:cubicBezTo>
                  <a:pt x="66887" y="995607"/>
                  <a:pt x="-17489" y="912634"/>
                  <a:pt x="0" y="826088"/>
                </a:cubicBezTo>
                <a:cubicBezTo>
                  <a:pt x="33499" y="706516"/>
                  <a:pt x="13402" y="318619"/>
                  <a:pt x="0" y="165222"/>
                </a:cubicBezTo>
                <a:close/>
              </a:path>
              <a:path w="9925665" h="991310" stroke="0" extrusionOk="0">
                <a:moveTo>
                  <a:pt x="0" y="165222"/>
                </a:moveTo>
                <a:cubicBezTo>
                  <a:pt x="2937" y="64820"/>
                  <a:pt x="70452" y="13809"/>
                  <a:pt x="165222" y="0"/>
                </a:cubicBezTo>
                <a:cubicBezTo>
                  <a:pt x="2047732" y="151700"/>
                  <a:pt x="6026935" y="-163562"/>
                  <a:pt x="9760443" y="0"/>
                </a:cubicBezTo>
                <a:cubicBezTo>
                  <a:pt x="9839166" y="-1452"/>
                  <a:pt x="9917822" y="70840"/>
                  <a:pt x="9925665" y="165222"/>
                </a:cubicBezTo>
                <a:cubicBezTo>
                  <a:pt x="9878152" y="235155"/>
                  <a:pt x="9942317" y="719762"/>
                  <a:pt x="9925665" y="826088"/>
                </a:cubicBezTo>
                <a:cubicBezTo>
                  <a:pt x="9929036" y="915802"/>
                  <a:pt x="9846474" y="986081"/>
                  <a:pt x="9760443" y="991310"/>
                </a:cubicBezTo>
                <a:cubicBezTo>
                  <a:pt x="4982729" y="1099139"/>
                  <a:pt x="2473282" y="1113861"/>
                  <a:pt x="165222" y="991310"/>
                </a:cubicBezTo>
                <a:cubicBezTo>
                  <a:pt x="73253" y="989828"/>
                  <a:pt x="-396" y="933160"/>
                  <a:pt x="0" y="826088"/>
                </a:cubicBezTo>
                <a:cubicBezTo>
                  <a:pt x="45004" y="521079"/>
                  <a:pt x="-19515" y="485585"/>
                  <a:pt x="0" y="165222"/>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Em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đồng</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kiến</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dưới</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đây</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ectangle: Rounded Corners 15">
            <a:extLst>
              <a:ext uri="{FF2B5EF4-FFF2-40B4-BE49-F238E27FC236}">
                <a16:creationId xmlns:a16="http://schemas.microsoft.com/office/drawing/2014/main" xmlns="" id="{2FE6980E-46B2-3444-682C-FB10F11F13AE}"/>
              </a:ext>
            </a:extLst>
          </p:cNvPr>
          <p:cNvSpPr/>
          <p:nvPr/>
        </p:nvSpPr>
        <p:spPr>
          <a:xfrm>
            <a:off x="1702047" y="1719345"/>
            <a:ext cx="9405639" cy="1288875"/>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Phân</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biệt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đối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xử</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với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khiếm</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khuyết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về</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ngoại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hình</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xmlns="" id="{DD8E28AE-366C-B82B-456C-58C9D795FF47}"/>
              </a:ext>
            </a:extLst>
          </p:cNvPr>
          <p:cNvSpPr/>
          <p:nvPr/>
        </p:nvSpPr>
        <p:spPr>
          <a:xfrm>
            <a:off x="1606797" y="3540656"/>
            <a:ext cx="9474465" cy="1431192"/>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phân</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biệt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đối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xử</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với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màu</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da hay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dân</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tộc</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khác</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Tieng-tinh-tinh-www_nhacchuongvui_com">
            <a:hlinkClick r:id="" action="ppaction://media"/>
            <a:extLst>
              <a:ext uri="{FF2B5EF4-FFF2-40B4-BE49-F238E27FC236}">
                <a16:creationId xmlns:a16="http://schemas.microsoft.com/office/drawing/2014/main" xmlns="" id="{5691927C-D95B-4E8F-FC56-978F3CA9F61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0107" y="-242118"/>
            <a:ext cx="487363" cy="487363"/>
          </a:xfrm>
          <a:prstGeom prst="rect">
            <a:avLst/>
          </a:prstGeom>
        </p:spPr>
      </p:pic>
      <p:pic>
        <p:nvPicPr>
          <p:cNvPr id="4" name="Am-thanh-tra-loi-sai-www_tiengdong_com">
            <a:hlinkClick r:id="" action="ppaction://media"/>
            <a:extLst>
              <a:ext uri="{FF2B5EF4-FFF2-40B4-BE49-F238E27FC236}">
                <a16:creationId xmlns:a16="http://schemas.microsoft.com/office/drawing/2014/main" xmlns="" id="{D6179E63-BF29-58DC-72F8-86C414BC6311}"/>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70832" y="1035603"/>
            <a:ext cx="487363" cy="487363"/>
          </a:xfrm>
          <a:prstGeom prst="rect">
            <a:avLst/>
          </a:prstGeom>
        </p:spPr>
      </p:pic>
      <p:pic>
        <p:nvPicPr>
          <p:cNvPr id="6" name="Đúng">
            <a:extLst>
              <a:ext uri="{FF2B5EF4-FFF2-40B4-BE49-F238E27FC236}">
                <a16:creationId xmlns:a16="http://schemas.microsoft.com/office/drawing/2014/main" xmlns="" id="{135564E2-3BFB-ABAC-FC11-991AE6B7F1A2}"/>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1227776" y="3959967"/>
            <a:ext cx="1091934" cy="873546"/>
          </a:xfrm>
          <a:prstGeom prst="rect">
            <a:avLst/>
          </a:prstGeom>
        </p:spPr>
      </p:pic>
      <p:pic>
        <p:nvPicPr>
          <p:cNvPr id="13" name="Picture 12">
            <a:extLst>
              <a:ext uri="{FF2B5EF4-FFF2-40B4-BE49-F238E27FC236}">
                <a16:creationId xmlns:a16="http://schemas.microsoft.com/office/drawing/2014/main" xmlns="" id="{B80C9F4E-4D48-E12F-60FB-103BC9C1EAE7}"/>
              </a:ext>
            </a:extLst>
          </p:cNvPr>
          <p:cNvPicPr>
            <a:picLocks noChangeAspect="1"/>
          </p:cNvPicPr>
          <p:nvPr/>
        </p:nvPicPr>
        <p:blipFill>
          <a:blip r:embed="rId12"/>
          <a:stretch>
            <a:fillRect/>
          </a:stretch>
        </p:blipFill>
        <p:spPr>
          <a:xfrm>
            <a:off x="1289875" y="1951610"/>
            <a:ext cx="824344" cy="824344"/>
          </a:xfrm>
          <a:prstGeom prst="rect">
            <a:avLst/>
          </a:prstGeom>
        </p:spPr>
      </p:pic>
      <p:pic>
        <p:nvPicPr>
          <p:cNvPr id="8" name="Picture 7">
            <a:extLst>
              <a:ext uri="{FF2B5EF4-FFF2-40B4-BE49-F238E27FC236}">
                <a16:creationId xmlns:a16="http://schemas.microsoft.com/office/drawing/2014/main" xmlns="" id="{7BE9C527-39A4-6F8C-332B-0AAC4AF1665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6789" y="-184431"/>
            <a:ext cx="3520734" cy="1980413"/>
          </a:xfrm>
          <a:prstGeom prst="rect">
            <a:avLst/>
          </a:prstGeom>
        </p:spPr>
      </p:pic>
    </p:spTree>
    <p:extLst>
      <p:ext uri="{BB962C8B-B14F-4D97-AF65-F5344CB8AC3E}">
        <p14:creationId xmlns:p14="http://schemas.microsoft.com/office/powerpoint/2010/main" val="33895820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audio>
              <p:cMediaNode vol="80000">
                <p:cTn id="14" fill="hold" display="0">
                  <p:stCondLst>
                    <p:cond delay="indefinite"/>
                  </p:stCondLst>
                  <p:endCondLst>
                    <p:cond evt="onStopAudio" delay="0">
                      <p:tgtEl>
                        <p:sldTgt/>
                      </p:tgtEl>
                    </p:cond>
                  </p:endCondLst>
                </p:cTn>
                <p:tgtEl>
                  <p:spTgt spid="4"/>
                </p:tgtEl>
              </p:cMediaNode>
            </p:audio>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49" presetClass="entr" presetSubtype="0" decel="10000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 presetClass="mediacall" presetSubtype="0" fill="hold" nodeType="withEffect">
                                  <p:stCondLst>
                                    <p:cond delay="0"/>
                                  </p:stCondLst>
                                  <p:childTnLst>
                                    <p:cmd type="call" cmd="playFrom(0.0)">
                                      <p:cBhvr>
                                        <p:cTn id="31" dur="3448" fill="hold"/>
                                        <p:tgtEl>
                                          <p:spTgt spid="2"/>
                                        </p:tgtEl>
                                      </p:cBhvr>
                                    </p:cmd>
                                  </p:childTnLst>
                                </p:cTn>
                              </p:par>
                              <p:par>
                                <p:cTn id="32" presetID="1" presetClass="emph" presetSubtype="2" fill="hold" nodeType="withEffect">
                                  <p:stCondLst>
                                    <p:cond delay="0"/>
                                  </p:stCondLst>
                                  <p:childTnLst>
                                    <p:animClr clrSpc="rgb" dir="cw">
                                      <p:cBhvr>
                                        <p:cTn id="33" dur="2000" fill="hold"/>
                                        <p:tgtEl>
                                          <p:spTgt spid="17"/>
                                        </p:tgtEl>
                                        <p:attrNameLst>
                                          <p:attrName>fillcolor</p:attrName>
                                        </p:attrNameLst>
                                      </p:cBhvr>
                                      <p:to>
                                        <a:schemeClr val="accent2"/>
                                      </p:to>
                                    </p:animClr>
                                    <p:set>
                                      <p:cBhvr>
                                        <p:cTn id="34" dur="2000" fill="hold"/>
                                        <p:tgtEl>
                                          <p:spTgt spid="17"/>
                                        </p:tgtEl>
                                        <p:attrNameLst>
                                          <p:attrName>fill.type</p:attrName>
                                        </p:attrNameLst>
                                      </p:cBhvr>
                                      <p:to>
                                        <p:strVal val="solid"/>
                                      </p:to>
                                    </p:set>
                                    <p:set>
                                      <p:cBhvr>
                                        <p:cTn id="35" dur="2000" fill="hold"/>
                                        <p:tgtEl>
                                          <p:spTgt spid="17"/>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 presetClass="mediacall" presetSubtype="0" fill="hold" nodeType="withEffect">
                                  <p:stCondLst>
                                    <p:cond delay="0"/>
                                  </p:stCondLst>
                                  <p:childTnLst>
                                    <p:cmd type="call" cmd="playFrom(0.0)">
                                      <p:cBhvr>
                                        <p:cTn id="43" dur="5120" fill="hold"/>
                                        <p:tgtEl>
                                          <p:spTgt spid="4"/>
                                        </p:tgtEl>
                                      </p:cBhvr>
                                    </p:cmd>
                                  </p:childTnLst>
                                </p:cTn>
                              </p:par>
                            </p:childTnLst>
                          </p:cTn>
                        </p:par>
                      </p:childTnLst>
                    </p:cTn>
                  </p:par>
                </p:childTnLst>
              </p:cTn>
              <p:nextCondLst>
                <p:cond evt="onClick" delay="0">
                  <p:tgtEl>
                    <p:spTgt spid="16"/>
                  </p:tgtEl>
                </p:cond>
              </p:nextCondLst>
            </p:seq>
          </p:childTnLst>
        </p:cTn>
      </p:par>
    </p:tnLst>
    <p:bldLst>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xmlns="" id="{A2673939-C47C-E26C-5C64-4D6934C99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xmlns=""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xmlns="" id="{C21A69DB-ADB8-8DDE-C22B-0B7A2DD98221}"/>
              </a:ext>
            </a:extLst>
          </p:cNvPr>
          <p:cNvSpPr/>
          <p:nvPr/>
        </p:nvSpPr>
        <p:spPr>
          <a:xfrm>
            <a:off x="2593510" y="574151"/>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srgbClr val="FF3300"/>
                </a:solidFill>
                <a:effectLst/>
                <a:uLnTx/>
                <a:uFillTx/>
                <a:latin typeface="Calibri" panose="020F0502020204030204"/>
                <a:ea typeface="+mn-ea"/>
                <a:cs typeface="+mn-cs"/>
              </a:rPr>
              <a:t>Xin chào, tớ là Khỉ con. Rất vui được làm quen với bạn!</a:t>
            </a:r>
          </a:p>
        </p:txBody>
      </p:sp>
      <p:sp>
        <p:nvSpPr>
          <p:cNvPr id="7" name="Speech Bubble: Oval 6">
            <a:extLst>
              <a:ext uri="{FF2B5EF4-FFF2-40B4-BE49-F238E27FC236}">
                <a16:creationId xmlns:a16="http://schemas.microsoft.com/office/drawing/2014/main" xmlns=""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hỏ</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con,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chúng</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mình</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nhé</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p>
        </p:txBody>
      </p:sp>
      <p:sp>
        <p:nvSpPr>
          <p:cNvPr id="3" name="Freeform 4">
            <a:extLst>
              <a:ext uri="{FF2B5EF4-FFF2-40B4-BE49-F238E27FC236}">
                <a16:creationId xmlns:a16="http://schemas.microsoft.com/office/drawing/2014/main" xmlns="" id="{84FDA5A8-F179-BECD-AFDF-03012C44B089}"/>
              </a:ext>
            </a:extLst>
          </p:cNvPr>
          <p:cNvSpPr/>
          <p:nvPr/>
        </p:nvSpPr>
        <p:spPr>
          <a:xfrm>
            <a:off x="2889102" y="3493636"/>
            <a:ext cx="2670463" cy="3364363"/>
          </a:xfrm>
          <a:custGeom>
            <a:avLst/>
            <a:gdLst/>
            <a:ahLst/>
            <a:cxnLst/>
            <a:rect l="l" t="t" r="r" b="b"/>
            <a:pathLst>
              <a:path w="3266122" h="4114800">
                <a:moveTo>
                  <a:pt x="0" y="0"/>
                </a:moveTo>
                <a:lnTo>
                  <a:pt x="3266122" y="0"/>
                </a:lnTo>
                <a:lnTo>
                  <a:pt x="326612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0275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xmlns="" id="{A2673939-C47C-E26C-5C64-4D6934C99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xmlns="" id="{499E7CB0-2D8B-44E5-E3E1-50CDF6660015}"/>
              </a:ext>
            </a:extLst>
          </p:cNvPr>
          <p:cNvPicPr>
            <a:picLocks noChangeAspect="1"/>
          </p:cNvPicPr>
          <p:nvPr/>
        </p:nvPicPr>
        <p:blipFill>
          <a:blip r:embed="rId3"/>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xmlns="" id="{08E02420-6F27-267F-2218-BBF7486F491B}"/>
              </a:ext>
            </a:extLst>
          </p:cNvPr>
          <p:cNvSpPr/>
          <p:nvPr/>
        </p:nvSpPr>
        <p:spPr>
          <a:xfrm>
            <a:off x="990558" y="1838325"/>
            <a:ext cx="10497499" cy="2266950"/>
          </a:xfrm>
          <a:custGeom>
            <a:avLst/>
            <a:gdLst>
              <a:gd name="connsiteX0" fmla="*/ 0 w 10497499"/>
              <a:gd name="connsiteY0" fmla="*/ 284325 h 1705916"/>
              <a:gd name="connsiteX1" fmla="*/ 284325 w 10497499"/>
              <a:gd name="connsiteY1" fmla="*/ 0 h 1705916"/>
              <a:gd name="connsiteX2" fmla="*/ 10213174 w 10497499"/>
              <a:gd name="connsiteY2" fmla="*/ 0 h 1705916"/>
              <a:gd name="connsiteX3" fmla="*/ 10497499 w 10497499"/>
              <a:gd name="connsiteY3" fmla="*/ 284325 h 1705916"/>
              <a:gd name="connsiteX4" fmla="*/ 10497499 w 10497499"/>
              <a:gd name="connsiteY4" fmla="*/ 1421591 h 1705916"/>
              <a:gd name="connsiteX5" fmla="*/ 10213174 w 10497499"/>
              <a:gd name="connsiteY5" fmla="*/ 1705916 h 1705916"/>
              <a:gd name="connsiteX6" fmla="*/ 284325 w 10497499"/>
              <a:gd name="connsiteY6" fmla="*/ 1705916 h 1705916"/>
              <a:gd name="connsiteX7" fmla="*/ 0 w 10497499"/>
              <a:gd name="connsiteY7" fmla="*/ 1421591 h 1705916"/>
              <a:gd name="connsiteX8" fmla="*/ 0 w 10497499"/>
              <a:gd name="connsiteY8" fmla="*/ 284325 h 170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7499" h="1705916" fill="none" extrusionOk="0">
                <a:moveTo>
                  <a:pt x="0" y="284325"/>
                </a:moveTo>
                <a:cubicBezTo>
                  <a:pt x="5360" y="107748"/>
                  <a:pt x="112240" y="5208"/>
                  <a:pt x="284325" y="0"/>
                </a:cubicBezTo>
                <a:cubicBezTo>
                  <a:pt x="3143616" y="126006"/>
                  <a:pt x="7885268" y="100915"/>
                  <a:pt x="10213174" y="0"/>
                </a:cubicBezTo>
                <a:cubicBezTo>
                  <a:pt x="10392611" y="18013"/>
                  <a:pt x="10485773" y="119002"/>
                  <a:pt x="10497499" y="284325"/>
                </a:cubicBezTo>
                <a:cubicBezTo>
                  <a:pt x="10434708" y="568207"/>
                  <a:pt x="10492197" y="1170735"/>
                  <a:pt x="10497499" y="1421591"/>
                </a:cubicBezTo>
                <a:cubicBezTo>
                  <a:pt x="10497972" y="1591532"/>
                  <a:pt x="10383241" y="1700582"/>
                  <a:pt x="10213174" y="1705916"/>
                </a:cubicBezTo>
                <a:cubicBezTo>
                  <a:pt x="5273138" y="1785528"/>
                  <a:pt x="1964793" y="1749127"/>
                  <a:pt x="284325" y="1705916"/>
                </a:cubicBezTo>
                <a:cubicBezTo>
                  <a:pt x="111010" y="1715794"/>
                  <a:pt x="-19021" y="1573503"/>
                  <a:pt x="0" y="1421591"/>
                </a:cubicBezTo>
                <a:cubicBezTo>
                  <a:pt x="26697" y="1228656"/>
                  <a:pt x="37971" y="591142"/>
                  <a:pt x="0" y="284325"/>
                </a:cubicBezTo>
                <a:close/>
              </a:path>
              <a:path w="10497499" h="1705916" stroke="0" extrusionOk="0">
                <a:moveTo>
                  <a:pt x="0" y="284325"/>
                </a:moveTo>
                <a:cubicBezTo>
                  <a:pt x="8373" y="101203"/>
                  <a:pt x="125602" y="6649"/>
                  <a:pt x="284325" y="0"/>
                </a:cubicBezTo>
                <a:cubicBezTo>
                  <a:pt x="1335499" y="151700"/>
                  <a:pt x="6825600" y="-163562"/>
                  <a:pt x="10213174" y="0"/>
                </a:cubicBezTo>
                <a:cubicBezTo>
                  <a:pt x="10339009" y="-3615"/>
                  <a:pt x="10486829" y="123036"/>
                  <a:pt x="10497499" y="284325"/>
                </a:cubicBezTo>
                <a:cubicBezTo>
                  <a:pt x="10573157" y="711945"/>
                  <a:pt x="10542512" y="1088515"/>
                  <a:pt x="10497499" y="1421591"/>
                </a:cubicBezTo>
                <a:cubicBezTo>
                  <a:pt x="10506531" y="1574503"/>
                  <a:pt x="10353005" y="1688686"/>
                  <a:pt x="10213174" y="1705916"/>
                </a:cubicBezTo>
                <a:cubicBezTo>
                  <a:pt x="7669946" y="1813745"/>
                  <a:pt x="5187024" y="1828467"/>
                  <a:pt x="284325" y="1705916"/>
                </a:cubicBezTo>
                <a:cubicBezTo>
                  <a:pt x="125671" y="1702563"/>
                  <a:pt x="-355" y="1592795"/>
                  <a:pt x="0" y="1421591"/>
                </a:cubicBezTo>
                <a:cubicBezTo>
                  <a:pt x="59541" y="1169433"/>
                  <a:pt x="59150" y="826806"/>
                  <a:pt x="0" y="284325"/>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custGeom>
                    <a:avLst/>
                    <a:gdLst>
                      <a:gd name="connsiteX0" fmla="*/ 0 w 10497499"/>
                      <a:gd name="connsiteY0" fmla="*/ 377832 h 2266950"/>
                      <a:gd name="connsiteX1" fmla="*/ 284325 w 10497499"/>
                      <a:gd name="connsiteY1" fmla="*/ 0 h 2266950"/>
                      <a:gd name="connsiteX2" fmla="*/ 10213174 w 10497499"/>
                      <a:gd name="connsiteY2" fmla="*/ 0 h 2266950"/>
                      <a:gd name="connsiteX3" fmla="*/ 10497499 w 10497499"/>
                      <a:gd name="connsiteY3" fmla="*/ 377832 h 2266950"/>
                      <a:gd name="connsiteX4" fmla="*/ 10497499 w 10497499"/>
                      <a:gd name="connsiteY4" fmla="*/ 1889117 h 2266950"/>
                      <a:gd name="connsiteX5" fmla="*/ 10213174 w 10497499"/>
                      <a:gd name="connsiteY5" fmla="*/ 2266950 h 2266950"/>
                      <a:gd name="connsiteX6" fmla="*/ 284325 w 10497499"/>
                      <a:gd name="connsiteY6" fmla="*/ 2266950 h 2266950"/>
                      <a:gd name="connsiteX7" fmla="*/ 0 w 10497499"/>
                      <a:gd name="connsiteY7" fmla="*/ 1889117 h 2266950"/>
                      <a:gd name="connsiteX8" fmla="*/ 0 w 10497499"/>
                      <a:gd name="connsiteY8" fmla="*/ 377832 h 2266950"/>
                      <a:gd name="connsiteX0" fmla="*/ 0 w 10497499"/>
                      <a:gd name="connsiteY0" fmla="*/ 377832 h 2266950"/>
                      <a:gd name="connsiteX1" fmla="*/ 284325 w 10497499"/>
                      <a:gd name="connsiteY1" fmla="*/ 0 h 2266950"/>
                      <a:gd name="connsiteX2" fmla="*/ 10213174 w 10497499"/>
                      <a:gd name="connsiteY2" fmla="*/ 0 h 2266950"/>
                      <a:gd name="connsiteX3" fmla="*/ 10497499 w 10497499"/>
                      <a:gd name="connsiteY3" fmla="*/ 377832 h 2266950"/>
                      <a:gd name="connsiteX4" fmla="*/ 10497499 w 10497499"/>
                      <a:gd name="connsiteY4" fmla="*/ 1889117 h 2266950"/>
                      <a:gd name="connsiteX5" fmla="*/ 10213174 w 10497499"/>
                      <a:gd name="connsiteY5" fmla="*/ 2266950 h 2266950"/>
                      <a:gd name="connsiteX6" fmla="*/ 284325 w 10497499"/>
                      <a:gd name="connsiteY6" fmla="*/ 2266950 h 2266950"/>
                      <a:gd name="connsiteX7" fmla="*/ 0 w 10497499"/>
                      <a:gd name="connsiteY7" fmla="*/ 1889117 h 2266950"/>
                      <a:gd name="connsiteX8" fmla="*/ 0 w 10497499"/>
                      <a:gd name="connsiteY8" fmla="*/ 377832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7499" h="2266950" fill="none" extrusionOk="0">
                        <a:moveTo>
                          <a:pt x="0" y="377832"/>
                        </a:moveTo>
                        <a:cubicBezTo>
                          <a:pt x="8399" y="132101"/>
                          <a:pt x="106884" y="8773"/>
                          <a:pt x="284325" y="0"/>
                        </a:cubicBezTo>
                        <a:cubicBezTo>
                          <a:pt x="2988857" y="-105598"/>
                          <a:pt x="7652582" y="457238"/>
                          <a:pt x="10213174" y="0"/>
                        </a:cubicBezTo>
                        <a:cubicBezTo>
                          <a:pt x="10408166" y="36441"/>
                          <a:pt x="10469750" y="146803"/>
                          <a:pt x="10497499" y="377832"/>
                        </a:cubicBezTo>
                        <a:cubicBezTo>
                          <a:pt x="10448540" y="697242"/>
                          <a:pt x="10485671" y="1557938"/>
                          <a:pt x="10497499" y="1889117"/>
                        </a:cubicBezTo>
                        <a:cubicBezTo>
                          <a:pt x="10498388" y="2126321"/>
                          <a:pt x="10394045" y="2255441"/>
                          <a:pt x="10213174" y="2266950"/>
                        </a:cubicBezTo>
                        <a:cubicBezTo>
                          <a:pt x="5436662" y="2586669"/>
                          <a:pt x="1976047" y="2120759"/>
                          <a:pt x="284325" y="2266950"/>
                        </a:cubicBezTo>
                        <a:cubicBezTo>
                          <a:pt x="82428" y="2297411"/>
                          <a:pt x="-47941" y="2083211"/>
                          <a:pt x="0" y="1889117"/>
                        </a:cubicBezTo>
                        <a:cubicBezTo>
                          <a:pt x="49470" y="1647578"/>
                          <a:pt x="19522" y="859278"/>
                          <a:pt x="0" y="377832"/>
                        </a:cubicBezTo>
                        <a:close/>
                      </a:path>
                      <a:path w="10497499" h="2266950" stroke="0" extrusionOk="0">
                        <a:moveTo>
                          <a:pt x="0" y="377832"/>
                        </a:moveTo>
                        <a:cubicBezTo>
                          <a:pt x="28668" y="156411"/>
                          <a:pt x="111013" y="8709"/>
                          <a:pt x="284325" y="0"/>
                        </a:cubicBezTo>
                        <a:cubicBezTo>
                          <a:pt x="1184843" y="105807"/>
                          <a:pt x="7162579" y="-400471"/>
                          <a:pt x="10213174" y="0"/>
                        </a:cubicBezTo>
                        <a:cubicBezTo>
                          <a:pt x="10329834" y="-37691"/>
                          <a:pt x="10509904" y="145009"/>
                          <a:pt x="10497499" y="377832"/>
                        </a:cubicBezTo>
                        <a:cubicBezTo>
                          <a:pt x="10652571" y="929796"/>
                          <a:pt x="10608232" y="1489849"/>
                          <a:pt x="10497499" y="1889117"/>
                        </a:cubicBezTo>
                        <a:cubicBezTo>
                          <a:pt x="10510893" y="2106628"/>
                          <a:pt x="10327171" y="2235123"/>
                          <a:pt x="10213174" y="2266950"/>
                        </a:cubicBezTo>
                        <a:cubicBezTo>
                          <a:pt x="7863017" y="2668325"/>
                          <a:pt x="5074466" y="2536128"/>
                          <a:pt x="284325" y="2266950"/>
                        </a:cubicBezTo>
                        <a:cubicBezTo>
                          <a:pt x="116777" y="2263723"/>
                          <a:pt x="3313" y="2082490"/>
                          <a:pt x="0" y="1889117"/>
                        </a:cubicBezTo>
                        <a:cubicBezTo>
                          <a:pt x="115454" y="1516144"/>
                          <a:pt x="26235" y="1162412"/>
                          <a:pt x="0" y="377832"/>
                        </a:cubicBezTo>
                        <a:close/>
                      </a:path>
                      <a:path w="10497499" h="2266950" fill="none" stroke="0" extrusionOk="0">
                        <a:moveTo>
                          <a:pt x="0" y="377832"/>
                        </a:moveTo>
                        <a:cubicBezTo>
                          <a:pt x="14361" y="115133"/>
                          <a:pt x="109454" y="17852"/>
                          <a:pt x="284325" y="0"/>
                        </a:cubicBezTo>
                        <a:cubicBezTo>
                          <a:pt x="2742730" y="-30280"/>
                          <a:pt x="8056388" y="-217808"/>
                          <a:pt x="10213174" y="0"/>
                        </a:cubicBezTo>
                        <a:cubicBezTo>
                          <a:pt x="10366747" y="20940"/>
                          <a:pt x="10457584" y="146881"/>
                          <a:pt x="10497499" y="377832"/>
                        </a:cubicBezTo>
                        <a:cubicBezTo>
                          <a:pt x="10478623" y="719318"/>
                          <a:pt x="10505097" y="1562266"/>
                          <a:pt x="10497499" y="1889117"/>
                        </a:cubicBezTo>
                        <a:cubicBezTo>
                          <a:pt x="10511790" y="2108649"/>
                          <a:pt x="10378679" y="2255290"/>
                          <a:pt x="10213174" y="2266950"/>
                        </a:cubicBezTo>
                        <a:cubicBezTo>
                          <a:pt x="5317888" y="2116448"/>
                          <a:pt x="1793286" y="2119664"/>
                          <a:pt x="284325" y="2266950"/>
                        </a:cubicBezTo>
                        <a:cubicBezTo>
                          <a:pt x="105258" y="2268215"/>
                          <a:pt x="-19982" y="2129398"/>
                          <a:pt x="0" y="1889117"/>
                        </a:cubicBezTo>
                        <a:cubicBezTo>
                          <a:pt x="-40524" y="1673609"/>
                          <a:pt x="30962" y="822603"/>
                          <a:pt x="0" y="37783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prstClr val="black"/>
                </a:solidFill>
                <a:effectLst/>
                <a:uLnTx/>
                <a:uFillTx/>
                <a:latin typeface="Calibri" panose="020F0502020204030204"/>
                <a:ea typeface="+mn-ea"/>
                <a:cs typeface="+mn-cs"/>
              </a:rPr>
              <a:t>Hãy liệt kê một số việc làm mà em biết về tôn trọng hoặc chưa tôn trọng sự khác biệt đối với mọi người xung quanh </a:t>
            </a:r>
            <a:endPar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15">
            <a:extLst>
              <a:ext uri="{FF2B5EF4-FFF2-40B4-BE49-F238E27FC236}">
                <a16:creationId xmlns:a16="http://schemas.microsoft.com/office/drawing/2014/main" xmlns="" id="{D41C447D-197E-3DD4-D08F-B1D9FF4771ED}"/>
              </a:ext>
            </a:extLst>
          </p:cNvPr>
          <p:cNvPicPr>
            <a:picLocks noChangeAspect="1"/>
          </p:cNvPicPr>
          <p:nvPr/>
        </p:nvPicPr>
        <p:blipFill>
          <a:blip r:embed="rId4"/>
          <a:srcRect/>
          <a:stretch>
            <a:fillRect/>
          </a:stretch>
        </p:blipFill>
        <p:spPr>
          <a:xfrm>
            <a:off x="173702" y="89675"/>
            <a:ext cx="1212798" cy="2137090"/>
          </a:xfrm>
          <a:prstGeom prst="rect">
            <a:avLst/>
          </a:prstGeom>
        </p:spPr>
      </p:pic>
    </p:spTree>
    <p:extLst>
      <p:ext uri="{BB962C8B-B14F-4D97-AF65-F5344CB8AC3E}">
        <p14:creationId xmlns:p14="http://schemas.microsoft.com/office/powerpoint/2010/main" val="6929851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xmlns="" id="{A2673939-C47C-E26C-5C64-4D6934C99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xmlns=""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xmlns="" id="{C21A69DB-ADB8-8DDE-C22B-0B7A2DD98221}"/>
              </a:ext>
            </a:extLst>
          </p:cNvPr>
          <p:cNvSpPr/>
          <p:nvPr/>
        </p:nvSpPr>
        <p:spPr>
          <a:xfrm>
            <a:off x="2593510" y="574151"/>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srgbClr val="FF3300"/>
                </a:solidFill>
                <a:effectLst/>
                <a:uLnTx/>
                <a:uFillTx/>
                <a:latin typeface="Calibri" panose="020F0502020204030204"/>
                <a:ea typeface="+mn-ea"/>
                <a:cs typeface="+mn-cs"/>
              </a:rPr>
              <a:t>Xin chào, tớ là Cáo con. Rất vui được làm quen với bạn!</a:t>
            </a:r>
          </a:p>
        </p:txBody>
      </p:sp>
      <p:sp>
        <p:nvSpPr>
          <p:cNvPr id="7" name="Speech Bubble: Oval 6">
            <a:extLst>
              <a:ext uri="{FF2B5EF4-FFF2-40B4-BE49-F238E27FC236}">
                <a16:creationId xmlns:a16="http://schemas.microsoft.com/office/drawing/2014/main" xmlns=""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srgbClr val="4472C4">
                    <a:lumMod val="75000"/>
                  </a:srgbClr>
                </a:solidFill>
                <a:effectLst/>
                <a:uLnTx/>
                <a:uFillTx/>
                <a:latin typeface="Calibri" panose="020F0502020204030204"/>
                <a:ea typeface="+mn-ea"/>
                <a:cs typeface="+mn-cs"/>
              </a:rPr>
              <a:t>Xin chào, tớ là thỏ con, chúng mình làm bạn nhé!</a:t>
            </a:r>
          </a:p>
        </p:txBody>
      </p:sp>
      <p:sp>
        <p:nvSpPr>
          <p:cNvPr id="3" name="Freeform 5">
            <a:extLst>
              <a:ext uri="{FF2B5EF4-FFF2-40B4-BE49-F238E27FC236}">
                <a16:creationId xmlns:a16="http://schemas.microsoft.com/office/drawing/2014/main" xmlns="" id="{0B28B3C6-84BB-9B3E-6BA0-4B7E977FF79B}"/>
              </a:ext>
            </a:extLst>
          </p:cNvPr>
          <p:cNvSpPr/>
          <p:nvPr/>
        </p:nvSpPr>
        <p:spPr>
          <a:xfrm>
            <a:off x="1780802" y="3705113"/>
            <a:ext cx="3386944" cy="3001993"/>
          </a:xfrm>
          <a:custGeom>
            <a:avLst/>
            <a:gdLst/>
            <a:ahLst/>
            <a:cxnLst/>
            <a:rect l="l" t="t" r="r" b="b"/>
            <a:pathLst>
              <a:path w="4089083" h="4114800">
                <a:moveTo>
                  <a:pt x="0" y="0"/>
                </a:moveTo>
                <a:lnTo>
                  <a:pt x="4089083" y="0"/>
                </a:lnTo>
                <a:lnTo>
                  <a:pt x="4089083"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842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xmlns="" id="{FF279E7A-50EF-4FC4-9C4B-5CE2B822E62D}"/>
              </a:ext>
            </a:extLst>
          </p:cNvPr>
          <p:cNvPicPr>
            <a:picLocks noChangeAspect="1"/>
          </p:cNvPicPr>
          <p:nvPr/>
        </p:nvPicPr>
        <p:blipFill>
          <a:blip r:embed="rId2">
            <a:biLevel thresh="75000"/>
          </a:blip>
          <a:srcRect/>
          <a:stretch>
            <a:fillRect/>
          </a:stretch>
        </p:blipFill>
        <p:spPr>
          <a:xfrm>
            <a:off x="699510" y="289931"/>
            <a:ext cx="10961548" cy="1648798"/>
          </a:xfrm>
          <a:prstGeom prst="rect">
            <a:avLst/>
          </a:prstGeom>
        </p:spPr>
      </p:pic>
      <p:sp>
        <p:nvSpPr>
          <p:cNvPr id="6" name="TextBox 5">
            <a:extLst>
              <a:ext uri="{FF2B5EF4-FFF2-40B4-BE49-F238E27FC236}">
                <a16:creationId xmlns:a16="http://schemas.microsoft.com/office/drawing/2014/main" xmlns="" id="{38F254DC-F769-471F-A619-602542C113DF}"/>
              </a:ext>
            </a:extLst>
          </p:cNvPr>
          <p:cNvSpPr txBox="1"/>
          <p:nvPr/>
        </p:nvSpPr>
        <p:spPr>
          <a:xfrm flipH="1">
            <a:off x="1730476" y="511278"/>
            <a:ext cx="1077615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a:ln>
                  <a:noFill/>
                </a:ln>
                <a:solidFill>
                  <a:srgbClr val="FF0000"/>
                </a:solidFill>
                <a:effectLst>
                  <a:glow rad="190500">
                    <a:srgbClr val="FFC000">
                      <a:lumMod val="20000"/>
                      <a:lumOff val="80000"/>
                      <a:alpha val="40000"/>
                    </a:srgbClr>
                  </a:glow>
                </a:effectLst>
                <a:uLnTx/>
                <a:uFillTx/>
                <a:latin typeface="LNTH-Hoa Nho LNTH" pitchFamily="2" charset="0"/>
                <a:ea typeface="+mn-ea"/>
                <a:cs typeface="+mn-cs"/>
              </a:rPr>
              <a:t>HÀNH TRÌNH KẾT THÚC</a:t>
            </a:r>
          </a:p>
        </p:txBody>
      </p:sp>
      <p:pic>
        <p:nvPicPr>
          <p:cNvPr id="7" name="Picture 9">
            <a:extLst>
              <a:ext uri="{FF2B5EF4-FFF2-40B4-BE49-F238E27FC236}">
                <a16:creationId xmlns:a16="http://schemas.microsoft.com/office/drawing/2014/main" xmlns="" id="{4AFA0627-546B-46EF-BEE8-222E05072E37}"/>
              </a:ext>
            </a:extLst>
          </p:cNvPr>
          <p:cNvPicPr>
            <a:picLocks noChangeAspect="1"/>
          </p:cNvPicPr>
          <p:nvPr/>
        </p:nvPicPr>
        <p:blipFill>
          <a:blip r:embed="rId3"/>
          <a:srcRect/>
          <a:stretch>
            <a:fillRect/>
          </a:stretch>
        </p:blipFill>
        <p:spPr>
          <a:xfrm flipH="1">
            <a:off x="128720" y="1713754"/>
            <a:ext cx="4478009" cy="3240959"/>
          </a:xfrm>
          <a:prstGeom prst="rect">
            <a:avLst/>
          </a:prstGeom>
        </p:spPr>
      </p:pic>
      <p:sp>
        <p:nvSpPr>
          <p:cNvPr id="8" name="Speech Bubble: Rectangle with Corners Rounded 7">
            <a:extLst>
              <a:ext uri="{FF2B5EF4-FFF2-40B4-BE49-F238E27FC236}">
                <a16:creationId xmlns:a16="http://schemas.microsoft.com/office/drawing/2014/main" xmlns="" id="{43CDD763-1475-4FA3-B825-A1020996E138}"/>
              </a:ext>
            </a:extLst>
          </p:cNvPr>
          <p:cNvSpPr/>
          <p:nvPr/>
        </p:nvSpPr>
        <p:spPr>
          <a:xfrm>
            <a:off x="5049700" y="2160076"/>
            <a:ext cx="6611358" cy="2244803"/>
          </a:xfrm>
          <a:prstGeom prst="wedgeRoundRectCallout">
            <a:avLst>
              <a:gd name="adj1" fmla="val -69464"/>
              <a:gd name="adj2" fmla="val -15026"/>
              <a:gd name="adj3" fmla="val 16667"/>
            </a:avLst>
          </a:prstGeom>
          <a:solidFill>
            <a:srgbClr val="FFFF00"/>
          </a:solidFill>
          <a:ln w="571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a:ln>
                  <a:noFill/>
                </a:ln>
                <a:solidFill>
                  <a:prstClr val="black"/>
                </a:solidFill>
                <a:effectLst/>
                <a:uLnTx/>
                <a:uFillTx/>
                <a:latin typeface="Calibri" panose="020F0502020204030204"/>
                <a:ea typeface="+mn-ea"/>
                <a:cs typeface="+mn-cs"/>
              </a:rPr>
              <a:t>Cảm ơn các bạn nhỏ đã đồng hành cùng tớ nhé</a:t>
            </a:r>
          </a:p>
        </p:txBody>
      </p:sp>
    </p:spTree>
    <p:extLst>
      <p:ext uri="{BB962C8B-B14F-4D97-AF65-F5344CB8AC3E}">
        <p14:creationId xmlns:p14="http://schemas.microsoft.com/office/powerpoint/2010/main" val="33617652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92A77C0-1720-C433-36EB-3770FBE42E2A}"/>
              </a:ext>
            </a:extLst>
          </p:cNvPr>
          <p:cNvSpPr/>
          <p:nvPr/>
        </p:nvSpPr>
        <p:spPr>
          <a:xfrm>
            <a:off x="400050" y="381000"/>
            <a:ext cx="11334750" cy="61626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xmlns="" id="{8BBC13B2-63AA-C0E7-5212-F2C01F7616AE}"/>
              </a:ext>
            </a:extLst>
          </p:cNvPr>
          <p:cNvSpPr txBox="1"/>
          <p:nvPr/>
        </p:nvSpPr>
        <p:spPr>
          <a:xfrm>
            <a:off x="1466850" y="571500"/>
            <a:ext cx="9410700" cy="1200329"/>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Hãy vẽ chân dung của em vào giữa bông hoa, ghi đặc điểm khác biệt của bản thân mà em tự hào và muốn được mọi người tôn trọng trên mỗi cánh hoa.</a:t>
            </a:r>
            <a:endParaRPr lang="en-US" sz="2400" b="1"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xmlns="" id="{DC526A4D-988B-FD2D-0C43-26787ADA14D9}"/>
              </a:ext>
            </a:extLst>
          </p:cNvPr>
          <p:cNvPicPr>
            <a:picLocks noChangeAspect="1"/>
          </p:cNvPicPr>
          <p:nvPr/>
        </p:nvPicPr>
        <p:blipFill>
          <a:blip r:embed="rId2"/>
          <a:stretch>
            <a:fillRect/>
          </a:stretch>
        </p:blipFill>
        <p:spPr>
          <a:xfrm>
            <a:off x="3686174" y="1833767"/>
            <a:ext cx="4791075" cy="4443208"/>
          </a:xfrm>
          <a:prstGeom prst="rect">
            <a:avLst/>
          </a:prstGeom>
        </p:spPr>
      </p:pic>
    </p:spTree>
    <p:extLst>
      <p:ext uri="{BB962C8B-B14F-4D97-AF65-F5344CB8AC3E}">
        <p14:creationId xmlns:p14="http://schemas.microsoft.com/office/powerpoint/2010/main" val="37835755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xmlns="" id="{2ECED1C9-070A-94FD-727A-738BC44C75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54"/>
          <a:stretch/>
        </p:blipFill>
        <p:spPr>
          <a:xfrm>
            <a:off x="20" y="1282"/>
            <a:ext cx="12191980" cy="6856718"/>
          </a:xfrm>
          <a:prstGeom prst="rect">
            <a:avLst/>
          </a:prstGeom>
        </p:spPr>
      </p:pic>
      <p:pic>
        <p:nvPicPr>
          <p:cNvPr id="4" name="Picture 3" descr="Text, whiteboard&#10;&#10;Description automatically generated">
            <a:extLst>
              <a:ext uri="{FF2B5EF4-FFF2-40B4-BE49-F238E27FC236}">
                <a16:creationId xmlns:a16="http://schemas.microsoft.com/office/drawing/2014/main" xmlns="" id="{46A08265-8CAD-F002-C42B-04D2C35BB8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76" b="89984" l="4149" r="94761">
                        <a14:foregroundMark x1="16409" y1="81828" x2="16447" y2="83299"/>
                        <a14:foregroundMark x1="15506" y1="47173" x2="16389" y2="81056"/>
                        <a14:foregroundMark x1="14930" y1="46365" x2="19776" y2="56018"/>
                        <a14:foregroundMark x1="6269" y1="56018" x2="15173" y2="66922"/>
                        <a14:foregroundMark x1="19322" y1="66438" x2="19079" y2="68013"/>
                        <a14:foregroundMark x1="81163" y1="64701" x2="87795" y2="73223"/>
                        <a14:foregroundMark x1="88159" y1="64055" x2="87553" y2="64701"/>
                        <a14:foregroundMark x1="88159" y1="64378" x2="91581" y2="59168"/>
                        <a14:foregroundMark x1="94791" y1="55372" x2="93943" y2="57431"/>
                        <a14:foregroundMark x1="88613" y1="65953" x2="89340" y2="70396"/>
                        <a14:foregroundMark x1="84131" y1="43538" x2="87674" y2="44952"/>
                        <a14:foregroundMark x1="16111" y1="66115" x2="18595" y2="67528"/>
                        <a14:foregroundMark x1="4634" y1="54402" x2="4724" y2="54402"/>
                        <a14:foregroundMark x1="4724" y1="52989" x2="4634" y2="53796"/>
                        <a14:foregroundMark x1="4149" y1="56018" x2="5572" y2="55695"/>
                        <a14:foregroundMark x1="13992" y1="80977" x2="13992" y2="77787"/>
                        <a14:backgroundMark x1="36372" y1="76535" x2="48092" y2="96607"/>
                        <a14:backgroundMark x1="27135" y1="31826" x2="27953" y2="54402"/>
                        <a14:backgroundMark x1="27256" y1="41155" x2="27832" y2="65792"/>
                        <a14:backgroundMark x1="27832" y1="65792" x2="27832" y2="65792"/>
                        <a14:backgroundMark x1="27832" y1="60743" x2="30436" y2="75283"/>
                        <a14:backgroundMark x1="30436" y1="75283" x2="30436" y2="75283"/>
                        <a14:backgroundMark x1="28195" y1="64863" x2="30557" y2="82229"/>
                        <a14:backgroundMark x1="30557" y1="82229" x2="30557" y2="82229"/>
                        <a14:backgroundMark x1="23804" y1="70679" x2="25348" y2="78433"/>
                        <a14:backgroundMark x1="25348" y1="78433" x2="25348" y2="78433"/>
                        <a14:backgroundMark x1="25954" y1="77019" x2="29013" y2="81583"/>
                        <a14:backgroundMark x1="29255" y1="74798" x2="33767" y2="84895"/>
                        <a14:backgroundMark x1="33767" y1="84895" x2="33767" y2="84895"/>
                        <a14:backgroundMark x1="31042" y1="73546" x2="31042" y2="81260"/>
                        <a14:backgroundMark x1="31042" y1="81260" x2="31042" y2="81260"/>
                        <a14:backgroundMark x1="25954" y1="67690" x2="25712" y2="79079"/>
                        <a14:backgroundMark x1="25712" y1="79079" x2="25712" y2="79079"/>
                        <a14:backgroundMark x1="24167" y1="67205" x2="25227" y2="78110"/>
                        <a14:backgroundMark x1="25227" y1="78110" x2="25227" y2="78110"/>
                        <a14:backgroundMark x1="24046" y1="71163" x2="24167" y2="79523"/>
                        <a14:backgroundMark x1="24167" y1="79523" x2="24167" y2="79523"/>
                        <a14:backgroundMark x1="23592" y1="70679" x2="25469" y2="79847"/>
                        <a14:backgroundMark x1="25469" y1="79847" x2="25469" y2="79847"/>
                        <a14:backgroundMark x1="25591" y1="68942" x2="29013" y2="79847"/>
                        <a14:backgroundMark x1="29013" y1="79847" x2="29013" y2="79847"/>
                        <a14:backgroundMark x1="31526" y1="64701" x2="37674" y2="78271"/>
                        <a14:backgroundMark x1="37674" y1="78271" x2="37674" y2="78271"/>
                        <a14:backgroundMark x1="45609" y1="63126" x2="51787" y2="84128"/>
                        <a14:backgroundMark x1="51787" y1="84128" x2="51787" y2="84128"/>
                        <a14:backgroundMark x1="53543" y1="71486" x2="56027" y2="87116"/>
                        <a14:backgroundMark x1="56027" y1="87116" x2="56027" y2="87116"/>
                        <a14:backgroundMark x1="59721" y1="67528" x2="64325" y2="88691"/>
                        <a14:backgroundMark x1="64325" y1="88691" x2="64325" y2="88691"/>
                        <a14:backgroundMark x1="68837" y1="96607" x2="68837" y2="96607"/>
                        <a14:backgroundMark x1="69079" y1="81422" x2="69079" y2="81422"/>
                        <a14:backgroundMark x1="65869" y1="82229" x2="66354" y2="94386"/>
                        <a14:backgroundMark x1="66354" y1="94386" x2="66354" y2="94386"/>
                        <a14:backgroundMark x1="42065" y1="82068" x2="68716" y2="84612"/>
                        <a14:backgroundMark x1="66596" y1="86349" x2="61266" y2="74031"/>
                        <a14:backgroundMark x1="61266" y1="74031" x2="61266" y2="74031"/>
                        <a14:backgroundMark x1="15415" y1="86511" x2="19655" y2="86955"/>
                        <a14:backgroundMark x1="48819" y1="86632" x2="48819" y2="86632"/>
                        <a14:backgroundMark x1="42187" y1="54402" x2="42187" y2="54402"/>
                        <a14:backgroundMark x1="42762" y1="29160" x2="48213" y2="42407"/>
                        <a14:backgroundMark x1="12689" y1="86511" x2="18716" y2="85218"/>
                        <a14:backgroundMark x1="18716" y1="85218" x2="18716" y2="85218"/>
                        <a14:backgroundMark x1="14930" y1="84774" x2="16838" y2="82876"/>
                        <a14:backgroundMark x1="15415" y1="82997" x2="15415" y2="83643"/>
                        <a14:backgroundMark x1="16929" y1="87601" x2="16111" y2="88530"/>
                        <a14:backgroundMark x1="16111" y1="88530" x2="16838" y2="88853"/>
                        <a14:backgroundMark x1="15506" y1="85057" x2="18716" y2="86511"/>
                        <a14:backgroundMark x1="16233" y1="84612" x2="16233" y2="84612"/>
                        <a14:backgroundMark x1="16233" y1="84612" x2="16838" y2="84895"/>
                        <a14:backgroundMark x1="15990" y1="83643" x2="16929" y2="85541"/>
                        <a14:backgroundMark x1="16233" y1="82714" x2="16929" y2="83158"/>
                        <a14:backgroundMark x1="16111" y1="82229" x2="17171" y2="82553"/>
                        <a14:backgroundMark x1="16233" y1="81260" x2="16596" y2="81583"/>
                      </a14:backgroundRemoval>
                    </a14:imgEffect>
                  </a14:imgLayer>
                </a14:imgProps>
              </a:ext>
              <a:ext uri="{28A0092B-C50C-407E-A947-70E740481C1C}">
                <a14:useLocalDpi xmlns:a14="http://schemas.microsoft.com/office/drawing/2010/main" val="0"/>
              </a:ext>
            </a:extLst>
          </a:blip>
          <a:stretch>
            <a:fillRect/>
          </a:stretch>
        </p:blipFill>
        <p:spPr>
          <a:xfrm>
            <a:off x="0" y="-766915"/>
            <a:ext cx="12540410" cy="9404555"/>
          </a:xfrm>
          <a:prstGeom prst="rect">
            <a:avLst/>
          </a:prstGeom>
        </p:spPr>
      </p:pic>
      <p:sp>
        <p:nvSpPr>
          <p:cNvPr id="6" name="TextBox 5">
            <a:extLst>
              <a:ext uri="{FF2B5EF4-FFF2-40B4-BE49-F238E27FC236}">
                <a16:creationId xmlns:a16="http://schemas.microsoft.com/office/drawing/2014/main" xmlns="" id="{BD657AA0-515F-FD5D-CD5C-523C25E8806E}"/>
              </a:ext>
            </a:extLst>
          </p:cNvPr>
          <p:cNvSpPr txBox="1"/>
          <p:nvPr/>
        </p:nvSpPr>
        <p:spPr>
          <a:xfrm>
            <a:off x="5574888" y="1828800"/>
            <a:ext cx="335280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LNTH-Hoa Nho LNTH" pitchFamily="2" charset="0"/>
                <a:ea typeface="+mn-ea"/>
                <a:cs typeface="+mn-cs"/>
              </a:rPr>
              <a:t>CHIA SẺ TRƯỚC LỚP</a:t>
            </a:r>
          </a:p>
        </p:txBody>
      </p:sp>
    </p:spTree>
    <p:extLst>
      <p:ext uri="{BB962C8B-B14F-4D97-AF65-F5344CB8AC3E}">
        <p14:creationId xmlns:p14="http://schemas.microsoft.com/office/powerpoint/2010/main" val="17193727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25D418E-17DC-F154-4C7B-19055117ECFA}"/>
              </a:ext>
            </a:extLst>
          </p:cNvPr>
          <p:cNvPicPr>
            <a:picLocks noChangeAspect="1"/>
          </p:cNvPicPr>
          <p:nvPr/>
        </p:nvPicPr>
        <p:blipFill>
          <a:blip r:embed="rId2"/>
          <a:stretch>
            <a:fillRect/>
          </a:stretch>
        </p:blipFill>
        <p:spPr>
          <a:xfrm>
            <a:off x="4169503" y="903281"/>
            <a:ext cx="3700593" cy="1603387"/>
          </a:xfrm>
          <a:prstGeom prst="rect">
            <a:avLst/>
          </a:prstGeom>
        </p:spPr>
      </p:pic>
      <p:sp>
        <p:nvSpPr>
          <p:cNvPr id="4" name="TextBox 3">
            <a:extLst>
              <a:ext uri="{FF2B5EF4-FFF2-40B4-BE49-F238E27FC236}">
                <a16:creationId xmlns:a16="http://schemas.microsoft.com/office/drawing/2014/main" xmlns="" id="{476BCD05-47CE-3B14-E50D-4C9B05077D5A}"/>
              </a:ext>
            </a:extLst>
          </p:cNvPr>
          <p:cNvSpPr txBox="1"/>
          <p:nvPr/>
        </p:nvSpPr>
        <p:spPr>
          <a:xfrm>
            <a:off x="2039620" y="2779395"/>
            <a:ext cx="7833360" cy="369332"/>
          </a:xfrm>
          <a:prstGeom prst="rect">
            <a:avLst/>
          </a:prstGeom>
          <a:noFill/>
        </p:spPr>
        <p:txBody>
          <a:bodyPr wrap="square" rtlCol="0">
            <a:spAutoFit/>
          </a:bodyPr>
          <a:lstStyle/>
          <a:p>
            <a:pPr algn="ctr"/>
            <a:r>
              <a:rPr lang="en-US" dirty="0"/>
              <a:t>…………………………………………</a:t>
            </a:r>
          </a:p>
        </p:txBody>
      </p:sp>
    </p:spTree>
    <p:extLst>
      <p:ext uri="{BB962C8B-B14F-4D97-AF65-F5344CB8AC3E}">
        <p14:creationId xmlns:p14="http://schemas.microsoft.com/office/powerpoint/2010/main" val="330406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C67747D-B94E-D0BE-9BE8-F31952DB16B6}"/>
              </a:ext>
            </a:extLst>
          </p:cNvPr>
          <p:cNvPicPr>
            <a:picLocks noChangeAspect="1"/>
          </p:cNvPicPr>
          <p:nvPr/>
        </p:nvPicPr>
        <p:blipFill rotWithShape="1">
          <a:blip r:embed="rId2"/>
          <a:srcRect r="75171" b="16339"/>
          <a:stretch/>
        </p:blipFill>
        <p:spPr>
          <a:xfrm>
            <a:off x="7992427" y="-489336"/>
            <a:ext cx="4199573" cy="8089395"/>
          </a:xfrm>
          <a:prstGeom prst="rect">
            <a:avLst/>
          </a:prstGeom>
        </p:spPr>
      </p:pic>
      <p:pic>
        <p:nvPicPr>
          <p:cNvPr id="4" name="Picture 3">
            <a:extLst>
              <a:ext uri="{FF2B5EF4-FFF2-40B4-BE49-F238E27FC236}">
                <a16:creationId xmlns:a16="http://schemas.microsoft.com/office/drawing/2014/main" xmlns="" id="{5AE48CF0-46AE-0015-EEDC-86A2E2EBB082}"/>
              </a:ext>
            </a:extLst>
          </p:cNvPr>
          <p:cNvPicPr>
            <a:picLocks noChangeAspect="1"/>
          </p:cNvPicPr>
          <p:nvPr/>
        </p:nvPicPr>
        <p:blipFill>
          <a:blip r:embed="rId3"/>
          <a:stretch>
            <a:fillRect/>
          </a:stretch>
        </p:blipFill>
        <p:spPr>
          <a:xfrm>
            <a:off x="318091" y="395656"/>
            <a:ext cx="9803218" cy="4676037"/>
          </a:xfrm>
          <a:prstGeom prst="rect">
            <a:avLst/>
          </a:prstGeom>
        </p:spPr>
      </p:pic>
    </p:spTree>
    <p:extLst>
      <p:ext uri="{BB962C8B-B14F-4D97-AF65-F5344CB8AC3E}">
        <p14:creationId xmlns:p14="http://schemas.microsoft.com/office/powerpoint/2010/main" val="4336029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
            <a:extLst>
              <a:ext uri="{FF2B5EF4-FFF2-40B4-BE49-F238E27FC236}">
                <a16:creationId xmlns:a16="http://schemas.microsoft.com/office/drawing/2014/main" xmlns="" id="{7EA5540A-15B6-1DF8-C6C6-DB87F4314DF4}"/>
              </a:ext>
            </a:extLst>
          </p:cNvPr>
          <p:cNvPicPr>
            <a:picLocks noChangeAspect="1"/>
          </p:cNvPicPr>
          <p:nvPr/>
        </p:nvPicPr>
        <p:blipFill>
          <a:blip r:embed="rId2"/>
          <a:srcRect/>
          <a:stretch>
            <a:fillRect/>
          </a:stretch>
        </p:blipFill>
        <p:spPr>
          <a:xfrm>
            <a:off x="87257" y="0"/>
            <a:ext cx="6362703" cy="4712360"/>
          </a:xfrm>
          <a:prstGeom prst="rect">
            <a:avLst/>
          </a:prstGeom>
        </p:spPr>
      </p:pic>
      <p:pic>
        <p:nvPicPr>
          <p:cNvPr id="5" name="Picture 5">
            <a:extLst>
              <a:ext uri="{FF2B5EF4-FFF2-40B4-BE49-F238E27FC236}">
                <a16:creationId xmlns:a16="http://schemas.microsoft.com/office/drawing/2014/main" xmlns="" id="{12D0ED5F-B89B-3E9F-704F-9B6231A1E220}"/>
              </a:ext>
            </a:extLst>
          </p:cNvPr>
          <p:cNvPicPr>
            <a:picLocks noChangeAspect="1"/>
          </p:cNvPicPr>
          <p:nvPr/>
        </p:nvPicPr>
        <p:blipFill rotWithShape="1">
          <a:blip r:embed="rId3"/>
          <a:srcRect l="50207" t="15169" b="18782"/>
          <a:stretch/>
        </p:blipFill>
        <p:spPr>
          <a:xfrm>
            <a:off x="5591674" y="885354"/>
            <a:ext cx="3606414" cy="3827006"/>
          </a:xfrm>
          <a:prstGeom prst="rect">
            <a:avLst/>
          </a:prstGeom>
        </p:spPr>
      </p:pic>
      <p:pic>
        <p:nvPicPr>
          <p:cNvPr id="6" name="Picture 19">
            <a:extLst>
              <a:ext uri="{FF2B5EF4-FFF2-40B4-BE49-F238E27FC236}">
                <a16:creationId xmlns:a16="http://schemas.microsoft.com/office/drawing/2014/main" xmlns="" id="{E651E5DE-6EF0-A95D-3227-18F1B204E294}"/>
              </a:ext>
            </a:extLst>
          </p:cNvPr>
          <p:cNvPicPr>
            <a:picLocks noChangeAspect="1"/>
          </p:cNvPicPr>
          <p:nvPr/>
        </p:nvPicPr>
        <p:blipFill>
          <a:blip r:embed="rId4"/>
          <a:srcRect/>
          <a:stretch>
            <a:fillRect/>
          </a:stretch>
        </p:blipFill>
        <p:spPr>
          <a:xfrm>
            <a:off x="10371395" y="128721"/>
            <a:ext cx="1513267" cy="1513267"/>
          </a:xfrm>
          <a:prstGeom prst="rect">
            <a:avLst/>
          </a:prstGeom>
        </p:spPr>
      </p:pic>
      <p:pic>
        <p:nvPicPr>
          <p:cNvPr id="7" name="Picture 10">
            <a:extLst>
              <a:ext uri="{FF2B5EF4-FFF2-40B4-BE49-F238E27FC236}">
                <a16:creationId xmlns:a16="http://schemas.microsoft.com/office/drawing/2014/main" xmlns="" id="{DC4F961B-057D-CA7B-9864-35C89507D145}"/>
              </a:ext>
            </a:extLst>
          </p:cNvPr>
          <p:cNvPicPr>
            <a:picLocks noChangeAspect="1"/>
          </p:cNvPicPr>
          <p:nvPr/>
        </p:nvPicPr>
        <p:blipFill>
          <a:blip r:embed="rId5"/>
          <a:srcRect/>
          <a:stretch>
            <a:fillRect/>
          </a:stretch>
        </p:blipFill>
        <p:spPr>
          <a:xfrm>
            <a:off x="8931564" y="575891"/>
            <a:ext cx="2105372" cy="1347438"/>
          </a:xfrm>
          <a:prstGeom prst="rect">
            <a:avLst/>
          </a:prstGeom>
        </p:spPr>
      </p:pic>
      <p:pic>
        <p:nvPicPr>
          <p:cNvPr id="8" name="Picture 10">
            <a:extLst>
              <a:ext uri="{FF2B5EF4-FFF2-40B4-BE49-F238E27FC236}">
                <a16:creationId xmlns:a16="http://schemas.microsoft.com/office/drawing/2014/main" xmlns="" id="{E30488FF-2785-E6C3-57F9-B4E143C7A570}"/>
              </a:ext>
            </a:extLst>
          </p:cNvPr>
          <p:cNvPicPr>
            <a:picLocks noChangeAspect="1"/>
          </p:cNvPicPr>
          <p:nvPr/>
        </p:nvPicPr>
        <p:blipFill>
          <a:blip r:embed="rId5"/>
          <a:srcRect/>
          <a:stretch>
            <a:fillRect/>
          </a:stretch>
        </p:blipFill>
        <p:spPr>
          <a:xfrm>
            <a:off x="10591578" y="1009632"/>
            <a:ext cx="1427652" cy="913697"/>
          </a:xfrm>
          <a:prstGeom prst="rect">
            <a:avLst/>
          </a:prstGeom>
        </p:spPr>
      </p:pic>
      <p:pic>
        <p:nvPicPr>
          <p:cNvPr id="9" name="Picture 20">
            <a:extLst>
              <a:ext uri="{FF2B5EF4-FFF2-40B4-BE49-F238E27FC236}">
                <a16:creationId xmlns:a16="http://schemas.microsoft.com/office/drawing/2014/main" xmlns="" id="{12A3D64A-2642-AD39-C382-E0305D705E20}"/>
              </a:ext>
            </a:extLst>
          </p:cNvPr>
          <p:cNvPicPr>
            <a:picLocks noChangeAspect="1"/>
          </p:cNvPicPr>
          <p:nvPr/>
        </p:nvPicPr>
        <p:blipFill>
          <a:blip r:embed="rId6"/>
          <a:srcRect/>
          <a:stretch>
            <a:fillRect/>
          </a:stretch>
        </p:blipFill>
        <p:spPr>
          <a:xfrm>
            <a:off x="7729785" y="3116035"/>
            <a:ext cx="4109913" cy="3637274"/>
          </a:xfrm>
          <a:prstGeom prst="rect">
            <a:avLst/>
          </a:prstGeom>
        </p:spPr>
      </p:pic>
      <p:pic>
        <p:nvPicPr>
          <p:cNvPr id="12" name="Picture 11">
            <a:extLst>
              <a:ext uri="{FF2B5EF4-FFF2-40B4-BE49-F238E27FC236}">
                <a16:creationId xmlns:a16="http://schemas.microsoft.com/office/drawing/2014/main" xmlns="" id="{03F3E4AC-77CE-B5CE-55ED-0DB340D7775E}"/>
              </a:ext>
            </a:extLst>
          </p:cNvPr>
          <p:cNvPicPr>
            <a:picLocks noChangeAspect="1"/>
          </p:cNvPicPr>
          <p:nvPr/>
        </p:nvPicPr>
        <p:blipFill>
          <a:blip r:embed="rId7"/>
          <a:stretch>
            <a:fillRect/>
          </a:stretch>
        </p:blipFill>
        <p:spPr>
          <a:xfrm rot="20295164">
            <a:off x="-323663" y="-141547"/>
            <a:ext cx="2598555" cy="1434876"/>
          </a:xfrm>
          <a:prstGeom prst="rect">
            <a:avLst/>
          </a:prstGeom>
        </p:spPr>
      </p:pic>
      <p:pic>
        <p:nvPicPr>
          <p:cNvPr id="2" name="Picture 1">
            <a:extLst>
              <a:ext uri="{FF2B5EF4-FFF2-40B4-BE49-F238E27FC236}">
                <a16:creationId xmlns:a16="http://schemas.microsoft.com/office/drawing/2014/main" xmlns="" id="{CD892B24-F21C-B195-583B-D0C84B48FF1E}"/>
              </a:ext>
            </a:extLst>
          </p:cNvPr>
          <p:cNvPicPr>
            <a:picLocks noChangeAspect="1"/>
          </p:cNvPicPr>
          <p:nvPr/>
        </p:nvPicPr>
        <p:blipFill>
          <a:blip r:embed="rId8"/>
          <a:stretch>
            <a:fillRect/>
          </a:stretch>
        </p:blipFill>
        <p:spPr>
          <a:xfrm>
            <a:off x="1112312" y="495941"/>
            <a:ext cx="4785775" cy="2780017"/>
          </a:xfrm>
          <a:prstGeom prst="rect">
            <a:avLst/>
          </a:prstGeom>
        </p:spPr>
      </p:pic>
    </p:spTree>
    <p:extLst>
      <p:ext uri="{BB962C8B-B14F-4D97-AF65-F5344CB8AC3E}">
        <p14:creationId xmlns:p14="http://schemas.microsoft.com/office/powerpoint/2010/main" val="61628564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xmlns="" id="{B093AC7B-41BA-00BF-778A-C7869FDDECE4}"/>
              </a:ext>
            </a:extLst>
          </p:cNvPr>
          <p:cNvPicPr>
            <a:picLocks noChangeAspect="1"/>
          </p:cNvPicPr>
          <p:nvPr/>
        </p:nvPicPr>
        <p:blipFill rotWithShape="1">
          <a:blip r:embed="rId2"/>
          <a:srcRect b="20063"/>
          <a:stretch/>
        </p:blipFill>
        <p:spPr>
          <a:xfrm>
            <a:off x="-1" y="144936"/>
            <a:ext cx="2846343" cy="1689395"/>
          </a:xfrm>
          <a:prstGeom prst="rect">
            <a:avLst/>
          </a:prstGeom>
        </p:spPr>
      </p:pic>
      <p:pic>
        <p:nvPicPr>
          <p:cNvPr id="8" name="Picture 7">
            <a:extLst>
              <a:ext uri="{FF2B5EF4-FFF2-40B4-BE49-F238E27FC236}">
                <a16:creationId xmlns:a16="http://schemas.microsoft.com/office/drawing/2014/main" xmlns="" id="{DC67747D-B94E-D0BE-9BE8-F31952DB16B6}"/>
              </a:ext>
            </a:extLst>
          </p:cNvPr>
          <p:cNvPicPr>
            <a:picLocks noChangeAspect="1"/>
          </p:cNvPicPr>
          <p:nvPr/>
        </p:nvPicPr>
        <p:blipFill rotWithShape="1">
          <a:blip r:embed="rId3"/>
          <a:srcRect r="75171" b="16339"/>
          <a:stretch/>
        </p:blipFill>
        <p:spPr>
          <a:xfrm>
            <a:off x="7992427" y="-489336"/>
            <a:ext cx="4199573" cy="8089395"/>
          </a:xfrm>
          <a:prstGeom prst="rect">
            <a:avLst/>
          </a:prstGeom>
        </p:spPr>
      </p:pic>
      <p:sp>
        <p:nvSpPr>
          <p:cNvPr id="2" name="Rounded Rectangle 1"/>
          <p:cNvSpPr/>
          <p:nvPr/>
        </p:nvSpPr>
        <p:spPr>
          <a:xfrm>
            <a:off x="817418" y="2022764"/>
            <a:ext cx="7467600" cy="4391891"/>
          </a:xfrm>
          <a:prstGeom prst="roundRect">
            <a:avLst>
              <a:gd name="adj" fmla="val 28654"/>
            </a:avLst>
          </a:prstGeom>
          <a:solidFill>
            <a:srgbClr val="BAE7F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kể</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5400" b="1" dirty="0" err="1">
                <a:solidFill>
                  <a:prstClr val="black"/>
                </a:solidFill>
                <a:latin typeface="Calibri" panose="020F0502020204030204"/>
              </a:rPr>
              <a:t>những</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việc</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làm</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thể</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hiện</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lòng</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biết</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ơn</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với</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người</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có</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công</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với</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quê</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hương</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đất</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nước</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5A3448B5-64EF-0ACB-E734-4E5C1C222DC6}"/>
              </a:ext>
            </a:extLst>
          </p:cNvPr>
          <p:cNvPicPr>
            <a:picLocks noChangeAspect="1"/>
          </p:cNvPicPr>
          <p:nvPr/>
        </p:nvPicPr>
        <p:blipFill>
          <a:blip r:embed="rId4"/>
          <a:stretch>
            <a:fillRect/>
          </a:stretch>
        </p:blipFill>
        <p:spPr>
          <a:xfrm>
            <a:off x="1925528" y="-236710"/>
            <a:ext cx="9845893" cy="2511770"/>
          </a:xfrm>
          <a:prstGeom prst="rect">
            <a:avLst/>
          </a:prstGeom>
        </p:spPr>
      </p:pic>
    </p:spTree>
    <p:extLst>
      <p:ext uri="{BB962C8B-B14F-4D97-AF65-F5344CB8AC3E}">
        <p14:creationId xmlns:p14="http://schemas.microsoft.com/office/powerpoint/2010/main" val="15625277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C67747D-B94E-D0BE-9BE8-F31952DB16B6}"/>
              </a:ext>
            </a:extLst>
          </p:cNvPr>
          <p:cNvPicPr>
            <a:picLocks noChangeAspect="1"/>
          </p:cNvPicPr>
          <p:nvPr/>
        </p:nvPicPr>
        <p:blipFill rotWithShape="1">
          <a:blip r:embed="rId2"/>
          <a:srcRect r="75171" b="16339"/>
          <a:stretch/>
        </p:blipFill>
        <p:spPr>
          <a:xfrm>
            <a:off x="7992427" y="-489336"/>
            <a:ext cx="4199573" cy="8089395"/>
          </a:xfrm>
          <a:prstGeom prst="rect">
            <a:avLst/>
          </a:prstGeom>
        </p:spPr>
      </p:pic>
      <p:pic>
        <p:nvPicPr>
          <p:cNvPr id="4" name="Picture 3">
            <a:extLst>
              <a:ext uri="{FF2B5EF4-FFF2-40B4-BE49-F238E27FC236}">
                <a16:creationId xmlns:a16="http://schemas.microsoft.com/office/drawing/2014/main" xmlns="" id="{A4AEE03F-2340-AAB6-ED81-E33AEF2F5015}"/>
              </a:ext>
            </a:extLst>
          </p:cNvPr>
          <p:cNvPicPr>
            <a:picLocks noChangeAspect="1"/>
          </p:cNvPicPr>
          <p:nvPr/>
        </p:nvPicPr>
        <p:blipFill>
          <a:blip r:embed="rId3"/>
          <a:stretch>
            <a:fillRect/>
          </a:stretch>
        </p:blipFill>
        <p:spPr>
          <a:xfrm>
            <a:off x="2282664" y="-247650"/>
            <a:ext cx="6921822" cy="6858000"/>
          </a:xfrm>
          <a:prstGeom prst="rect">
            <a:avLst/>
          </a:prstGeom>
        </p:spPr>
      </p:pic>
    </p:spTree>
    <p:extLst>
      <p:ext uri="{BB962C8B-B14F-4D97-AF65-F5344CB8AC3E}">
        <p14:creationId xmlns:p14="http://schemas.microsoft.com/office/powerpoint/2010/main" val="37460211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xmlns="" id="{499E7CB0-2D8B-44E5-E3E1-50CDF6660015}"/>
              </a:ext>
            </a:extLst>
          </p:cNvPr>
          <p:cNvPicPr>
            <a:picLocks noChangeAspect="1"/>
          </p:cNvPicPr>
          <p:nvPr/>
        </p:nvPicPr>
        <p:blipFill>
          <a:blip r:embed="rId2"/>
          <a:srcRect/>
          <a:stretch>
            <a:fillRect/>
          </a:stretch>
        </p:blipFill>
        <p:spPr>
          <a:xfrm flipH="1">
            <a:off x="128720" y="1713754"/>
            <a:ext cx="4478009" cy="3240959"/>
          </a:xfrm>
          <a:prstGeom prst="rect">
            <a:avLst/>
          </a:prstGeom>
        </p:spPr>
      </p:pic>
      <p:sp>
        <p:nvSpPr>
          <p:cNvPr id="10" name="Rectangle: Single Corner Rounded 9">
            <a:extLst>
              <a:ext uri="{FF2B5EF4-FFF2-40B4-BE49-F238E27FC236}">
                <a16:creationId xmlns:a16="http://schemas.microsoft.com/office/drawing/2014/main" xmlns="" id="{AB965F98-2369-0310-D9AF-1F4ED076DDAA}"/>
              </a:ext>
            </a:extLst>
          </p:cNvPr>
          <p:cNvSpPr/>
          <p:nvPr/>
        </p:nvSpPr>
        <p:spPr>
          <a:xfrm>
            <a:off x="4908090" y="3607829"/>
            <a:ext cx="6976572" cy="2426835"/>
          </a:xfrm>
          <a:custGeom>
            <a:avLst/>
            <a:gdLst>
              <a:gd name="connsiteX0" fmla="*/ 0 w 6976572"/>
              <a:gd name="connsiteY0" fmla="*/ 0 h 2426835"/>
              <a:gd name="connsiteX1" fmla="*/ 657209 w 6976572"/>
              <a:gd name="connsiteY1" fmla="*/ 0 h 2426835"/>
              <a:gd name="connsiteX2" fmla="*/ 1380139 w 6976572"/>
              <a:gd name="connsiteY2" fmla="*/ 0 h 2426835"/>
              <a:gd name="connsiteX3" fmla="*/ 1840185 w 6976572"/>
              <a:gd name="connsiteY3" fmla="*/ 0 h 2426835"/>
              <a:gd name="connsiteX4" fmla="*/ 2431674 w 6976572"/>
              <a:gd name="connsiteY4" fmla="*/ 0 h 2426835"/>
              <a:gd name="connsiteX5" fmla="*/ 3088883 w 6976572"/>
              <a:gd name="connsiteY5" fmla="*/ 0 h 2426835"/>
              <a:gd name="connsiteX6" fmla="*/ 3548929 w 6976572"/>
              <a:gd name="connsiteY6" fmla="*/ 0 h 2426835"/>
              <a:gd name="connsiteX7" fmla="*/ 4074696 w 6976572"/>
              <a:gd name="connsiteY7" fmla="*/ 0 h 2426835"/>
              <a:gd name="connsiteX8" fmla="*/ 4534743 w 6976572"/>
              <a:gd name="connsiteY8" fmla="*/ 0 h 2426835"/>
              <a:gd name="connsiteX9" fmla="*/ 5191952 w 6976572"/>
              <a:gd name="connsiteY9" fmla="*/ 0 h 2426835"/>
              <a:gd name="connsiteX10" fmla="*/ 5717719 w 6976572"/>
              <a:gd name="connsiteY10" fmla="*/ 0 h 2426835"/>
              <a:gd name="connsiteX11" fmla="*/ 6572091 w 6976572"/>
              <a:gd name="connsiteY11" fmla="*/ 0 h 2426835"/>
              <a:gd name="connsiteX12" fmla="*/ 6976572 w 6976572"/>
              <a:gd name="connsiteY12" fmla="*/ 404481 h 2426835"/>
              <a:gd name="connsiteX13" fmla="*/ 6976572 w 6976572"/>
              <a:gd name="connsiteY13" fmla="*/ 1038152 h 2426835"/>
              <a:gd name="connsiteX14" fmla="*/ 6976572 w 6976572"/>
              <a:gd name="connsiteY14" fmla="*/ 1651599 h 2426835"/>
              <a:gd name="connsiteX15" fmla="*/ 6976572 w 6976572"/>
              <a:gd name="connsiteY15" fmla="*/ 2426835 h 2426835"/>
              <a:gd name="connsiteX16" fmla="*/ 6488212 w 6976572"/>
              <a:gd name="connsiteY16" fmla="*/ 2426835 h 2426835"/>
              <a:gd name="connsiteX17" fmla="*/ 5999852 w 6976572"/>
              <a:gd name="connsiteY17" fmla="*/ 2426835 h 2426835"/>
              <a:gd name="connsiteX18" fmla="*/ 5232429 w 6976572"/>
              <a:gd name="connsiteY18" fmla="*/ 2426835 h 2426835"/>
              <a:gd name="connsiteX19" fmla="*/ 4604538 w 6976572"/>
              <a:gd name="connsiteY19" fmla="*/ 2426835 h 2426835"/>
              <a:gd name="connsiteX20" fmla="*/ 4116177 w 6976572"/>
              <a:gd name="connsiteY20" fmla="*/ 2426835 h 2426835"/>
              <a:gd name="connsiteX21" fmla="*/ 3418520 w 6976572"/>
              <a:gd name="connsiteY21" fmla="*/ 2426835 h 2426835"/>
              <a:gd name="connsiteX22" fmla="*/ 2651097 w 6976572"/>
              <a:gd name="connsiteY22" fmla="*/ 2426835 h 2426835"/>
              <a:gd name="connsiteX23" fmla="*/ 1813909 w 6976572"/>
              <a:gd name="connsiteY23" fmla="*/ 2426835 h 2426835"/>
              <a:gd name="connsiteX24" fmla="*/ 1046486 w 6976572"/>
              <a:gd name="connsiteY24" fmla="*/ 2426835 h 2426835"/>
              <a:gd name="connsiteX25" fmla="*/ 0 w 6976572"/>
              <a:gd name="connsiteY25" fmla="*/ 2426835 h 2426835"/>
              <a:gd name="connsiteX26" fmla="*/ 0 w 6976572"/>
              <a:gd name="connsiteY26" fmla="*/ 1844395 h 2426835"/>
              <a:gd name="connsiteX27" fmla="*/ 0 w 6976572"/>
              <a:gd name="connsiteY27" fmla="*/ 1261954 h 2426835"/>
              <a:gd name="connsiteX28" fmla="*/ 0 w 6976572"/>
              <a:gd name="connsiteY28" fmla="*/ 703782 h 2426835"/>
              <a:gd name="connsiteX29" fmla="*/ 0 w 6976572"/>
              <a:gd name="connsiteY29" fmla="*/ 0 h 24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76572" h="2426835" fill="none" extrusionOk="0">
                <a:moveTo>
                  <a:pt x="0" y="0"/>
                </a:moveTo>
                <a:cubicBezTo>
                  <a:pt x="173834" y="31052"/>
                  <a:pt x="334518" y="25051"/>
                  <a:pt x="657209" y="0"/>
                </a:cubicBezTo>
                <a:cubicBezTo>
                  <a:pt x="979900" y="-25051"/>
                  <a:pt x="1122668" y="-4364"/>
                  <a:pt x="1380139" y="0"/>
                </a:cubicBezTo>
                <a:cubicBezTo>
                  <a:pt x="1637610" y="4364"/>
                  <a:pt x="1723753" y="-5365"/>
                  <a:pt x="1840185" y="0"/>
                </a:cubicBezTo>
                <a:cubicBezTo>
                  <a:pt x="1956617" y="5365"/>
                  <a:pt x="2205049" y="-1980"/>
                  <a:pt x="2431674" y="0"/>
                </a:cubicBezTo>
                <a:cubicBezTo>
                  <a:pt x="2658299" y="1980"/>
                  <a:pt x="2772904" y="-8252"/>
                  <a:pt x="3088883" y="0"/>
                </a:cubicBezTo>
                <a:cubicBezTo>
                  <a:pt x="3404862" y="8252"/>
                  <a:pt x="3397324" y="-8468"/>
                  <a:pt x="3548929" y="0"/>
                </a:cubicBezTo>
                <a:cubicBezTo>
                  <a:pt x="3700534" y="8468"/>
                  <a:pt x="3880271" y="9160"/>
                  <a:pt x="4074696" y="0"/>
                </a:cubicBezTo>
                <a:cubicBezTo>
                  <a:pt x="4269121" y="-9160"/>
                  <a:pt x="4441460" y="4914"/>
                  <a:pt x="4534743" y="0"/>
                </a:cubicBezTo>
                <a:cubicBezTo>
                  <a:pt x="4628026" y="-4914"/>
                  <a:pt x="4890649" y="20245"/>
                  <a:pt x="5191952" y="0"/>
                </a:cubicBezTo>
                <a:cubicBezTo>
                  <a:pt x="5493255" y="-20245"/>
                  <a:pt x="5459837" y="10522"/>
                  <a:pt x="5717719" y="0"/>
                </a:cubicBezTo>
                <a:cubicBezTo>
                  <a:pt x="5975601" y="-10522"/>
                  <a:pt x="6260957" y="38118"/>
                  <a:pt x="6572091" y="0"/>
                </a:cubicBezTo>
                <a:cubicBezTo>
                  <a:pt x="6805189" y="44798"/>
                  <a:pt x="6961361" y="151262"/>
                  <a:pt x="6976572" y="404481"/>
                </a:cubicBezTo>
                <a:cubicBezTo>
                  <a:pt x="6980820" y="632700"/>
                  <a:pt x="6973316" y="908326"/>
                  <a:pt x="6976572" y="1038152"/>
                </a:cubicBezTo>
                <a:cubicBezTo>
                  <a:pt x="6979828" y="1167978"/>
                  <a:pt x="6987938" y="1351009"/>
                  <a:pt x="6976572" y="1651599"/>
                </a:cubicBezTo>
                <a:cubicBezTo>
                  <a:pt x="6965206" y="1952189"/>
                  <a:pt x="6938973" y="2220697"/>
                  <a:pt x="6976572" y="2426835"/>
                </a:cubicBezTo>
                <a:cubicBezTo>
                  <a:pt x="6829942" y="2404426"/>
                  <a:pt x="6648247" y="2422270"/>
                  <a:pt x="6488212" y="2426835"/>
                </a:cubicBezTo>
                <a:cubicBezTo>
                  <a:pt x="6328177" y="2431400"/>
                  <a:pt x="6241942" y="2421213"/>
                  <a:pt x="5999852" y="2426835"/>
                </a:cubicBezTo>
                <a:cubicBezTo>
                  <a:pt x="5757762" y="2432457"/>
                  <a:pt x="5539764" y="2442502"/>
                  <a:pt x="5232429" y="2426835"/>
                </a:cubicBezTo>
                <a:cubicBezTo>
                  <a:pt x="4925094" y="2411168"/>
                  <a:pt x="4845818" y="2409920"/>
                  <a:pt x="4604538" y="2426835"/>
                </a:cubicBezTo>
                <a:cubicBezTo>
                  <a:pt x="4363258" y="2443750"/>
                  <a:pt x="4271158" y="2444379"/>
                  <a:pt x="4116177" y="2426835"/>
                </a:cubicBezTo>
                <a:cubicBezTo>
                  <a:pt x="3961196" y="2409291"/>
                  <a:pt x="3733889" y="2436146"/>
                  <a:pt x="3418520" y="2426835"/>
                </a:cubicBezTo>
                <a:cubicBezTo>
                  <a:pt x="3103151" y="2417524"/>
                  <a:pt x="2883873" y="2407240"/>
                  <a:pt x="2651097" y="2426835"/>
                </a:cubicBezTo>
                <a:cubicBezTo>
                  <a:pt x="2418321" y="2446430"/>
                  <a:pt x="2051859" y="2409370"/>
                  <a:pt x="1813909" y="2426835"/>
                </a:cubicBezTo>
                <a:cubicBezTo>
                  <a:pt x="1575959" y="2444300"/>
                  <a:pt x="1264851" y="2446308"/>
                  <a:pt x="1046486" y="2426835"/>
                </a:cubicBezTo>
                <a:cubicBezTo>
                  <a:pt x="828121" y="2407362"/>
                  <a:pt x="394162" y="2466913"/>
                  <a:pt x="0" y="2426835"/>
                </a:cubicBezTo>
                <a:cubicBezTo>
                  <a:pt x="-8798" y="2190857"/>
                  <a:pt x="-10589" y="2100113"/>
                  <a:pt x="0" y="1844395"/>
                </a:cubicBezTo>
                <a:cubicBezTo>
                  <a:pt x="10589" y="1588677"/>
                  <a:pt x="22071" y="1535513"/>
                  <a:pt x="0" y="1261954"/>
                </a:cubicBezTo>
                <a:cubicBezTo>
                  <a:pt x="-22071" y="988395"/>
                  <a:pt x="-12975" y="850866"/>
                  <a:pt x="0" y="703782"/>
                </a:cubicBezTo>
                <a:cubicBezTo>
                  <a:pt x="12975" y="556698"/>
                  <a:pt x="17917" y="190894"/>
                  <a:pt x="0" y="0"/>
                </a:cubicBezTo>
                <a:close/>
              </a:path>
              <a:path w="6976572" h="2426835" stroke="0" extrusionOk="0">
                <a:moveTo>
                  <a:pt x="0" y="0"/>
                </a:moveTo>
                <a:cubicBezTo>
                  <a:pt x="355735" y="-19708"/>
                  <a:pt x="469322" y="29476"/>
                  <a:pt x="722930" y="0"/>
                </a:cubicBezTo>
                <a:cubicBezTo>
                  <a:pt x="976538" y="-29476"/>
                  <a:pt x="1134229" y="-35615"/>
                  <a:pt x="1445860" y="0"/>
                </a:cubicBezTo>
                <a:cubicBezTo>
                  <a:pt x="1757491" y="35615"/>
                  <a:pt x="1724964" y="2176"/>
                  <a:pt x="1905906" y="0"/>
                </a:cubicBezTo>
                <a:cubicBezTo>
                  <a:pt x="2086848" y="-2176"/>
                  <a:pt x="2315618" y="-17639"/>
                  <a:pt x="2694557" y="0"/>
                </a:cubicBezTo>
                <a:cubicBezTo>
                  <a:pt x="3073496" y="17639"/>
                  <a:pt x="2999394" y="-401"/>
                  <a:pt x="3220325" y="0"/>
                </a:cubicBezTo>
                <a:cubicBezTo>
                  <a:pt x="3441256" y="401"/>
                  <a:pt x="3572014" y="-8876"/>
                  <a:pt x="3680371" y="0"/>
                </a:cubicBezTo>
                <a:cubicBezTo>
                  <a:pt x="3788728" y="8876"/>
                  <a:pt x="3957692" y="-2818"/>
                  <a:pt x="4140417" y="0"/>
                </a:cubicBezTo>
                <a:cubicBezTo>
                  <a:pt x="4323142" y="2818"/>
                  <a:pt x="4580559" y="-5593"/>
                  <a:pt x="4731906" y="0"/>
                </a:cubicBezTo>
                <a:cubicBezTo>
                  <a:pt x="4883253" y="5593"/>
                  <a:pt x="5177772" y="-30594"/>
                  <a:pt x="5389115" y="0"/>
                </a:cubicBezTo>
                <a:cubicBezTo>
                  <a:pt x="5600458" y="30594"/>
                  <a:pt x="6065637" y="-43807"/>
                  <a:pt x="6572091" y="0"/>
                </a:cubicBezTo>
                <a:cubicBezTo>
                  <a:pt x="6777240" y="17020"/>
                  <a:pt x="6960040" y="206818"/>
                  <a:pt x="6976572" y="404481"/>
                </a:cubicBezTo>
                <a:cubicBezTo>
                  <a:pt x="6989983" y="734371"/>
                  <a:pt x="6988166" y="803528"/>
                  <a:pt x="6976572" y="1078599"/>
                </a:cubicBezTo>
                <a:cubicBezTo>
                  <a:pt x="6964978" y="1353670"/>
                  <a:pt x="7008539" y="1456432"/>
                  <a:pt x="6976572" y="1732493"/>
                </a:cubicBezTo>
                <a:cubicBezTo>
                  <a:pt x="6944605" y="2008554"/>
                  <a:pt x="6978750" y="2185032"/>
                  <a:pt x="6976572" y="2426835"/>
                </a:cubicBezTo>
                <a:cubicBezTo>
                  <a:pt x="6662722" y="2445671"/>
                  <a:pt x="6518290" y="2439271"/>
                  <a:pt x="6278915" y="2426835"/>
                </a:cubicBezTo>
                <a:cubicBezTo>
                  <a:pt x="6039540" y="2414399"/>
                  <a:pt x="5771391" y="2403047"/>
                  <a:pt x="5511492" y="2426835"/>
                </a:cubicBezTo>
                <a:cubicBezTo>
                  <a:pt x="5251593" y="2450623"/>
                  <a:pt x="4966826" y="2398063"/>
                  <a:pt x="4813835" y="2426835"/>
                </a:cubicBezTo>
                <a:cubicBezTo>
                  <a:pt x="4660844" y="2455607"/>
                  <a:pt x="4173806" y="2409036"/>
                  <a:pt x="3976646" y="2426835"/>
                </a:cubicBezTo>
                <a:cubicBezTo>
                  <a:pt x="3779486" y="2444634"/>
                  <a:pt x="3589901" y="2450339"/>
                  <a:pt x="3488286" y="2426835"/>
                </a:cubicBezTo>
                <a:cubicBezTo>
                  <a:pt x="3386671" y="2403331"/>
                  <a:pt x="2947989" y="2406253"/>
                  <a:pt x="2790629" y="2426835"/>
                </a:cubicBezTo>
                <a:cubicBezTo>
                  <a:pt x="2633269" y="2447417"/>
                  <a:pt x="2384943" y="2453118"/>
                  <a:pt x="2092972" y="2426835"/>
                </a:cubicBezTo>
                <a:cubicBezTo>
                  <a:pt x="1801001" y="2400552"/>
                  <a:pt x="1763641" y="2409515"/>
                  <a:pt x="1465080" y="2426835"/>
                </a:cubicBezTo>
                <a:cubicBezTo>
                  <a:pt x="1166519" y="2444155"/>
                  <a:pt x="852658" y="2427926"/>
                  <a:pt x="697657" y="2426835"/>
                </a:cubicBezTo>
                <a:cubicBezTo>
                  <a:pt x="542656" y="2425744"/>
                  <a:pt x="192556" y="2452848"/>
                  <a:pt x="0" y="2426835"/>
                </a:cubicBezTo>
                <a:cubicBezTo>
                  <a:pt x="-8936" y="2238052"/>
                  <a:pt x="26423" y="2140942"/>
                  <a:pt x="0" y="1892931"/>
                </a:cubicBezTo>
                <a:cubicBezTo>
                  <a:pt x="-26423" y="1644920"/>
                  <a:pt x="1505" y="1430259"/>
                  <a:pt x="0" y="1237686"/>
                </a:cubicBezTo>
                <a:cubicBezTo>
                  <a:pt x="-1505" y="1045114"/>
                  <a:pt x="-6171" y="885646"/>
                  <a:pt x="0" y="679514"/>
                </a:cubicBezTo>
                <a:cubicBezTo>
                  <a:pt x="6171" y="473382"/>
                  <a:pt x="-2086" y="312666"/>
                  <a:pt x="0" y="0"/>
                </a:cubicBezTo>
                <a:close/>
              </a:path>
            </a:pathLst>
          </a:custGeom>
          <a:solidFill>
            <a:schemeClr val="lt1">
              <a:alpha val="87000"/>
            </a:schemeClr>
          </a:solidFill>
          <a:ln w="57150">
            <a:solidFill>
              <a:srgbClr val="FF66CC"/>
            </a:solidFill>
            <a:extLst>
              <a:ext uri="{C807C97D-BFC1-408E-A445-0C87EB9F89A2}">
                <ask:lineSketchStyleProps xmlns:ask="http://schemas.microsoft.com/office/drawing/2018/sketchyshapes" xmlns="" sd="3863917355">
                  <a:prstGeom prst="round1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3399"/>
                </a:solidFill>
                <a:effectLst/>
                <a:uLnTx/>
                <a:uFillTx/>
                <a:latin typeface="SVN-Shintia Script" panose="02000804000000020003" pitchFamily="2" charset="0"/>
                <a:ea typeface="+mn-ea"/>
                <a:cs typeface="+mn-cs"/>
              </a:rPr>
              <a:t>Luật</a:t>
            </a:r>
            <a:r>
              <a:rPr kumimoji="0" lang="en-US" sz="4800" b="1" i="0" u="none" strike="noStrike" kern="1200" cap="none" spc="0" normalizeH="0" baseline="0" noProof="0" dirty="0">
                <a:ln>
                  <a:noFill/>
                </a:ln>
                <a:solidFill>
                  <a:srgbClr val="FF3399"/>
                </a:solidFill>
                <a:effectLst/>
                <a:uLnTx/>
                <a:uFillTx/>
                <a:latin typeface="SVN-Shintia Script" panose="02000804000000020003" pitchFamily="2" charset="0"/>
                <a:ea typeface="+mn-ea"/>
                <a:cs typeface="+mn-cs"/>
              </a:rPr>
              <a:t> </a:t>
            </a:r>
            <a:r>
              <a:rPr kumimoji="0" lang="en-US" sz="4800" b="1" i="0" u="none" strike="noStrike" kern="1200" cap="none" spc="0" normalizeH="0" baseline="0" noProof="0" dirty="0" err="1">
                <a:ln>
                  <a:noFill/>
                </a:ln>
                <a:solidFill>
                  <a:srgbClr val="FF3399"/>
                </a:solidFill>
                <a:effectLst/>
                <a:uLnTx/>
                <a:uFillTx/>
                <a:latin typeface="SVN-Shintia Script" panose="02000804000000020003" pitchFamily="2" charset="0"/>
                <a:ea typeface="+mn-ea"/>
                <a:cs typeface="+mn-cs"/>
              </a:rPr>
              <a:t>chơi</a:t>
            </a:r>
            <a:r>
              <a:rPr kumimoji="0" lang="en-US" sz="4800" b="1" i="0" u="none" strike="noStrike" kern="1200" cap="none" spc="0" normalizeH="0" baseline="0" noProof="0" dirty="0">
                <a:ln>
                  <a:noFill/>
                </a:ln>
                <a:solidFill>
                  <a:srgbClr val="FF3399"/>
                </a:solidFill>
                <a:effectLst/>
                <a:uLnTx/>
                <a:uFillTx/>
                <a:latin typeface="SVN-Shintia Script" panose="02000804000000020003" pitchFamily="2"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Hãy</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giúp</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thỏ</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con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gặp</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gỡ</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thêm</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nhiều</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người</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mới</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bằng</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việc</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trả</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lời</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câu</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hỏi</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sau</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nhé</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a:t>
            </a:r>
          </a:p>
        </p:txBody>
      </p:sp>
      <p:pic>
        <p:nvPicPr>
          <p:cNvPr id="5" name="Picture 19">
            <a:extLst>
              <a:ext uri="{FF2B5EF4-FFF2-40B4-BE49-F238E27FC236}">
                <a16:creationId xmlns:a16="http://schemas.microsoft.com/office/drawing/2014/main" xmlns="" id="{50543EE5-144C-4ECF-86AE-C6A312536B43}"/>
              </a:ext>
            </a:extLst>
          </p:cNvPr>
          <p:cNvPicPr>
            <a:picLocks noChangeAspect="1"/>
          </p:cNvPicPr>
          <p:nvPr/>
        </p:nvPicPr>
        <p:blipFill>
          <a:blip r:embed="rId3"/>
          <a:srcRect/>
          <a:stretch>
            <a:fillRect/>
          </a:stretch>
        </p:blipFill>
        <p:spPr>
          <a:xfrm>
            <a:off x="10371395" y="128721"/>
            <a:ext cx="1513267" cy="1513267"/>
          </a:xfrm>
          <a:prstGeom prst="rect">
            <a:avLst/>
          </a:prstGeom>
        </p:spPr>
      </p:pic>
      <p:pic>
        <p:nvPicPr>
          <p:cNvPr id="6" name="Picture 10">
            <a:extLst>
              <a:ext uri="{FF2B5EF4-FFF2-40B4-BE49-F238E27FC236}">
                <a16:creationId xmlns:a16="http://schemas.microsoft.com/office/drawing/2014/main" xmlns="" id="{2E2DE2BD-8E76-43D0-8589-2BFC8F590151}"/>
              </a:ext>
            </a:extLst>
          </p:cNvPr>
          <p:cNvPicPr>
            <a:picLocks noChangeAspect="1"/>
          </p:cNvPicPr>
          <p:nvPr/>
        </p:nvPicPr>
        <p:blipFill>
          <a:blip r:embed="rId4"/>
          <a:srcRect/>
          <a:stretch>
            <a:fillRect/>
          </a:stretch>
        </p:blipFill>
        <p:spPr>
          <a:xfrm>
            <a:off x="8931564" y="575891"/>
            <a:ext cx="2105372" cy="1347438"/>
          </a:xfrm>
          <a:prstGeom prst="rect">
            <a:avLst/>
          </a:prstGeom>
        </p:spPr>
      </p:pic>
      <p:pic>
        <p:nvPicPr>
          <p:cNvPr id="7" name="Picture 10">
            <a:extLst>
              <a:ext uri="{FF2B5EF4-FFF2-40B4-BE49-F238E27FC236}">
                <a16:creationId xmlns:a16="http://schemas.microsoft.com/office/drawing/2014/main" xmlns="" id="{BE0E47AD-65D3-4879-8AB0-FD43253ADC0E}"/>
              </a:ext>
            </a:extLst>
          </p:cNvPr>
          <p:cNvPicPr>
            <a:picLocks noChangeAspect="1"/>
          </p:cNvPicPr>
          <p:nvPr/>
        </p:nvPicPr>
        <p:blipFill>
          <a:blip r:embed="rId4"/>
          <a:srcRect/>
          <a:stretch>
            <a:fillRect/>
          </a:stretch>
        </p:blipFill>
        <p:spPr>
          <a:xfrm>
            <a:off x="10591578" y="1009632"/>
            <a:ext cx="1427652" cy="913697"/>
          </a:xfrm>
          <a:prstGeom prst="rect">
            <a:avLst/>
          </a:prstGeom>
        </p:spPr>
      </p:pic>
      <p:pic>
        <p:nvPicPr>
          <p:cNvPr id="8" name="Picture 20">
            <a:extLst>
              <a:ext uri="{FF2B5EF4-FFF2-40B4-BE49-F238E27FC236}">
                <a16:creationId xmlns:a16="http://schemas.microsoft.com/office/drawing/2014/main" xmlns="" id="{A00DC15F-82D4-4AD5-AB3A-D6FE3AA99129}"/>
              </a:ext>
            </a:extLst>
          </p:cNvPr>
          <p:cNvPicPr>
            <a:picLocks noChangeAspect="1"/>
          </p:cNvPicPr>
          <p:nvPr/>
        </p:nvPicPr>
        <p:blipFill>
          <a:blip r:embed="rId5"/>
          <a:srcRect/>
          <a:stretch>
            <a:fillRect/>
          </a:stretch>
        </p:blipFill>
        <p:spPr>
          <a:xfrm>
            <a:off x="94552" y="3429000"/>
            <a:ext cx="4109913" cy="3637274"/>
          </a:xfrm>
          <a:prstGeom prst="rect">
            <a:avLst/>
          </a:prstGeom>
        </p:spPr>
      </p:pic>
      <p:pic>
        <p:nvPicPr>
          <p:cNvPr id="11" name="Picture 10">
            <a:extLst>
              <a:ext uri="{FF2B5EF4-FFF2-40B4-BE49-F238E27FC236}">
                <a16:creationId xmlns:a16="http://schemas.microsoft.com/office/drawing/2014/main" xmlns="" id="{6D5F60E1-237D-48CF-8272-FC55C28D1616}"/>
              </a:ext>
            </a:extLst>
          </p:cNvPr>
          <p:cNvPicPr>
            <a:picLocks noChangeAspect="1"/>
          </p:cNvPicPr>
          <p:nvPr/>
        </p:nvPicPr>
        <p:blipFill>
          <a:blip r:embed="rId6"/>
          <a:stretch>
            <a:fillRect/>
          </a:stretch>
        </p:blipFill>
        <p:spPr>
          <a:xfrm>
            <a:off x="671814" y="187842"/>
            <a:ext cx="11391466" cy="3667432"/>
          </a:xfrm>
          <a:prstGeom prst="rect">
            <a:avLst/>
          </a:prstGeom>
        </p:spPr>
      </p:pic>
    </p:spTree>
    <p:extLst>
      <p:ext uri="{BB962C8B-B14F-4D97-AF65-F5344CB8AC3E}">
        <p14:creationId xmlns:p14="http://schemas.microsoft.com/office/powerpoint/2010/main" val="3252217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xmlns="" id="{A2673939-C47C-E26C-5C64-4D6934C995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xmlns="" id="{499E7CB0-2D8B-44E5-E3E1-50CDF6660015}"/>
              </a:ext>
            </a:extLst>
          </p:cNvPr>
          <p:cNvPicPr>
            <a:picLocks noChangeAspect="1"/>
          </p:cNvPicPr>
          <p:nvPr/>
        </p:nvPicPr>
        <p:blipFill>
          <a:blip r:embed="rId7"/>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xmlns="" id="{08E02420-6F27-267F-2218-BBF7486F491B}"/>
              </a:ext>
            </a:extLst>
          </p:cNvPr>
          <p:cNvSpPr/>
          <p:nvPr/>
        </p:nvSpPr>
        <p:spPr>
          <a:xfrm>
            <a:off x="1237301" y="265990"/>
            <a:ext cx="9925665" cy="1504335"/>
          </a:xfrm>
          <a:custGeom>
            <a:avLst/>
            <a:gdLst>
              <a:gd name="connsiteX0" fmla="*/ 0 w 9925665"/>
              <a:gd name="connsiteY0" fmla="*/ 250728 h 1504335"/>
              <a:gd name="connsiteX1" fmla="*/ 250728 w 9925665"/>
              <a:gd name="connsiteY1" fmla="*/ 0 h 1504335"/>
              <a:gd name="connsiteX2" fmla="*/ 9674937 w 9925665"/>
              <a:gd name="connsiteY2" fmla="*/ 0 h 1504335"/>
              <a:gd name="connsiteX3" fmla="*/ 9925665 w 9925665"/>
              <a:gd name="connsiteY3" fmla="*/ 250728 h 1504335"/>
              <a:gd name="connsiteX4" fmla="*/ 9925665 w 9925665"/>
              <a:gd name="connsiteY4" fmla="*/ 1253607 h 1504335"/>
              <a:gd name="connsiteX5" fmla="*/ 9674937 w 9925665"/>
              <a:gd name="connsiteY5" fmla="*/ 1504335 h 1504335"/>
              <a:gd name="connsiteX6" fmla="*/ 250728 w 9925665"/>
              <a:gd name="connsiteY6" fmla="*/ 1504335 h 1504335"/>
              <a:gd name="connsiteX7" fmla="*/ 0 w 9925665"/>
              <a:gd name="connsiteY7" fmla="*/ 1253607 h 1504335"/>
              <a:gd name="connsiteX8" fmla="*/ 0 w 9925665"/>
              <a:gd name="connsiteY8" fmla="*/ 250728 h 15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504335" fill="none" extrusionOk="0">
                <a:moveTo>
                  <a:pt x="0" y="250728"/>
                </a:moveTo>
                <a:cubicBezTo>
                  <a:pt x="6977" y="86807"/>
                  <a:pt x="98425" y="4784"/>
                  <a:pt x="250728" y="0"/>
                </a:cubicBezTo>
                <a:cubicBezTo>
                  <a:pt x="3467433" y="126006"/>
                  <a:pt x="7527702" y="100915"/>
                  <a:pt x="9674937" y="0"/>
                </a:cubicBezTo>
                <a:cubicBezTo>
                  <a:pt x="9815470" y="1656"/>
                  <a:pt x="9913217" y="103449"/>
                  <a:pt x="9925665" y="250728"/>
                </a:cubicBezTo>
                <a:cubicBezTo>
                  <a:pt x="10015372" y="614658"/>
                  <a:pt x="9926509" y="847752"/>
                  <a:pt x="9925665" y="1253607"/>
                </a:cubicBezTo>
                <a:cubicBezTo>
                  <a:pt x="9925821" y="1396346"/>
                  <a:pt x="9816059" y="1503251"/>
                  <a:pt x="9674937" y="1504335"/>
                </a:cubicBezTo>
                <a:cubicBezTo>
                  <a:pt x="6506735" y="1583947"/>
                  <a:pt x="4343946" y="1547546"/>
                  <a:pt x="250728" y="1504335"/>
                </a:cubicBezTo>
                <a:cubicBezTo>
                  <a:pt x="93192" y="1515896"/>
                  <a:pt x="-3731" y="1391077"/>
                  <a:pt x="0" y="1253607"/>
                </a:cubicBezTo>
                <a:cubicBezTo>
                  <a:pt x="-4198" y="1053213"/>
                  <a:pt x="31849" y="476848"/>
                  <a:pt x="0" y="250728"/>
                </a:cubicBezTo>
                <a:close/>
              </a:path>
              <a:path w="9925665" h="1504335" stroke="0" extrusionOk="0">
                <a:moveTo>
                  <a:pt x="0" y="250728"/>
                </a:moveTo>
                <a:cubicBezTo>
                  <a:pt x="6934" y="90647"/>
                  <a:pt x="109301" y="11590"/>
                  <a:pt x="250728" y="0"/>
                </a:cubicBezTo>
                <a:cubicBezTo>
                  <a:pt x="2861169" y="151700"/>
                  <a:pt x="5237379" y="-163562"/>
                  <a:pt x="9674937" y="0"/>
                </a:cubicBezTo>
                <a:cubicBezTo>
                  <a:pt x="9793771" y="-2276"/>
                  <a:pt x="9908207" y="105284"/>
                  <a:pt x="9925665" y="250728"/>
                </a:cubicBezTo>
                <a:cubicBezTo>
                  <a:pt x="9901900" y="445965"/>
                  <a:pt x="9897131" y="1031057"/>
                  <a:pt x="9925665" y="1253607"/>
                </a:cubicBezTo>
                <a:cubicBezTo>
                  <a:pt x="9942869" y="1384240"/>
                  <a:pt x="9809771" y="1500689"/>
                  <a:pt x="9674937" y="1504335"/>
                </a:cubicBezTo>
                <a:cubicBezTo>
                  <a:pt x="5633856" y="1612164"/>
                  <a:pt x="4241147" y="1626886"/>
                  <a:pt x="250728" y="1504335"/>
                </a:cubicBezTo>
                <a:cubicBezTo>
                  <a:pt x="108031" y="1495625"/>
                  <a:pt x="-607" y="1416348"/>
                  <a:pt x="0" y="1253607"/>
                </a:cubicBezTo>
                <a:cubicBezTo>
                  <a:pt x="-8215" y="770474"/>
                  <a:pt x="21021" y="653186"/>
                  <a:pt x="0" y="250728"/>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Quan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sát</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sau</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đây</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biết</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đây</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3200" b="1" i="1" dirty="0" err="1">
                <a:solidFill>
                  <a:prstClr val="black"/>
                </a:solidFill>
                <a:latin typeface="Calibri" panose="020F0502020204030204"/>
              </a:rPr>
              <a:t>việc</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làm</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của</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những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bạn</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trong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tranh</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có</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thể</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hiện</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lòng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biết</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ơn</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với</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người</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có</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công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với</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quê</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hương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đất</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nước</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không</a:t>
            </a:r>
            <a:r>
              <a:rPr lang="en-US" sz="3200" b="1" i="1" dirty="0">
                <a:solidFill>
                  <a:prstClr val="black"/>
                </a:solidFill>
                <a:latin typeface="Calibri" panose="020F0502020204030204"/>
              </a:rPr>
              <a:t>?</a:t>
            </a:r>
            <a:endPar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12">
            <a:extLst>
              <a:ext uri="{FF2B5EF4-FFF2-40B4-BE49-F238E27FC236}">
                <a16:creationId xmlns:a16="http://schemas.microsoft.com/office/drawing/2014/main" xmlns="" id="{E7A0C773-20E2-9E67-BDA0-B9A7FDD321C9}"/>
              </a:ext>
            </a:extLst>
          </p:cNvPr>
          <p:cNvPicPr>
            <a:picLocks noChangeAspect="1"/>
          </p:cNvPicPr>
          <p:nvPr/>
        </p:nvPicPr>
        <p:blipFill>
          <a:blip r:embed="rId8"/>
          <a:srcRect/>
          <a:stretch>
            <a:fillRect/>
          </a:stretch>
        </p:blipFill>
        <p:spPr>
          <a:xfrm>
            <a:off x="340776" y="149533"/>
            <a:ext cx="1098086" cy="1737250"/>
          </a:xfrm>
          <a:prstGeom prst="rect">
            <a:avLst/>
          </a:prstGeom>
        </p:spPr>
      </p:pic>
      <p:sp>
        <p:nvSpPr>
          <p:cNvPr id="16" name="Rectangle: Rounded Corners 15">
            <a:extLst>
              <a:ext uri="{FF2B5EF4-FFF2-40B4-BE49-F238E27FC236}">
                <a16:creationId xmlns:a16="http://schemas.microsoft.com/office/drawing/2014/main" xmlns="" id="{2FE6980E-46B2-3444-682C-FB10F11F13AE}"/>
              </a:ext>
            </a:extLst>
          </p:cNvPr>
          <p:cNvSpPr/>
          <p:nvPr/>
        </p:nvSpPr>
        <p:spPr>
          <a:xfrm>
            <a:off x="6646605" y="1940707"/>
            <a:ext cx="4468487" cy="966277"/>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CÓ</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xmlns="" id="{DD8E28AE-366C-B82B-456C-58C9D795FF47}"/>
              </a:ext>
            </a:extLst>
          </p:cNvPr>
          <p:cNvSpPr/>
          <p:nvPr/>
        </p:nvSpPr>
        <p:spPr>
          <a:xfrm>
            <a:off x="6694479" y="3442908"/>
            <a:ext cx="4468487" cy="966277"/>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KHÔNG</a:t>
            </a:r>
          </a:p>
        </p:txBody>
      </p:sp>
      <p:pic>
        <p:nvPicPr>
          <p:cNvPr id="3" name="Tieng-tinh-tinh-www_nhacchuongvui_com">
            <a:hlinkClick r:id="" action="ppaction://media"/>
            <a:extLst>
              <a:ext uri="{FF2B5EF4-FFF2-40B4-BE49-F238E27FC236}">
                <a16:creationId xmlns:a16="http://schemas.microsoft.com/office/drawing/2014/main" xmlns="" id="{35E413E3-721F-0146-047E-DA5AC94B39E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0107" y="-242118"/>
            <a:ext cx="487363" cy="487363"/>
          </a:xfrm>
          <a:prstGeom prst="rect">
            <a:avLst/>
          </a:prstGeom>
        </p:spPr>
      </p:pic>
      <p:pic>
        <p:nvPicPr>
          <p:cNvPr id="4" name="Am-thanh-tra-loi-sai-www_tiengdong_com">
            <a:hlinkClick r:id="" action="ppaction://media"/>
            <a:extLst>
              <a:ext uri="{FF2B5EF4-FFF2-40B4-BE49-F238E27FC236}">
                <a16:creationId xmlns:a16="http://schemas.microsoft.com/office/drawing/2014/main" xmlns="" id="{034D306F-0027-9E61-2038-2F025F943D2B}"/>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70832" y="1035603"/>
            <a:ext cx="487363" cy="487363"/>
          </a:xfrm>
          <a:prstGeom prst="rect">
            <a:avLst/>
          </a:prstGeom>
        </p:spPr>
      </p:pic>
      <p:pic>
        <p:nvPicPr>
          <p:cNvPr id="7" name="Đúng">
            <a:extLst>
              <a:ext uri="{FF2B5EF4-FFF2-40B4-BE49-F238E27FC236}">
                <a16:creationId xmlns:a16="http://schemas.microsoft.com/office/drawing/2014/main" xmlns="" id="{9210F7EA-7FDB-2D84-135C-F41D18BCB63B}"/>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6179335" y="1770325"/>
            <a:ext cx="1091934" cy="873546"/>
          </a:xfrm>
          <a:prstGeom prst="rect">
            <a:avLst/>
          </a:prstGeom>
        </p:spPr>
      </p:pic>
      <p:pic>
        <p:nvPicPr>
          <p:cNvPr id="8" name="Picture 7">
            <a:extLst>
              <a:ext uri="{FF2B5EF4-FFF2-40B4-BE49-F238E27FC236}">
                <a16:creationId xmlns:a16="http://schemas.microsoft.com/office/drawing/2014/main" xmlns="" id="{05F20DE1-78B7-CA47-E6A6-399DCF716147}"/>
              </a:ext>
            </a:extLst>
          </p:cNvPr>
          <p:cNvPicPr>
            <a:picLocks noChangeAspect="1"/>
          </p:cNvPicPr>
          <p:nvPr/>
        </p:nvPicPr>
        <p:blipFill>
          <a:blip r:embed="rId12"/>
          <a:stretch>
            <a:fillRect/>
          </a:stretch>
        </p:blipFill>
        <p:spPr>
          <a:xfrm>
            <a:off x="623887" y="2638425"/>
            <a:ext cx="4990725" cy="3862387"/>
          </a:xfrm>
          <a:prstGeom prst="rect">
            <a:avLst/>
          </a:prstGeom>
        </p:spPr>
      </p:pic>
    </p:spTree>
    <p:extLst>
      <p:ext uri="{BB962C8B-B14F-4D97-AF65-F5344CB8AC3E}">
        <p14:creationId xmlns:p14="http://schemas.microsoft.com/office/powerpoint/2010/main" val="4889385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49" presetClass="entr" presetSubtype="0"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360"/>
                                          </p:val>
                                        </p:tav>
                                        <p:tav tm="100000">
                                          <p:val>
                                            <p:fltVal val="0"/>
                                          </p:val>
                                        </p:tav>
                                      </p:tavLst>
                                    </p:anim>
                                    <p:animEffect transition="in" filter="fade">
                                      <p:cBhvr>
                                        <p:cTn id="22" dur="500"/>
                                        <p:tgtEl>
                                          <p:spTgt spid="7"/>
                                        </p:tgtEl>
                                      </p:cBhvr>
                                    </p:animEffect>
                                  </p:childTnLst>
                                </p:cTn>
                              </p:par>
                              <p:par>
                                <p:cTn id="23" presetID="32" presetClass="emph" presetSubtype="0" fill="hold" nodeType="withEffect">
                                  <p:stCondLst>
                                    <p:cond delay="20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par>
                                <p:cTn id="29" presetID="1" presetClass="mediacall" presetSubtype="0" fill="hold" nodeType="withEffect">
                                  <p:stCondLst>
                                    <p:cond delay="200"/>
                                  </p:stCondLst>
                                  <p:childTnLst>
                                    <p:cmd type="call" cmd="playFrom(0.0)">
                                      <p:cBhvr>
                                        <p:cTn id="30" dur="3448" fill="hold"/>
                                        <p:tgtEl>
                                          <p:spTgt spid="3"/>
                                        </p:tgtEl>
                                      </p:cBhvr>
                                    </p:cmd>
                                  </p:child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5120" fill="hold"/>
                                        <p:tgtEl>
                                          <p:spTgt spid="4"/>
                                        </p:tgtEl>
                                      </p:cBhvr>
                                    </p:cmd>
                                  </p:childTnLst>
                                </p:cTn>
                              </p:par>
                            </p:childTnLst>
                          </p:cTn>
                        </p:par>
                      </p:childTnLst>
                    </p:cTn>
                  </p:par>
                </p:childTnLst>
              </p:cTn>
              <p:nextCondLst>
                <p:cond evt="onClick" delay="0">
                  <p:tgtEl>
                    <p:spTgt spid="17"/>
                  </p:tgtEl>
                </p:cond>
              </p:nextCondLst>
            </p:seq>
          </p:childTnLst>
        </p:cTn>
      </p:par>
    </p:tnLst>
    <p:bldLst>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xmlns="" id="{A2673939-C47C-E26C-5C64-4D6934C99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xmlns=""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xmlns="" id="{C21A69DB-ADB8-8DDE-C22B-0B7A2DD98221}"/>
              </a:ext>
            </a:extLst>
          </p:cNvPr>
          <p:cNvSpPr/>
          <p:nvPr/>
        </p:nvSpPr>
        <p:spPr>
          <a:xfrm>
            <a:off x="2723535" y="1648770"/>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FF3300"/>
                </a:solidFill>
                <a:effectLst/>
                <a:uLnTx/>
                <a:uFillTx/>
                <a:latin typeface="Calibri" panose="020F0502020204030204" pitchFamily="34" charset="0"/>
                <a:ea typeface="Calibri" panose="020F0502020204030204" pitchFamily="34" charset="0"/>
                <a:cs typeface="Calibri" panose="020F0502020204030204" pitchFamily="34" charset="0"/>
              </a:rPr>
              <a:t>Thỏ</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Nâu</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Rất</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vui</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được</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quen</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với</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a:t>
            </a:r>
          </a:p>
        </p:txBody>
      </p:sp>
      <p:sp>
        <p:nvSpPr>
          <p:cNvPr id="7" name="Speech Bubble: Oval 6">
            <a:extLst>
              <a:ext uri="{FF2B5EF4-FFF2-40B4-BE49-F238E27FC236}">
                <a16:creationId xmlns:a16="http://schemas.microsoft.com/office/drawing/2014/main" xmlns=""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5B9BD5">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ỏ con,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chúng</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mình</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nhé</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2885577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xmlns="" id="{A2673939-C47C-E26C-5C64-4D6934C99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1" name="Rectangle: Rounded Corners 10">
            <a:extLst>
              <a:ext uri="{FF2B5EF4-FFF2-40B4-BE49-F238E27FC236}">
                <a16:creationId xmlns:a16="http://schemas.microsoft.com/office/drawing/2014/main" xmlns="" id="{08E02420-6F27-267F-2218-BBF7486F491B}"/>
              </a:ext>
            </a:extLst>
          </p:cNvPr>
          <p:cNvSpPr/>
          <p:nvPr/>
        </p:nvSpPr>
        <p:spPr>
          <a:xfrm>
            <a:off x="1237301" y="265990"/>
            <a:ext cx="9925665" cy="1504335"/>
          </a:xfrm>
          <a:custGeom>
            <a:avLst/>
            <a:gdLst>
              <a:gd name="connsiteX0" fmla="*/ 0 w 9925665"/>
              <a:gd name="connsiteY0" fmla="*/ 250728 h 1504335"/>
              <a:gd name="connsiteX1" fmla="*/ 250728 w 9925665"/>
              <a:gd name="connsiteY1" fmla="*/ 0 h 1504335"/>
              <a:gd name="connsiteX2" fmla="*/ 9674937 w 9925665"/>
              <a:gd name="connsiteY2" fmla="*/ 0 h 1504335"/>
              <a:gd name="connsiteX3" fmla="*/ 9925665 w 9925665"/>
              <a:gd name="connsiteY3" fmla="*/ 250728 h 1504335"/>
              <a:gd name="connsiteX4" fmla="*/ 9925665 w 9925665"/>
              <a:gd name="connsiteY4" fmla="*/ 1253607 h 1504335"/>
              <a:gd name="connsiteX5" fmla="*/ 9674937 w 9925665"/>
              <a:gd name="connsiteY5" fmla="*/ 1504335 h 1504335"/>
              <a:gd name="connsiteX6" fmla="*/ 250728 w 9925665"/>
              <a:gd name="connsiteY6" fmla="*/ 1504335 h 1504335"/>
              <a:gd name="connsiteX7" fmla="*/ 0 w 9925665"/>
              <a:gd name="connsiteY7" fmla="*/ 1253607 h 1504335"/>
              <a:gd name="connsiteX8" fmla="*/ 0 w 9925665"/>
              <a:gd name="connsiteY8" fmla="*/ 250728 h 15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504335" fill="none" extrusionOk="0">
                <a:moveTo>
                  <a:pt x="0" y="250728"/>
                </a:moveTo>
                <a:cubicBezTo>
                  <a:pt x="6977" y="86807"/>
                  <a:pt x="98425" y="4784"/>
                  <a:pt x="250728" y="0"/>
                </a:cubicBezTo>
                <a:cubicBezTo>
                  <a:pt x="3467433" y="126006"/>
                  <a:pt x="7527702" y="100915"/>
                  <a:pt x="9674937" y="0"/>
                </a:cubicBezTo>
                <a:cubicBezTo>
                  <a:pt x="9815470" y="1656"/>
                  <a:pt x="9913217" y="103449"/>
                  <a:pt x="9925665" y="250728"/>
                </a:cubicBezTo>
                <a:cubicBezTo>
                  <a:pt x="10015372" y="614658"/>
                  <a:pt x="9926509" y="847752"/>
                  <a:pt x="9925665" y="1253607"/>
                </a:cubicBezTo>
                <a:cubicBezTo>
                  <a:pt x="9925821" y="1396346"/>
                  <a:pt x="9816059" y="1503251"/>
                  <a:pt x="9674937" y="1504335"/>
                </a:cubicBezTo>
                <a:cubicBezTo>
                  <a:pt x="6506735" y="1583947"/>
                  <a:pt x="4343946" y="1547546"/>
                  <a:pt x="250728" y="1504335"/>
                </a:cubicBezTo>
                <a:cubicBezTo>
                  <a:pt x="93192" y="1515896"/>
                  <a:pt x="-3731" y="1391077"/>
                  <a:pt x="0" y="1253607"/>
                </a:cubicBezTo>
                <a:cubicBezTo>
                  <a:pt x="-4198" y="1053213"/>
                  <a:pt x="31849" y="476848"/>
                  <a:pt x="0" y="250728"/>
                </a:cubicBezTo>
                <a:close/>
              </a:path>
              <a:path w="9925665" h="1504335" stroke="0" extrusionOk="0">
                <a:moveTo>
                  <a:pt x="0" y="250728"/>
                </a:moveTo>
                <a:cubicBezTo>
                  <a:pt x="6934" y="90647"/>
                  <a:pt x="109301" y="11590"/>
                  <a:pt x="250728" y="0"/>
                </a:cubicBezTo>
                <a:cubicBezTo>
                  <a:pt x="2861169" y="151700"/>
                  <a:pt x="5237379" y="-163562"/>
                  <a:pt x="9674937" y="0"/>
                </a:cubicBezTo>
                <a:cubicBezTo>
                  <a:pt x="9793771" y="-2276"/>
                  <a:pt x="9908207" y="105284"/>
                  <a:pt x="9925665" y="250728"/>
                </a:cubicBezTo>
                <a:cubicBezTo>
                  <a:pt x="9901900" y="445965"/>
                  <a:pt x="9897131" y="1031057"/>
                  <a:pt x="9925665" y="1253607"/>
                </a:cubicBezTo>
                <a:cubicBezTo>
                  <a:pt x="9942869" y="1384240"/>
                  <a:pt x="9809771" y="1500689"/>
                  <a:pt x="9674937" y="1504335"/>
                </a:cubicBezTo>
                <a:cubicBezTo>
                  <a:pt x="5633856" y="1612164"/>
                  <a:pt x="4241147" y="1626886"/>
                  <a:pt x="250728" y="1504335"/>
                </a:cubicBezTo>
                <a:cubicBezTo>
                  <a:pt x="108031" y="1495625"/>
                  <a:pt x="-607" y="1416348"/>
                  <a:pt x="0" y="1253607"/>
                </a:cubicBezTo>
                <a:cubicBezTo>
                  <a:pt x="-8215" y="770474"/>
                  <a:pt x="21021" y="653186"/>
                  <a:pt x="0" y="250728"/>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Nêu</a:t>
            </a:r>
            <a:r>
              <a:rPr kumimoji="0" lang="en-US" sz="3600" b="1" i="1"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noProof="0" dirty="0" err="1">
                <a:ln>
                  <a:noFill/>
                </a:ln>
                <a:solidFill>
                  <a:prstClr val="black"/>
                </a:solidFill>
                <a:effectLst/>
                <a:uLnTx/>
                <a:uFillTx/>
                <a:latin typeface="Calibri" panose="020F0502020204030204"/>
                <a:ea typeface="+mn-ea"/>
                <a:cs typeface="+mn-cs"/>
              </a:rPr>
              <a:t>nhận</a:t>
            </a:r>
            <a:r>
              <a:rPr kumimoji="0" lang="en-US" sz="3600" b="1" i="1"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noProof="0" dirty="0" err="1">
                <a:ln>
                  <a:noFill/>
                </a:ln>
                <a:solidFill>
                  <a:prstClr val="black"/>
                </a:solidFill>
                <a:effectLst/>
                <a:uLnTx/>
                <a:uFillTx/>
                <a:latin typeface="Calibri" panose="020F0502020204030204"/>
                <a:ea typeface="+mn-ea"/>
                <a:cs typeface="+mn-cs"/>
              </a:rPr>
              <a:t>xét</a:t>
            </a:r>
            <a:r>
              <a:rPr kumimoji="0" lang="en-US" sz="3600" b="1" i="1"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noProof="0" dirty="0" err="1">
                <a:ln>
                  <a:noFill/>
                </a:ln>
                <a:solidFill>
                  <a:prstClr val="black"/>
                </a:solidFill>
                <a:effectLst/>
                <a:uLnTx/>
                <a:uFillTx/>
                <a:latin typeface="Calibri" panose="020F0502020204030204"/>
                <a:ea typeface="+mn-ea"/>
                <a:cs typeface="+mn-cs"/>
              </a:rPr>
              <a:t>về</a:t>
            </a:r>
            <a:r>
              <a:rPr kumimoji="0" lang="en-US" sz="3600" b="1" i="1" u="none" strike="noStrike" kern="1200" cap="none" spc="0" normalizeH="0" noProof="0" dirty="0">
                <a:ln>
                  <a:noFill/>
                </a:ln>
                <a:solidFill>
                  <a:prstClr val="black"/>
                </a:solidFill>
                <a:effectLst/>
                <a:uLnTx/>
                <a:uFillTx/>
                <a:latin typeface="Calibri" panose="020F0502020204030204"/>
                <a:ea typeface="+mn-ea"/>
                <a:cs typeface="+mn-cs"/>
              </a:rPr>
              <a:t> ý </a:t>
            </a:r>
            <a:r>
              <a:rPr lang="en-US" sz="3600" b="1" i="1" dirty="0" err="1">
                <a:solidFill>
                  <a:prstClr val="black"/>
                </a:solidFill>
                <a:latin typeface="Calibri" panose="020F0502020204030204"/>
              </a:rPr>
              <a:t>kiến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dưới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đây</a:t>
            </a:r>
            <a:endPar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11">
            <a:extLst>
              <a:ext uri="{FF2B5EF4-FFF2-40B4-BE49-F238E27FC236}">
                <a16:creationId xmlns:a16="http://schemas.microsoft.com/office/drawing/2014/main" xmlns="" id="{0A3DBE62-A528-274A-BA0D-2F179607C915}"/>
              </a:ext>
            </a:extLst>
          </p:cNvPr>
          <p:cNvPicPr>
            <a:picLocks noChangeAspect="1"/>
          </p:cNvPicPr>
          <p:nvPr/>
        </p:nvPicPr>
        <p:blipFill>
          <a:blip r:embed="rId3"/>
          <a:srcRect/>
          <a:stretch>
            <a:fillRect/>
          </a:stretch>
        </p:blipFill>
        <p:spPr>
          <a:xfrm>
            <a:off x="208267" y="142931"/>
            <a:ext cx="1252000" cy="1893384"/>
          </a:xfrm>
          <a:prstGeom prst="rect">
            <a:avLst/>
          </a:prstGeom>
        </p:spPr>
      </p:pic>
      <p:pic>
        <p:nvPicPr>
          <p:cNvPr id="4" name="Picture 3">
            <a:extLst>
              <a:ext uri="{FF2B5EF4-FFF2-40B4-BE49-F238E27FC236}">
                <a16:creationId xmlns:a16="http://schemas.microsoft.com/office/drawing/2014/main" xmlns="" id="{45761072-63A1-C71B-6F8B-9D08EE7E0CCE}"/>
              </a:ext>
            </a:extLst>
          </p:cNvPr>
          <p:cNvPicPr>
            <a:picLocks noChangeAspect="1"/>
          </p:cNvPicPr>
          <p:nvPr/>
        </p:nvPicPr>
        <p:blipFill>
          <a:blip r:embed="rId4"/>
          <a:stretch>
            <a:fillRect/>
          </a:stretch>
        </p:blipFill>
        <p:spPr>
          <a:xfrm>
            <a:off x="2924175" y="2047874"/>
            <a:ext cx="7181850" cy="2151761"/>
          </a:xfrm>
          <a:prstGeom prst="rect">
            <a:avLst/>
          </a:prstGeom>
        </p:spPr>
      </p:pic>
      <p:sp>
        <p:nvSpPr>
          <p:cNvPr id="6" name="Rectangle: Rounded Corners 5">
            <a:extLst>
              <a:ext uri="{FF2B5EF4-FFF2-40B4-BE49-F238E27FC236}">
                <a16:creationId xmlns:a16="http://schemas.microsoft.com/office/drawing/2014/main" xmlns="" id="{DC29C780-152A-E093-3A25-0A1FB55A1F49}"/>
              </a:ext>
            </a:extLst>
          </p:cNvPr>
          <p:cNvSpPr/>
          <p:nvPr/>
        </p:nvSpPr>
        <p:spPr>
          <a:xfrm>
            <a:off x="1323975" y="4476750"/>
            <a:ext cx="9629775" cy="2038350"/>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prstClr val="black"/>
                </a:solidFill>
                <a:latin typeface="Calibri" panose="020F0502020204030204"/>
              </a:rPr>
              <a:t>D</a:t>
            </a:r>
            <a:r>
              <a:rPr lang="vi-VN" sz="3200" b="1" dirty="0">
                <a:solidFill>
                  <a:prstClr val="black"/>
                </a:solidFill>
                <a:latin typeface="Calibri" panose="020F0502020204030204"/>
              </a:rPr>
              <a:t>ù còn nhỏ tuổi còn đang là học sinh trên ghế nhà trường chúng ta vẫn có thế giúp đỡ các bác thương binh liệt sĩ những việc nhỏ như: giúp các bác qua đường, giúp dọn dẹp nhà cửa…</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2346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xmlns="" id="{A2673939-C47C-E26C-5C64-4D6934C99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xmlns=""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xmlns="" id="{C21A69DB-ADB8-8DDE-C22B-0B7A2DD98221}"/>
              </a:ext>
            </a:extLst>
          </p:cNvPr>
          <p:cNvSpPr/>
          <p:nvPr/>
        </p:nvSpPr>
        <p:spPr>
          <a:xfrm>
            <a:off x="2544349" y="937944"/>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srgbClr val="FF3300"/>
                </a:solidFill>
                <a:effectLst/>
                <a:uLnTx/>
                <a:uFillTx/>
                <a:latin typeface="Calibri" panose="020F0502020204030204"/>
                <a:ea typeface="+mn-ea"/>
                <a:cs typeface="+mn-cs"/>
              </a:rPr>
              <a:t>Xin chào, tớ là Nhím. Rất vui được làm quen với bạn!</a:t>
            </a:r>
          </a:p>
        </p:txBody>
      </p:sp>
      <p:sp>
        <p:nvSpPr>
          <p:cNvPr id="7" name="Speech Bubble: Oval 6">
            <a:extLst>
              <a:ext uri="{FF2B5EF4-FFF2-40B4-BE49-F238E27FC236}">
                <a16:creationId xmlns:a16="http://schemas.microsoft.com/office/drawing/2014/main" xmlns=""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hỏ</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con,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chúng</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mình</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nhé</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p>
        </p:txBody>
      </p:sp>
      <p:sp>
        <p:nvSpPr>
          <p:cNvPr id="3" name="Freeform 2">
            <a:extLst>
              <a:ext uri="{FF2B5EF4-FFF2-40B4-BE49-F238E27FC236}">
                <a16:creationId xmlns:a16="http://schemas.microsoft.com/office/drawing/2014/main" xmlns="" id="{279363D5-7791-20F1-F0C2-C0C98D4810E2}"/>
              </a:ext>
            </a:extLst>
          </p:cNvPr>
          <p:cNvSpPr/>
          <p:nvPr/>
        </p:nvSpPr>
        <p:spPr>
          <a:xfrm>
            <a:off x="2735585" y="4376330"/>
            <a:ext cx="3173872" cy="2297089"/>
          </a:xfrm>
          <a:custGeom>
            <a:avLst/>
            <a:gdLst/>
            <a:ahLst/>
            <a:cxnLst/>
            <a:rect l="l" t="t" r="r" b="b"/>
            <a:pathLst>
              <a:path w="5685389" h="4114800">
                <a:moveTo>
                  <a:pt x="0" y="0"/>
                </a:moveTo>
                <a:lnTo>
                  <a:pt x="5685389" y="0"/>
                </a:lnTo>
                <a:lnTo>
                  <a:pt x="568538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3770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470</Words>
  <Application>Microsoft Office PowerPoint</Application>
  <PresentationFormat>Widescreen</PresentationFormat>
  <Paragraphs>33</Paragraphs>
  <Slides>20</Slides>
  <Notes>0</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Arial-Rounded</vt:lpstr>
      <vt:lpstr>Calibri</vt:lpstr>
      <vt:lpstr>Calibri Light</vt:lpstr>
      <vt:lpstr>Cambria</vt:lpstr>
      <vt:lpstr>LNTH-Hoa Nho LNTH</vt:lpstr>
      <vt:lpstr>SVN-Shintia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2025-10-24T14:31:13Z</dcterms:created>
  <dcterms:modified xsi:type="dcterms:W3CDTF">2025-10-24T14:31:33Z</dcterms:modified>
</cp:coreProperties>
</file>