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</p:sldMasterIdLst>
  <p:notesMasterIdLst>
    <p:notesMasterId r:id="rId22"/>
  </p:notesMasterIdLst>
  <p:sldIdLst>
    <p:sldId id="11698" r:id="rId4"/>
    <p:sldId id="281" r:id="rId5"/>
    <p:sldId id="298" r:id="rId6"/>
    <p:sldId id="334" r:id="rId7"/>
    <p:sldId id="283" r:id="rId8"/>
    <p:sldId id="301" r:id="rId9"/>
    <p:sldId id="284" r:id="rId10"/>
    <p:sldId id="335" r:id="rId11"/>
    <p:sldId id="311" r:id="rId12"/>
    <p:sldId id="336" r:id="rId13"/>
    <p:sldId id="337" r:id="rId14"/>
    <p:sldId id="312" r:id="rId15"/>
    <p:sldId id="299" r:id="rId16"/>
    <p:sldId id="338" r:id="rId17"/>
    <p:sldId id="300" r:id="rId18"/>
    <p:sldId id="306" r:id="rId19"/>
    <p:sldId id="30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7" d="100"/>
          <a:sy n="97" d="100"/>
        </p:scale>
        <p:origin x="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9CB54-B6B7-26EC-A93C-5A639967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0F0A3F0-F960-F619-21DF-815EEBAE2A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4A4EF72C-FF26-4442-0D88-925F23DFA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EE8E649-4C25-052A-60A6-389E5C960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E8AAB3-6B98-4E43-AC69-6BE017A510E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999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8D13C78-5BFE-9309-22CA-D0573908B17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2" y="8002262"/>
            <a:ext cx="1164507" cy="1164507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EF1A314-6F0E-69F8-3960-160808A4870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068AAD-77D1-1B10-5EA0-16C53C7481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E970E3C-B02D-336D-F792-1DE83173F2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94" y="190208"/>
            <a:ext cx="1717933" cy="1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22.svg"/><Relationship Id="rId10" Type="http://schemas.openxmlformats.org/officeDocument/2006/relationships/image" Target="../media/image51.png"/><Relationship Id="rId4" Type="http://schemas.openxmlformats.org/officeDocument/2006/relationships/image" Target="../media/image21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53.png"/><Relationship Id="rId5" Type="http://schemas.openxmlformats.org/officeDocument/2006/relationships/image" Target="../media/image21.png"/><Relationship Id="rId10" Type="http://schemas.openxmlformats.org/officeDocument/2006/relationships/image" Target="../media/image12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png"/><Relationship Id="rId3" Type="http://schemas.openxmlformats.org/officeDocument/2006/relationships/image" Target="../media/image10.svg"/><Relationship Id="rId7" Type="http://schemas.openxmlformats.org/officeDocument/2006/relationships/image" Target="../media/image22.svg"/><Relationship Id="rId12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44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sv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sv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5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42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5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42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0.svg"/><Relationship Id="rId7" Type="http://schemas.openxmlformats.org/officeDocument/2006/relationships/image" Target="../media/image11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image" Target="../media/image9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sv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openxmlformats.org/officeDocument/2006/relationships/image" Target="../media/image26.png"/><Relationship Id="rId10" Type="http://schemas.openxmlformats.org/officeDocument/2006/relationships/image" Target="../media/image22.svg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svg"/><Relationship Id="rId11" Type="http://schemas.openxmlformats.org/officeDocument/2006/relationships/image" Target="../media/image18.sv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8.sv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42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6.png"/><Relationship Id="rId3" Type="http://schemas.openxmlformats.org/officeDocument/2006/relationships/image" Target="../media/image10.svg"/><Relationship Id="rId7" Type="http://schemas.openxmlformats.org/officeDocument/2006/relationships/image" Target="../media/image22.svg"/><Relationship Id="rId12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44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47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44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0.png"/><Relationship Id="rId5" Type="http://schemas.openxmlformats.org/officeDocument/2006/relationships/image" Target="../media/image22.svg"/><Relationship Id="rId10" Type="http://schemas.openxmlformats.org/officeDocument/2006/relationships/image" Target="../media/image49.png"/><Relationship Id="rId4" Type="http://schemas.openxmlformats.org/officeDocument/2006/relationships/image" Target="../media/image21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ED84C-F27C-ADD5-E20F-F5C5443CE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47A00E3E-2CDA-992C-7265-F20B85FC8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53" y="21098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4441E2-798F-3EC5-1720-F06548B10612}"/>
              </a:ext>
            </a:extLst>
          </p:cNvPr>
          <p:cNvSpPr/>
          <p:nvPr/>
        </p:nvSpPr>
        <p:spPr>
          <a:xfrm>
            <a:off x="628989" y="377617"/>
            <a:ext cx="10286999" cy="38164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QUÝ THẦY CÔ</a:t>
            </a:r>
          </a:p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VỀ DỰ</a:t>
            </a:r>
            <a:r>
              <a:rPr lang="vi-VN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 LỚP 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5A4</a:t>
            </a:r>
          </a:p>
          <a:p>
            <a:pPr algn="ctr"/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câu: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>
            <a:extLst>
              <a:ext uri="{FF2B5EF4-FFF2-40B4-BE49-F238E27FC236}">
                <a16:creationId xmlns:a16="http://schemas.microsoft.com/office/drawing/2014/main" id="{5D064DC9-772C-AF07-93A9-2D82EF8E48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17" y="1068344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9981A-C42F-3F45-C98B-D39E20A09BF5}"/>
              </a:ext>
            </a:extLst>
          </p:cNvPr>
          <p:cNvSpPr txBox="1"/>
          <p:nvPr/>
        </p:nvSpPr>
        <p:spPr>
          <a:xfrm>
            <a:off x="3734671" y="655979"/>
            <a:ext cx="4155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F866AA-01B1-137C-A830-FCD0D4284293}"/>
              </a:ext>
            </a:extLst>
          </p:cNvPr>
          <p:cNvCxnSpPr>
            <a:cxnSpLocks/>
          </p:cNvCxnSpPr>
          <p:nvPr/>
        </p:nvCxnSpPr>
        <p:spPr>
          <a:xfrm>
            <a:off x="4782037" y="1056089"/>
            <a:ext cx="19809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7CCAF8-DE1C-A4D6-E0CD-AA7E173B7168}"/>
              </a:ext>
            </a:extLst>
          </p:cNvPr>
          <p:cNvSpPr txBox="1"/>
          <p:nvPr/>
        </p:nvSpPr>
        <p:spPr>
          <a:xfrm>
            <a:off x="1205131" y="4813639"/>
            <a:ext cx="38443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sinh: 1997</a:t>
            </a:r>
          </a:p>
          <a:p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độ: Đại học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4584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579</Words>
  <Application>Microsoft Office PowerPoint</Application>
  <PresentationFormat>Widescreen</PresentationFormat>
  <Paragraphs>57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Garamond</vt:lpstr>
      <vt:lpstr>Tahoma</vt:lpstr>
      <vt:lpstr>Times New Roman</vt:lpstr>
      <vt:lpstr>Trebuchet MS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Vi Do</cp:lastModifiedBy>
  <cp:revision>26</cp:revision>
  <dcterms:created xsi:type="dcterms:W3CDTF">2024-08-03T10:52:38Z</dcterms:created>
  <dcterms:modified xsi:type="dcterms:W3CDTF">2025-10-29T07:58:44Z</dcterms:modified>
</cp:coreProperties>
</file>