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89" r:id="rId2"/>
  </p:sldMasterIdLst>
  <p:notesMasterIdLst>
    <p:notesMasterId r:id="rId16"/>
  </p:notesMasterIdLst>
  <p:sldIdLst>
    <p:sldId id="256" r:id="rId3"/>
    <p:sldId id="285" r:id="rId4"/>
    <p:sldId id="270" r:id="rId5"/>
    <p:sldId id="271" r:id="rId6"/>
    <p:sldId id="275" r:id="rId7"/>
    <p:sldId id="282" r:id="rId8"/>
    <p:sldId id="284" r:id="rId9"/>
    <p:sldId id="276" r:id="rId10"/>
    <p:sldId id="287" r:id="rId11"/>
    <p:sldId id="288" r:id="rId12"/>
    <p:sldId id="289" r:id="rId13"/>
    <p:sldId id="290" r:id="rId14"/>
    <p:sldId id="280" r:id="rId15"/>
  </p:sldIdLst>
  <p:sldSz cx="18288000" cy="10287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aytone One" panose="020B0604020202020204" charset="-93"/>
      <p:regular r:id="rId25"/>
    </p:embeddedFont>
    <p:embeddedFont>
      <p:font typeface="Lato" panose="020F0502020204030203" pitchFamily="34" charset="0"/>
      <p:regular r:id="rId26"/>
      <p:bold r:id="rId27"/>
      <p: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2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49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327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49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89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37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20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57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7400" y="2609204"/>
            <a:ext cx="18322744" cy="6741857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6800" y="8278843"/>
            <a:ext cx="18322548" cy="2008148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8122850" y="4488450"/>
            <a:ext cx="87204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8122850" y="5981087"/>
            <a:ext cx="87204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7475262" y="58586"/>
            <a:ext cx="10639496" cy="10136414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877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2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3A385EB-EEBD-4657-9862-29570E493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BDAB9DE-981B-48F0-975B-9DD439253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FB1308A-4A88-4C9F-82F4-6F3BFD29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E30F4F8B-CFF3-4557-87C3-BC63CB3C5223}" type="slidenum">
              <a:rPr lang="en-US" alt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alt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1D8BD707-D9CF-40AE-B4C6-C98DA3205C0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10/3/2025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6F15528-21DE-4FAA-801E-634DDDAF4B2B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03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6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7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jp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33.png"/><Relationship Id="rId5" Type="http://schemas.openxmlformats.org/officeDocument/2006/relationships/audio" Target="../media/audio2.wav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jp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33.png"/><Relationship Id="rId5" Type="http://schemas.openxmlformats.org/officeDocument/2006/relationships/audio" Target="../media/audio2.wav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jp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33.png"/><Relationship Id="rId5" Type="http://schemas.openxmlformats.org/officeDocument/2006/relationships/audio" Target="../media/audio2.wav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jp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33.png"/><Relationship Id="rId5" Type="http://schemas.openxmlformats.org/officeDocument/2006/relationships/audio" Target="../media/audio2.wav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919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237327" y="3132798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</a:t>
            </a:r>
            <a:r>
              <a:rPr lang="vi-VN" sz="7200">
                <a:latin typeface="Paytone One" panose="020B0604020202020204" charset="0"/>
              </a:rPr>
              <a:t>trên </a:t>
            </a:r>
            <a:r>
              <a:rPr lang="vi-VN" sz="7200" smtClean="0">
                <a:latin typeface="Paytone One" panose="020B0604020202020204" charset="0"/>
              </a:rPr>
              <a:t>Website</a:t>
            </a:r>
            <a:r>
              <a:rPr lang="en-US" sz="7200" smtClean="0">
                <a:latin typeface="Paytone One" panose="020B0604020202020204" charset="0"/>
              </a:rPr>
              <a:t> (tiết 2)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2274579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2. MẠNG MÁY TÍNH VÀ INTERNET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1653181" y="6637466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5662809" y="5769802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14202739" y="7269184"/>
            <a:ext cx="3522532" cy="2738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636570" y="884453"/>
            <a:ext cx="89771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66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451" y="5840821"/>
            <a:ext cx="7234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altLang="en-US" sz="4800" b="1" i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Toàn Thắng</a:t>
            </a:r>
            <a:endParaRPr lang="en-US" altLang="en-US" sz="60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7775" y="6528032"/>
            <a:ext cx="10901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5A2</a:t>
            </a:r>
          </a:p>
          <a:p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Hưng Đạo – Phường Hưng Đạo – thành phố Hải Phòng</a:t>
            </a:r>
            <a:endParaRPr 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FB4A8C29-5779-4690-85CB-FE0EA9FAB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6" y="2858594"/>
            <a:ext cx="2627531" cy="3888138"/>
          </a:xfrm>
          <a:prstGeom prst="rect">
            <a:avLst/>
          </a:prstGeom>
        </p:spPr>
      </p:pic>
      <p:pic>
        <p:nvPicPr>
          <p:cNvPr id="21" name="图片 30" descr="书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412" y="274016"/>
            <a:ext cx="2001825" cy="2000563"/>
          </a:xfrm>
          <a:prstGeom prst="rect">
            <a:avLst/>
          </a:prstGeom>
        </p:spPr>
      </p:pic>
      <p:pic>
        <p:nvPicPr>
          <p:cNvPr id="22" name="图片 32" descr="笔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6240" y="2412088"/>
            <a:ext cx="1616531" cy="161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233" y="7273726"/>
            <a:ext cx="1714500" cy="16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2452" y="-457200"/>
            <a:ext cx="14769548" cy="566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4704" y="1606112"/>
            <a:ext cx="11525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  <a:buFontTx/>
              <a:buNone/>
              <a:defRPr/>
            </a:pPr>
            <a:r>
              <a:rPr lang="vi-VN" sz="4800" b="1"/>
              <a:t>Câu 2:</a:t>
            </a:r>
            <a:r>
              <a:rPr lang="vi-VN" sz="4800"/>
              <a:t> Khi tìm kiếm thông tin trên website, em cần nhập gì vào ô tìm kiếm?</a:t>
            </a:r>
            <a:endParaRPr lang="en-US" sz="48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48415" y="6079093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7532924"/>
            <a:ext cx="8491012" cy="7858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26204" y="7413656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0355" y="4678907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1214" y="6193393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8629" y="7558674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0943" y="4843240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80210" y="4731316"/>
            <a:ext cx="9301981" cy="867899"/>
            <a:chOff x="5293788" y="4887741"/>
            <a:chExt cx="12165537" cy="1203692"/>
          </a:xfrm>
        </p:grpSpPr>
        <p:pic>
          <p:nvPicPr>
            <p:cNvPr id="6" name="Picture 5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6379" y="4914901"/>
              <a:ext cx="11132946" cy="117653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93788" y="4887741"/>
              <a:ext cx="8028026" cy="115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vi-VN" sz="4800" kern="1200"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+mj-cs"/>
                </a:rPr>
                <a:t>Tên website</a:t>
              </a:r>
              <a:endParaRPr lang="en-US" sz="5400"/>
            </a:p>
          </p:txBody>
        </p:sp>
      </p:grp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5804" y="6603781"/>
            <a:ext cx="2628900" cy="2652860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2248533" y="5088577"/>
            <a:ext cx="2628900" cy="161364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200" b="1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31964" y="128588"/>
            <a:ext cx="2956037" cy="2463362"/>
          </a:xfrm>
          <a:prstGeom prst="rect">
            <a:avLst/>
          </a:prstGeom>
        </p:spPr>
      </p:pic>
      <p:pic>
        <p:nvPicPr>
          <p:cNvPr id="2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69C964E-0D1A-485A-8627-526B89222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7814" y="9161816"/>
            <a:ext cx="731045" cy="7310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69748" y="6172201"/>
            <a:ext cx="8512444" cy="870712"/>
            <a:chOff x="6297803" y="6847110"/>
            <a:chExt cx="11175809" cy="870712"/>
          </a:xfrm>
        </p:grpSpPr>
        <p:pic>
          <p:nvPicPr>
            <p:cNvPr id="8" name="Picture 7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7803" y="6847110"/>
              <a:ext cx="11175809" cy="8631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97561" y="6886825"/>
              <a:ext cx="555011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vi-VN" sz="4800" kern="1200"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  <a:cs typeface="+mj-cs"/>
                </a:rPr>
                <a:t>Từ khóa cần tìm</a:t>
              </a:r>
              <a:endParaRPr lang="en-US" sz="180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55080" y="7524608"/>
            <a:ext cx="3499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vi-VN" sz="4800" kern="1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Địa </a:t>
            </a:r>
            <a:r>
              <a:rPr lang="vi-VN" sz="4800" kern="1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chỉ </a:t>
            </a:r>
            <a:r>
              <a:rPr lang="vi-VN" sz="48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email</a:t>
            </a:r>
            <a:endParaRPr lang="en-US" sz="2400" smtClean="0">
              <a:solidFill>
                <a:sysClr val="windowText" lastClr="000000"/>
              </a:solidFill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8687806"/>
            <a:ext cx="8491012" cy="78581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926204" y="8568538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8629" y="8713556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5080" y="8679490"/>
            <a:ext cx="317907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vi-VN" sz="4000"/>
              <a:t>Số điện thoại</a:t>
            </a:r>
            <a:br>
              <a:rPr lang="vi-VN" sz="4000"/>
            </a:br>
            <a:endParaRPr lang="en-US" sz="160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62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4" grpId="0"/>
      <p:bldP spid="16" grpId="0"/>
      <p:bldP spid="17" grpId="0"/>
      <p:bldP spid="24" grpId="0" animBg="1"/>
      <p:bldP spid="15" grpId="0"/>
      <p:bldP spid="30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233" y="7273726"/>
            <a:ext cx="1714500" cy="16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2452" y="-457200"/>
            <a:ext cx="14769548" cy="566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7558" y="1606168"/>
            <a:ext cx="101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  <a:buFontTx/>
              <a:buNone/>
              <a:defRPr/>
            </a:pPr>
            <a:r>
              <a:rPr lang="vi-VN" sz="4800" b="1"/>
              <a:t>Câu </a:t>
            </a:r>
            <a:r>
              <a:rPr lang="en-US" sz="4800" b="1" smtClean="0"/>
              <a:t>3</a:t>
            </a:r>
            <a:r>
              <a:rPr lang="vi-VN" sz="4800" b="1" smtClean="0"/>
              <a:t>:</a:t>
            </a:r>
            <a:r>
              <a:rPr lang="vi-VN" sz="4800" smtClean="0"/>
              <a:t> </a:t>
            </a:r>
            <a:r>
              <a:rPr lang="vi-VN" sz="4800"/>
              <a:t>Để chia sẻ tệp cho bạn bè, em có thể dùng thiết bị nào?</a:t>
            </a:r>
            <a:br>
              <a:rPr lang="vi-VN" sz="4800"/>
            </a:br>
            <a:endParaRPr lang="en-US" sz="48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14376" y="4704980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7532924"/>
            <a:ext cx="8040437" cy="7858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26204" y="7413656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66036" y="6089431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175" y="4819280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8629" y="7558674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6624" y="6253764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79425" y="4750901"/>
            <a:ext cx="8752192" cy="866750"/>
            <a:chOff x="5430151" y="4914901"/>
            <a:chExt cx="12029174" cy="1202098"/>
          </a:xfrm>
        </p:grpSpPr>
        <p:pic>
          <p:nvPicPr>
            <p:cNvPr id="6" name="Picture 5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6379" y="4914901"/>
              <a:ext cx="11132946" cy="117653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30151" y="4964487"/>
              <a:ext cx="5458141" cy="115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en-US" sz="4800" kern="1200" smtClean="0"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</a:rPr>
                <a:t>USB</a:t>
              </a:r>
              <a:endParaRPr lang="en-US" sz="5400"/>
            </a:p>
          </p:txBody>
        </p:sp>
      </p:grp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5804" y="6603781"/>
            <a:ext cx="2628900" cy="2652860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2248533" y="5088577"/>
            <a:ext cx="2628900" cy="161364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200" b="1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31964" y="128588"/>
            <a:ext cx="2956037" cy="2463362"/>
          </a:xfrm>
          <a:prstGeom prst="rect">
            <a:avLst/>
          </a:prstGeom>
        </p:spPr>
      </p:pic>
      <p:pic>
        <p:nvPicPr>
          <p:cNvPr id="2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69C964E-0D1A-485A-8627-526B89222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7814" y="9161816"/>
            <a:ext cx="731045" cy="7310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69748" y="6172201"/>
            <a:ext cx="8061869" cy="870712"/>
            <a:chOff x="6297803" y="6847110"/>
            <a:chExt cx="11175809" cy="870712"/>
          </a:xfrm>
        </p:grpSpPr>
        <p:pic>
          <p:nvPicPr>
            <p:cNvPr id="8" name="Picture 7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7803" y="6847110"/>
              <a:ext cx="11175809" cy="8631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97561" y="6886825"/>
              <a:ext cx="221861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4800" kern="1200" smtClean="0">
                  <a:solidFill>
                    <a:prstClr val="black"/>
                  </a:solidFill>
                  <a:latin typeface="Times New Roman" panose="02020603050405020304" pitchFamily="18" charset="0"/>
                  <a:ea typeface="+mj-ea"/>
                </a:rPr>
                <a:t>Chuột</a:t>
              </a:r>
              <a:endParaRPr lang="en-US" sz="180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55080" y="7524608"/>
            <a:ext cx="2595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48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</a:rPr>
              <a:t>Bàn phím</a:t>
            </a:r>
            <a:endParaRPr lang="en-US" sz="2400" smtClean="0">
              <a:solidFill>
                <a:sysClr val="windowText" lastClr="000000"/>
              </a:solidFill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8687806"/>
            <a:ext cx="8040437" cy="78581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926204" y="8568538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8629" y="8713556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5080" y="8724675"/>
            <a:ext cx="23246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4000" smtClean="0"/>
              <a:t>Màn hình</a:t>
            </a:r>
            <a:r>
              <a:rPr lang="vi-VN" sz="4000"/>
              <a:t/>
            </a:r>
            <a:br>
              <a:rPr lang="vi-VN" sz="4000"/>
            </a:br>
            <a:endParaRPr lang="en-US" sz="160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3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4" grpId="0"/>
      <p:bldP spid="16" grpId="0"/>
      <p:bldP spid="17" grpId="0"/>
      <p:bldP spid="24" grpId="0" animBg="1"/>
      <p:bldP spid="15" grpId="0"/>
      <p:bldP spid="30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233" y="7273726"/>
            <a:ext cx="1714500" cy="16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626" y="-466735"/>
            <a:ext cx="14769548" cy="566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0235" y="1525092"/>
            <a:ext cx="108891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  <a:buFontTx/>
              <a:buNone/>
              <a:defRPr/>
            </a:pPr>
            <a:r>
              <a:rPr lang="vi-VN" sz="4800" b="1"/>
              <a:t>Câu </a:t>
            </a:r>
            <a:r>
              <a:rPr lang="en-US" sz="4800" b="1"/>
              <a:t>4</a:t>
            </a:r>
            <a:r>
              <a:rPr lang="vi-VN" sz="4800" b="1" smtClean="0"/>
              <a:t>:</a:t>
            </a:r>
            <a:r>
              <a:rPr lang="vi-VN" sz="4800" smtClean="0"/>
              <a:t> </a:t>
            </a:r>
            <a:r>
              <a:rPr lang="vi-VN" sz="5400" kern="1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Sau khi sao chép tệp vào USB, em cần làm gì để rút USB an toàn?</a:t>
            </a:r>
            <a:br>
              <a:rPr lang="vi-VN" sz="5400" kern="1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endParaRPr lang="en-US" sz="48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74382" y="6089431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7532924"/>
            <a:ext cx="8040437" cy="7858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26204" y="7413656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74382" y="4657983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7181" y="6203731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8629" y="7558674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4970" y="4822316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79425" y="4750899"/>
            <a:ext cx="8752192" cy="853498"/>
            <a:chOff x="5430151" y="4914901"/>
            <a:chExt cx="12029174" cy="1183719"/>
          </a:xfrm>
        </p:grpSpPr>
        <p:pic>
          <p:nvPicPr>
            <p:cNvPr id="6" name="Picture 5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6379" y="4914901"/>
              <a:ext cx="11132946" cy="117653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30151" y="4946108"/>
              <a:ext cx="8969217" cy="115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vi-VN" sz="4800"/>
                <a:t>Rút ngay USB ra</a:t>
              </a:r>
              <a:endParaRPr lang="en-US" sz="5400"/>
            </a:p>
          </p:txBody>
        </p:sp>
      </p:grp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5804" y="6603781"/>
            <a:ext cx="2628900" cy="2652860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2248533" y="5088577"/>
            <a:ext cx="2628900" cy="161364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200" b="1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31964" y="128588"/>
            <a:ext cx="2956037" cy="2463362"/>
          </a:xfrm>
          <a:prstGeom prst="rect">
            <a:avLst/>
          </a:prstGeom>
        </p:spPr>
      </p:pic>
      <p:pic>
        <p:nvPicPr>
          <p:cNvPr id="2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69C964E-0D1A-485A-8627-526B89222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7814" y="9161816"/>
            <a:ext cx="731045" cy="7310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69748" y="6172201"/>
            <a:ext cx="8061869" cy="1147243"/>
            <a:chOff x="6297803" y="6847110"/>
            <a:chExt cx="11175809" cy="1147243"/>
          </a:xfrm>
        </p:grpSpPr>
        <p:pic>
          <p:nvPicPr>
            <p:cNvPr id="8" name="Picture 7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7803" y="6847110"/>
              <a:ext cx="11175809" cy="8631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575628" y="6886357"/>
              <a:ext cx="931578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vi-VN" sz="4800"/>
                <a:t>Chọn Eject trước khi rút</a:t>
              </a:r>
              <a:br>
                <a:rPr lang="vi-VN" sz="4800"/>
              </a:br>
              <a:endParaRPr lang="en-US" sz="180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40290" y="7487477"/>
            <a:ext cx="3611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vi-VN" sz="4800"/>
              <a:t>Tắt máy tính</a:t>
            </a:r>
            <a:br>
              <a:rPr lang="vi-VN" sz="4800"/>
            </a:br>
            <a:endParaRPr lang="en-US" sz="2400" smtClean="0">
              <a:solidFill>
                <a:sysClr val="windowText" lastClr="000000"/>
              </a:solidFill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8687806"/>
            <a:ext cx="8040437" cy="78581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926204" y="8568538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8629" y="8713556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3464" y="8724218"/>
            <a:ext cx="4580100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vi-VN" sz="4400"/>
              <a:t>Không cần làm gì</a:t>
            </a:r>
            <a:br>
              <a:rPr lang="vi-VN" sz="4400"/>
            </a:br>
            <a:r>
              <a:rPr lang="vi-VN" sz="4400"/>
              <a:t/>
            </a:r>
            <a:br>
              <a:rPr lang="vi-VN" sz="4400"/>
            </a:br>
            <a:endParaRPr lang="en-US" sz="180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2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4" grpId="0"/>
      <p:bldP spid="16" grpId="0"/>
      <p:bldP spid="17" grpId="0"/>
      <p:bldP spid="24" grpId="0" animBg="1"/>
      <p:bldP spid="15" grpId="0"/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087681" y="29091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146988" y="363244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31" y="7232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800" y="809149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1068287">
            <a:off x="4132288" y="6613615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6233088" y="4801483"/>
            <a:ext cx="5945587" cy="68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THANKS FOR WATCHING</a:t>
            </a:r>
            <a:endParaRPr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633593" y="1406800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5978418F-9DCA-7872-C753-BCEF06D0D6CF}"/>
              </a:ext>
            </a:extLst>
          </p:cNvPr>
          <p:cNvSpPr/>
          <p:nvPr/>
        </p:nvSpPr>
        <p:spPr>
          <a:xfrm>
            <a:off x="4334972" y="1225015"/>
            <a:ext cx="9276141" cy="4977297"/>
          </a:xfrm>
          <a:custGeom>
            <a:avLst/>
            <a:gdLst>
              <a:gd name="connsiteX0" fmla="*/ 390781 w 8245459"/>
              <a:gd name="connsiteY0" fmla="*/ 1944626 h 4424264"/>
              <a:gd name="connsiteX1" fmla="*/ 733040 w 8245459"/>
              <a:gd name="connsiteY1" fmla="*/ 24578 h 4424264"/>
              <a:gd name="connsiteX2" fmla="*/ 1694378 w 8245459"/>
              <a:gd name="connsiteY2" fmla="*/ 24578 h 4424264"/>
              <a:gd name="connsiteX3" fmla="*/ 2390520 w 8245459"/>
              <a:gd name="connsiteY3" fmla="*/ 24578 h 4424264"/>
              <a:gd name="connsiteX4" fmla="*/ 3086660 w 8245459"/>
              <a:gd name="connsiteY4" fmla="*/ 24578 h 4424264"/>
              <a:gd name="connsiteX5" fmla="*/ 3849101 w 8245459"/>
              <a:gd name="connsiteY5" fmla="*/ 24578 h 4424264"/>
              <a:gd name="connsiteX6" fmla="*/ 4677841 w 8245459"/>
              <a:gd name="connsiteY6" fmla="*/ 24578 h 4424264"/>
              <a:gd name="connsiteX7" fmla="*/ 5307682 w 8245459"/>
              <a:gd name="connsiteY7" fmla="*/ 24578 h 4424264"/>
              <a:gd name="connsiteX8" fmla="*/ 6202721 w 8245459"/>
              <a:gd name="connsiteY8" fmla="*/ 24578 h 4424264"/>
              <a:gd name="connsiteX9" fmla="*/ 7362957 w 8245459"/>
              <a:gd name="connsiteY9" fmla="*/ 24578 h 4424264"/>
              <a:gd name="connsiteX10" fmla="*/ 7375316 w 8245459"/>
              <a:gd name="connsiteY10" fmla="*/ 2016344 h 4424264"/>
              <a:gd name="connsiteX11" fmla="*/ 7741076 w 8245459"/>
              <a:gd name="connsiteY11" fmla="*/ 2860812 h 4424264"/>
              <a:gd name="connsiteX12" fmla="*/ 8092492 w 8245459"/>
              <a:gd name="connsiteY12" fmla="*/ 3672164 h 4424264"/>
              <a:gd name="connsiteX13" fmla="*/ 7362957 w 8245459"/>
              <a:gd name="connsiteY13" fmla="*/ 4401698 h 4424264"/>
              <a:gd name="connsiteX14" fmla="*/ 6600517 w 8245459"/>
              <a:gd name="connsiteY14" fmla="*/ 4401698 h 4424264"/>
              <a:gd name="connsiteX15" fmla="*/ 5705478 w 8245459"/>
              <a:gd name="connsiteY15" fmla="*/ 4401698 h 4424264"/>
              <a:gd name="connsiteX16" fmla="*/ 5075636 w 8245459"/>
              <a:gd name="connsiteY16" fmla="*/ 4401698 h 4424264"/>
              <a:gd name="connsiteX17" fmla="*/ 4114297 w 8245459"/>
              <a:gd name="connsiteY17" fmla="*/ 4401698 h 4424264"/>
              <a:gd name="connsiteX18" fmla="*/ 3351857 w 8245459"/>
              <a:gd name="connsiteY18" fmla="*/ 4401698 h 4424264"/>
              <a:gd name="connsiteX19" fmla="*/ 2523117 w 8245459"/>
              <a:gd name="connsiteY19" fmla="*/ 4401698 h 4424264"/>
              <a:gd name="connsiteX20" fmla="*/ 1893276 w 8245459"/>
              <a:gd name="connsiteY20" fmla="*/ 4401698 h 4424264"/>
              <a:gd name="connsiteX21" fmla="*/ 733040 w 8245459"/>
              <a:gd name="connsiteY21" fmla="*/ 4401698 h 4424264"/>
              <a:gd name="connsiteX22" fmla="*/ 3505 w 8245459"/>
              <a:gd name="connsiteY22" fmla="*/ 3672164 h 4424264"/>
              <a:gd name="connsiteX23" fmla="*/ 390781 w 8245459"/>
              <a:gd name="connsiteY23" fmla="*/ 1944626 h 4424264"/>
              <a:gd name="connsiteX0" fmla="*/ 390781 w 8245459"/>
              <a:gd name="connsiteY0" fmla="*/ 1944626 h 4424264"/>
              <a:gd name="connsiteX1" fmla="*/ 733040 w 8245459"/>
              <a:gd name="connsiteY1" fmla="*/ 24578 h 4424264"/>
              <a:gd name="connsiteX2" fmla="*/ 1561780 w 8245459"/>
              <a:gd name="connsiteY2" fmla="*/ 24578 h 4424264"/>
              <a:gd name="connsiteX3" fmla="*/ 2390520 w 8245459"/>
              <a:gd name="connsiteY3" fmla="*/ 24578 h 4424264"/>
              <a:gd name="connsiteX4" fmla="*/ 3351857 w 8245459"/>
              <a:gd name="connsiteY4" fmla="*/ 24578 h 4424264"/>
              <a:gd name="connsiteX5" fmla="*/ 4246896 w 8245459"/>
              <a:gd name="connsiteY5" fmla="*/ 24578 h 4424264"/>
              <a:gd name="connsiteX6" fmla="*/ 5208234 w 8245459"/>
              <a:gd name="connsiteY6" fmla="*/ 24578 h 4424264"/>
              <a:gd name="connsiteX7" fmla="*/ 5970674 w 8245459"/>
              <a:gd name="connsiteY7" fmla="*/ 24578 h 4424264"/>
              <a:gd name="connsiteX8" fmla="*/ 7362957 w 8245459"/>
              <a:gd name="connsiteY8" fmla="*/ 24578 h 4424264"/>
              <a:gd name="connsiteX9" fmla="*/ 7819965 w 8245459"/>
              <a:gd name="connsiteY9" fmla="*/ 854518 h 4424264"/>
              <a:gd name="connsiteX10" fmla="*/ 7726732 w 8245459"/>
              <a:gd name="connsiteY10" fmla="*/ 2827696 h 4424264"/>
              <a:gd name="connsiteX11" fmla="*/ 8092492 w 8245459"/>
              <a:gd name="connsiteY11" fmla="*/ 3672164 h 4424264"/>
              <a:gd name="connsiteX12" fmla="*/ 7362957 w 8245459"/>
              <a:gd name="connsiteY12" fmla="*/ 4401698 h 4424264"/>
              <a:gd name="connsiteX13" fmla="*/ 6467918 w 8245459"/>
              <a:gd name="connsiteY13" fmla="*/ 4401698 h 4424264"/>
              <a:gd name="connsiteX14" fmla="*/ 5572880 w 8245459"/>
              <a:gd name="connsiteY14" fmla="*/ 4401698 h 4424264"/>
              <a:gd name="connsiteX15" fmla="*/ 4943037 w 8245459"/>
              <a:gd name="connsiteY15" fmla="*/ 4401698 h 4424264"/>
              <a:gd name="connsiteX16" fmla="*/ 3981700 w 8245459"/>
              <a:gd name="connsiteY16" fmla="*/ 4401698 h 4424264"/>
              <a:gd name="connsiteX17" fmla="*/ 3285558 w 8245459"/>
              <a:gd name="connsiteY17" fmla="*/ 4401698 h 4424264"/>
              <a:gd name="connsiteX18" fmla="*/ 2324220 w 8245459"/>
              <a:gd name="connsiteY18" fmla="*/ 4401698 h 4424264"/>
              <a:gd name="connsiteX19" fmla="*/ 733040 w 8245459"/>
              <a:gd name="connsiteY19" fmla="*/ 4401698 h 4424264"/>
              <a:gd name="connsiteX20" fmla="*/ 3505 w 8245459"/>
              <a:gd name="connsiteY20" fmla="*/ 3672164 h 4424264"/>
              <a:gd name="connsiteX21" fmla="*/ 390781 w 8245459"/>
              <a:gd name="connsiteY21" fmla="*/ 1944626 h 442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45459" h="4424264" fill="none" extrusionOk="0">
                <a:moveTo>
                  <a:pt x="390781" y="1944626"/>
                </a:moveTo>
                <a:cubicBezTo>
                  <a:pt x="435775" y="1606021"/>
                  <a:pt x="257746" y="68025"/>
                  <a:pt x="733040" y="24578"/>
                </a:cubicBezTo>
                <a:cubicBezTo>
                  <a:pt x="1141945" y="56162"/>
                  <a:pt x="1213687" y="-3521"/>
                  <a:pt x="1694378" y="24578"/>
                </a:cubicBezTo>
                <a:cubicBezTo>
                  <a:pt x="2163527" y="54035"/>
                  <a:pt x="2058131" y="74426"/>
                  <a:pt x="2390520" y="24578"/>
                </a:cubicBezTo>
                <a:cubicBezTo>
                  <a:pt x="2722448" y="-13790"/>
                  <a:pt x="2791040" y="22725"/>
                  <a:pt x="3086660" y="24578"/>
                </a:cubicBezTo>
                <a:cubicBezTo>
                  <a:pt x="3369798" y="21493"/>
                  <a:pt x="3590312" y="25891"/>
                  <a:pt x="3849101" y="24578"/>
                </a:cubicBezTo>
                <a:cubicBezTo>
                  <a:pt x="4118273" y="138"/>
                  <a:pt x="4398812" y="55994"/>
                  <a:pt x="4677841" y="24578"/>
                </a:cubicBezTo>
                <a:cubicBezTo>
                  <a:pt x="4910680" y="10516"/>
                  <a:pt x="5007708" y="37950"/>
                  <a:pt x="5307682" y="24578"/>
                </a:cubicBezTo>
                <a:cubicBezTo>
                  <a:pt x="5662117" y="27795"/>
                  <a:pt x="5853349" y="39450"/>
                  <a:pt x="6202721" y="24578"/>
                </a:cubicBezTo>
                <a:cubicBezTo>
                  <a:pt x="6555570" y="43466"/>
                  <a:pt x="7079992" y="-21941"/>
                  <a:pt x="7362957" y="24578"/>
                </a:cubicBezTo>
                <a:cubicBezTo>
                  <a:pt x="7586181" y="-76883"/>
                  <a:pt x="8465865" y="1605824"/>
                  <a:pt x="7375316" y="2016344"/>
                </a:cubicBezTo>
                <a:cubicBezTo>
                  <a:pt x="7443712" y="2336177"/>
                  <a:pt x="7555528" y="2491438"/>
                  <a:pt x="7741076" y="2860812"/>
                </a:cubicBezTo>
                <a:cubicBezTo>
                  <a:pt x="7900147" y="3190657"/>
                  <a:pt x="7894582" y="3299649"/>
                  <a:pt x="8092492" y="3672164"/>
                </a:cubicBezTo>
                <a:cubicBezTo>
                  <a:pt x="8105633" y="4156866"/>
                  <a:pt x="7741513" y="4395155"/>
                  <a:pt x="7362957" y="4401698"/>
                </a:cubicBezTo>
                <a:cubicBezTo>
                  <a:pt x="7065571" y="4399646"/>
                  <a:pt x="6803743" y="4414048"/>
                  <a:pt x="6600517" y="4401698"/>
                </a:cubicBezTo>
                <a:cubicBezTo>
                  <a:pt x="6393971" y="4404488"/>
                  <a:pt x="5982797" y="4443504"/>
                  <a:pt x="5705478" y="4401698"/>
                </a:cubicBezTo>
                <a:cubicBezTo>
                  <a:pt x="5440939" y="4394404"/>
                  <a:pt x="5331096" y="4381544"/>
                  <a:pt x="5075636" y="4401698"/>
                </a:cubicBezTo>
                <a:cubicBezTo>
                  <a:pt x="4827700" y="4380041"/>
                  <a:pt x="4573686" y="4481722"/>
                  <a:pt x="4114297" y="4401698"/>
                </a:cubicBezTo>
                <a:cubicBezTo>
                  <a:pt x="3708900" y="4364472"/>
                  <a:pt x="3725839" y="4447036"/>
                  <a:pt x="3351857" y="4401698"/>
                </a:cubicBezTo>
                <a:cubicBezTo>
                  <a:pt x="2960454" y="4407221"/>
                  <a:pt x="2698175" y="4430913"/>
                  <a:pt x="2523117" y="4401698"/>
                </a:cubicBezTo>
                <a:cubicBezTo>
                  <a:pt x="2308897" y="4397915"/>
                  <a:pt x="2148350" y="4424644"/>
                  <a:pt x="1893276" y="4401698"/>
                </a:cubicBezTo>
                <a:cubicBezTo>
                  <a:pt x="1736124" y="4409813"/>
                  <a:pt x="1038806" y="4443085"/>
                  <a:pt x="733040" y="4401698"/>
                </a:cubicBezTo>
                <a:cubicBezTo>
                  <a:pt x="256004" y="4351156"/>
                  <a:pt x="46956" y="4090935"/>
                  <a:pt x="3505" y="3672164"/>
                </a:cubicBezTo>
                <a:cubicBezTo>
                  <a:pt x="108339" y="2757902"/>
                  <a:pt x="464506" y="2882637"/>
                  <a:pt x="390781" y="1944626"/>
                </a:cubicBezTo>
                <a:close/>
              </a:path>
              <a:path w="8245459" h="4424264" stroke="0" extrusionOk="0">
                <a:moveTo>
                  <a:pt x="390781" y="1944626"/>
                </a:moveTo>
                <a:cubicBezTo>
                  <a:pt x="388950" y="1553644"/>
                  <a:pt x="368450" y="-14842"/>
                  <a:pt x="733040" y="24578"/>
                </a:cubicBezTo>
                <a:cubicBezTo>
                  <a:pt x="976452" y="23194"/>
                  <a:pt x="1260501" y="46244"/>
                  <a:pt x="1561780" y="24578"/>
                </a:cubicBezTo>
                <a:cubicBezTo>
                  <a:pt x="1910509" y="2520"/>
                  <a:pt x="2073663" y="13111"/>
                  <a:pt x="2390520" y="24578"/>
                </a:cubicBezTo>
                <a:cubicBezTo>
                  <a:pt x="2688711" y="44995"/>
                  <a:pt x="2951716" y="13425"/>
                  <a:pt x="3351857" y="24578"/>
                </a:cubicBezTo>
                <a:cubicBezTo>
                  <a:pt x="3705883" y="8168"/>
                  <a:pt x="3884700" y="38064"/>
                  <a:pt x="4246896" y="24578"/>
                </a:cubicBezTo>
                <a:cubicBezTo>
                  <a:pt x="4585495" y="21621"/>
                  <a:pt x="4808598" y="58189"/>
                  <a:pt x="5208234" y="24578"/>
                </a:cubicBezTo>
                <a:cubicBezTo>
                  <a:pt x="5586242" y="-11496"/>
                  <a:pt x="5718869" y="-17870"/>
                  <a:pt x="5970674" y="24578"/>
                </a:cubicBezTo>
                <a:cubicBezTo>
                  <a:pt x="6246979" y="96650"/>
                  <a:pt x="6997149" y="35432"/>
                  <a:pt x="7362957" y="24578"/>
                </a:cubicBezTo>
                <a:cubicBezTo>
                  <a:pt x="7937097" y="-35766"/>
                  <a:pt x="8846462" y="21094"/>
                  <a:pt x="7819965" y="854518"/>
                </a:cubicBezTo>
                <a:cubicBezTo>
                  <a:pt x="7921809" y="1181440"/>
                  <a:pt x="7575194" y="2349207"/>
                  <a:pt x="7726732" y="2827696"/>
                </a:cubicBezTo>
                <a:cubicBezTo>
                  <a:pt x="7767997" y="3285307"/>
                  <a:pt x="7908597" y="3277598"/>
                  <a:pt x="8092492" y="3672164"/>
                </a:cubicBezTo>
                <a:cubicBezTo>
                  <a:pt x="8109598" y="4080118"/>
                  <a:pt x="7777596" y="4391431"/>
                  <a:pt x="7362957" y="4401698"/>
                </a:cubicBezTo>
                <a:cubicBezTo>
                  <a:pt x="6991586" y="4409913"/>
                  <a:pt x="6622467" y="4442658"/>
                  <a:pt x="6467918" y="4401698"/>
                </a:cubicBezTo>
                <a:cubicBezTo>
                  <a:pt x="6310626" y="4407036"/>
                  <a:pt x="5918203" y="4485376"/>
                  <a:pt x="5572880" y="4401698"/>
                </a:cubicBezTo>
                <a:cubicBezTo>
                  <a:pt x="5253739" y="4387109"/>
                  <a:pt x="5237773" y="4393492"/>
                  <a:pt x="4943037" y="4401698"/>
                </a:cubicBezTo>
                <a:cubicBezTo>
                  <a:pt x="4650892" y="4394086"/>
                  <a:pt x="4442644" y="4412913"/>
                  <a:pt x="3981700" y="4401698"/>
                </a:cubicBezTo>
                <a:cubicBezTo>
                  <a:pt x="3528314" y="4364956"/>
                  <a:pt x="3489877" y="4435296"/>
                  <a:pt x="3285558" y="4401698"/>
                </a:cubicBezTo>
                <a:cubicBezTo>
                  <a:pt x="3146197" y="4361513"/>
                  <a:pt x="2582677" y="4504728"/>
                  <a:pt x="2324220" y="4401698"/>
                </a:cubicBezTo>
                <a:cubicBezTo>
                  <a:pt x="2098441" y="4344475"/>
                  <a:pt x="1498071" y="4481904"/>
                  <a:pt x="733040" y="4401698"/>
                </a:cubicBezTo>
                <a:cubicBezTo>
                  <a:pt x="256404" y="4340633"/>
                  <a:pt x="78526" y="4010774"/>
                  <a:pt x="3505" y="3672164"/>
                </a:cubicBezTo>
                <a:cubicBezTo>
                  <a:pt x="-38015" y="2673089"/>
                  <a:pt x="378850" y="2979394"/>
                  <a:pt x="390781" y="1944626"/>
                </a:cubicBezTo>
                <a:close/>
              </a:path>
              <a:path w="8245459" h="4424264" fill="none" stroke="0" extrusionOk="0">
                <a:moveTo>
                  <a:pt x="390781" y="1944626"/>
                </a:moveTo>
                <a:cubicBezTo>
                  <a:pt x="254826" y="1543430"/>
                  <a:pt x="338298" y="6853"/>
                  <a:pt x="733040" y="24578"/>
                </a:cubicBezTo>
                <a:cubicBezTo>
                  <a:pt x="1144055" y="47892"/>
                  <a:pt x="1216871" y="1932"/>
                  <a:pt x="1694378" y="24578"/>
                </a:cubicBezTo>
                <a:cubicBezTo>
                  <a:pt x="2166417" y="53134"/>
                  <a:pt x="2032251" y="77070"/>
                  <a:pt x="2390520" y="24578"/>
                </a:cubicBezTo>
                <a:cubicBezTo>
                  <a:pt x="2736985" y="-11134"/>
                  <a:pt x="2770714" y="20461"/>
                  <a:pt x="3086660" y="24578"/>
                </a:cubicBezTo>
                <a:cubicBezTo>
                  <a:pt x="3392651" y="17686"/>
                  <a:pt x="3552687" y="25127"/>
                  <a:pt x="3849101" y="24578"/>
                </a:cubicBezTo>
                <a:cubicBezTo>
                  <a:pt x="4098456" y="32345"/>
                  <a:pt x="4452201" y="69626"/>
                  <a:pt x="4677841" y="24578"/>
                </a:cubicBezTo>
                <a:cubicBezTo>
                  <a:pt x="4907200" y="14823"/>
                  <a:pt x="4987314" y="20117"/>
                  <a:pt x="5307682" y="24578"/>
                </a:cubicBezTo>
                <a:cubicBezTo>
                  <a:pt x="5658341" y="12262"/>
                  <a:pt x="5846148" y="13398"/>
                  <a:pt x="6202721" y="24578"/>
                </a:cubicBezTo>
                <a:cubicBezTo>
                  <a:pt x="6558758" y="25144"/>
                  <a:pt x="7151722" y="23274"/>
                  <a:pt x="7362957" y="24578"/>
                </a:cubicBezTo>
                <a:cubicBezTo>
                  <a:pt x="7448622" y="99940"/>
                  <a:pt x="8133851" y="1550243"/>
                  <a:pt x="7375316" y="2016344"/>
                </a:cubicBezTo>
                <a:cubicBezTo>
                  <a:pt x="7411892" y="2340704"/>
                  <a:pt x="7537843" y="2491171"/>
                  <a:pt x="7741076" y="2860812"/>
                </a:cubicBezTo>
                <a:cubicBezTo>
                  <a:pt x="7909666" y="3211404"/>
                  <a:pt x="7920707" y="3289043"/>
                  <a:pt x="8092492" y="3672164"/>
                </a:cubicBezTo>
                <a:cubicBezTo>
                  <a:pt x="8062591" y="4018805"/>
                  <a:pt x="7728259" y="4352728"/>
                  <a:pt x="7362957" y="4401698"/>
                </a:cubicBezTo>
                <a:cubicBezTo>
                  <a:pt x="7062688" y="4384775"/>
                  <a:pt x="6788705" y="4408435"/>
                  <a:pt x="6600517" y="4401698"/>
                </a:cubicBezTo>
                <a:cubicBezTo>
                  <a:pt x="6355442" y="4436900"/>
                  <a:pt x="6016178" y="4378735"/>
                  <a:pt x="5705478" y="4401698"/>
                </a:cubicBezTo>
                <a:cubicBezTo>
                  <a:pt x="5433106" y="4365750"/>
                  <a:pt x="5354521" y="4380794"/>
                  <a:pt x="5075636" y="4401698"/>
                </a:cubicBezTo>
                <a:cubicBezTo>
                  <a:pt x="4749475" y="4422562"/>
                  <a:pt x="4536217" y="4391519"/>
                  <a:pt x="4114297" y="4401698"/>
                </a:cubicBezTo>
                <a:cubicBezTo>
                  <a:pt x="3714565" y="4361770"/>
                  <a:pt x="3712344" y="4453026"/>
                  <a:pt x="3351857" y="4401698"/>
                </a:cubicBezTo>
                <a:cubicBezTo>
                  <a:pt x="2955523" y="4385528"/>
                  <a:pt x="2717214" y="4447627"/>
                  <a:pt x="2523117" y="4401698"/>
                </a:cubicBezTo>
                <a:cubicBezTo>
                  <a:pt x="2276570" y="4382312"/>
                  <a:pt x="2063740" y="4385230"/>
                  <a:pt x="1893276" y="4401698"/>
                </a:cubicBezTo>
                <a:cubicBezTo>
                  <a:pt x="1692518" y="4404584"/>
                  <a:pt x="1027440" y="4425961"/>
                  <a:pt x="733040" y="4401698"/>
                </a:cubicBezTo>
                <a:cubicBezTo>
                  <a:pt x="214354" y="4420231"/>
                  <a:pt x="106638" y="4110047"/>
                  <a:pt x="3505" y="3672164"/>
                </a:cubicBezTo>
                <a:cubicBezTo>
                  <a:pt x="34494" y="2827002"/>
                  <a:pt x="414240" y="2932688"/>
                  <a:pt x="390781" y="194462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xmlns="" sd="538818284">
                  <a:custGeom>
                    <a:avLst/>
                    <a:gdLst>
                      <a:gd name="connsiteX0" fmla="*/ 290457 w 6066740"/>
                      <a:gd name="connsiteY0" fmla="*/ 1440036 h 3282840"/>
                      <a:gd name="connsiteX1" fmla="*/ 547151 w 6066740"/>
                      <a:gd name="connsiteY1" fmla="*/ 0 h 3282840"/>
                      <a:gd name="connsiteX2" fmla="*/ 1268155 w 6066740"/>
                      <a:gd name="connsiteY2" fmla="*/ 0 h 3282840"/>
                      <a:gd name="connsiteX3" fmla="*/ 1790261 w 6066740"/>
                      <a:gd name="connsiteY3" fmla="*/ 0 h 3282840"/>
                      <a:gd name="connsiteX4" fmla="*/ 2312366 w 6066740"/>
                      <a:gd name="connsiteY4" fmla="*/ 0 h 3282840"/>
                      <a:gd name="connsiteX5" fmla="*/ 2884197 w 6066740"/>
                      <a:gd name="connsiteY5" fmla="*/ 0 h 3282840"/>
                      <a:gd name="connsiteX6" fmla="*/ 3505752 w 6066740"/>
                      <a:gd name="connsiteY6" fmla="*/ 0 h 3282840"/>
                      <a:gd name="connsiteX7" fmla="*/ 3978133 w 6066740"/>
                      <a:gd name="connsiteY7" fmla="*/ 0 h 3282840"/>
                      <a:gd name="connsiteX8" fmla="*/ 4649412 w 6066740"/>
                      <a:gd name="connsiteY8" fmla="*/ 0 h 3282840"/>
                      <a:gd name="connsiteX9" fmla="*/ 5519589 w 6066740"/>
                      <a:gd name="connsiteY9" fmla="*/ 0 h 3282840"/>
                      <a:gd name="connsiteX10" fmla="*/ 5528858 w 6066740"/>
                      <a:gd name="connsiteY10" fmla="*/ 1493824 h 3282840"/>
                      <a:gd name="connsiteX11" fmla="*/ 5803178 w 6066740"/>
                      <a:gd name="connsiteY11" fmla="*/ 2127175 h 3282840"/>
                      <a:gd name="connsiteX12" fmla="*/ 6066740 w 6066740"/>
                      <a:gd name="connsiteY12" fmla="*/ 2735689 h 3282840"/>
                      <a:gd name="connsiteX13" fmla="*/ 5519589 w 6066740"/>
                      <a:gd name="connsiteY13" fmla="*/ 3282840 h 3282840"/>
                      <a:gd name="connsiteX14" fmla="*/ 4947759 w 6066740"/>
                      <a:gd name="connsiteY14" fmla="*/ 3282840 h 3282840"/>
                      <a:gd name="connsiteX15" fmla="*/ 4276480 w 6066740"/>
                      <a:gd name="connsiteY15" fmla="*/ 3282840 h 3282840"/>
                      <a:gd name="connsiteX16" fmla="*/ 3804098 w 6066740"/>
                      <a:gd name="connsiteY16" fmla="*/ 3282840 h 3282840"/>
                      <a:gd name="connsiteX17" fmla="*/ 3083094 w 6066740"/>
                      <a:gd name="connsiteY17" fmla="*/ 3282840 h 3282840"/>
                      <a:gd name="connsiteX18" fmla="*/ 2511264 w 6066740"/>
                      <a:gd name="connsiteY18" fmla="*/ 3282840 h 3282840"/>
                      <a:gd name="connsiteX19" fmla="*/ 1889709 w 6066740"/>
                      <a:gd name="connsiteY19" fmla="*/ 3282840 h 3282840"/>
                      <a:gd name="connsiteX20" fmla="*/ 1417328 w 6066740"/>
                      <a:gd name="connsiteY20" fmla="*/ 3282840 h 3282840"/>
                      <a:gd name="connsiteX21" fmla="*/ 547151 w 6066740"/>
                      <a:gd name="connsiteY21" fmla="*/ 3282840 h 3282840"/>
                      <a:gd name="connsiteX22" fmla="*/ 0 w 6066740"/>
                      <a:gd name="connsiteY22" fmla="*/ 2735689 h 3282840"/>
                      <a:gd name="connsiteX23" fmla="*/ 290457 w 6066740"/>
                      <a:gd name="connsiteY23" fmla="*/ 1440036 h 3282840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270784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314995 w 6184094"/>
                      <a:gd name="connsiteY4" fmla="*/ 18434 h 3318198"/>
                      <a:gd name="connsiteX5" fmla="*/ 2886826 w 6184094"/>
                      <a:gd name="connsiteY5" fmla="*/ 18434 h 3318198"/>
                      <a:gd name="connsiteX6" fmla="*/ 3508381 w 6184094"/>
                      <a:gd name="connsiteY6" fmla="*/ 18434 h 3318198"/>
                      <a:gd name="connsiteX7" fmla="*/ 3980762 w 6184094"/>
                      <a:gd name="connsiteY7" fmla="*/ 18434 h 3318198"/>
                      <a:gd name="connsiteX8" fmla="*/ 4652041 w 6184094"/>
                      <a:gd name="connsiteY8" fmla="*/ 18434 h 3318198"/>
                      <a:gd name="connsiteX9" fmla="*/ 5522218 w 6184094"/>
                      <a:gd name="connsiteY9" fmla="*/ 18434 h 3318198"/>
                      <a:gd name="connsiteX10" fmla="*/ 5531487 w 6184094"/>
                      <a:gd name="connsiteY10" fmla="*/ 1512258 h 3318198"/>
                      <a:gd name="connsiteX11" fmla="*/ 5805807 w 6184094"/>
                      <a:gd name="connsiteY11" fmla="*/ 2145609 h 3318198"/>
                      <a:gd name="connsiteX12" fmla="*/ 6069369 w 6184094"/>
                      <a:gd name="connsiteY12" fmla="*/ 2754123 h 3318198"/>
                      <a:gd name="connsiteX13" fmla="*/ 5522218 w 6184094"/>
                      <a:gd name="connsiteY13" fmla="*/ 3301274 h 3318198"/>
                      <a:gd name="connsiteX14" fmla="*/ 4950388 w 6184094"/>
                      <a:gd name="connsiteY14" fmla="*/ 3301274 h 3318198"/>
                      <a:gd name="connsiteX15" fmla="*/ 4279109 w 6184094"/>
                      <a:gd name="connsiteY15" fmla="*/ 3301274 h 3318198"/>
                      <a:gd name="connsiteX16" fmla="*/ 3806727 w 6184094"/>
                      <a:gd name="connsiteY16" fmla="*/ 3301274 h 3318198"/>
                      <a:gd name="connsiteX17" fmla="*/ 3085723 w 6184094"/>
                      <a:gd name="connsiteY17" fmla="*/ 3301274 h 3318198"/>
                      <a:gd name="connsiteX18" fmla="*/ 2513893 w 6184094"/>
                      <a:gd name="connsiteY18" fmla="*/ 3301274 h 3318198"/>
                      <a:gd name="connsiteX19" fmla="*/ 1892338 w 6184094"/>
                      <a:gd name="connsiteY19" fmla="*/ 3301274 h 3318198"/>
                      <a:gd name="connsiteX20" fmla="*/ 1419957 w 6184094"/>
                      <a:gd name="connsiteY20" fmla="*/ 3301274 h 3318198"/>
                      <a:gd name="connsiteX21" fmla="*/ 549780 w 6184094"/>
                      <a:gd name="connsiteY21" fmla="*/ 3301274 h 3318198"/>
                      <a:gd name="connsiteX22" fmla="*/ 2629 w 6184094"/>
                      <a:gd name="connsiteY22" fmla="*/ 2754123 h 3318198"/>
                      <a:gd name="connsiteX23" fmla="*/ 293086 w 6184094"/>
                      <a:gd name="connsiteY23" fmla="*/ 1458470 h 3318198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171335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513893 w 6184094"/>
                      <a:gd name="connsiteY4" fmla="*/ 18434 h 3318198"/>
                      <a:gd name="connsiteX5" fmla="*/ 3185172 w 6184094"/>
                      <a:gd name="connsiteY5" fmla="*/ 18434 h 3318198"/>
                      <a:gd name="connsiteX6" fmla="*/ 3906176 w 6184094"/>
                      <a:gd name="connsiteY6" fmla="*/ 18434 h 3318198"/>
                      <a:gd name="connsiteX7" fmla="*/ 4478006 w 6184094"/>
                      <a:gd name="connsiteY7" fmla="*/ 18434 h 3318198"/>
                      <a:gd name="connsiteX8" fmla="*/ 5522218 w 6184094"/>
                      <a:gd name="connsiteY8" fmla="*/ 18434 h 3318198"/>
                      <a:gd name="connsiteX9" fmla="*/ 5864974 w 6184094"/>
                      <a:gd name="connsiteY9" fmla="*/ 640889 h 3318198"/>
                      <a:gd name="connsiteX10" fmla="*/ 5795049 w 6184094"/>
                      <a:gd name="connsiteY10" fmla="*/ 2120772 h 3318198"/>
                      <a:gd name="connsiteX11" fmla="*/ 6069369 w 6184094"/>
                      <a:gd name="connsiteY11" fmla="*/ 2754123 h 3318198"/>
                      <a:gd name="connsiteX12" fmla="*/ 5522218 w 6184094"/>
                      <a:gd name="connsiteY12" fmla="*/ 3301274 h 3318198"/>
                      <a:gd name="connsiteX13" fmla="*/ 4850939 w 6184094"/>
                      <a:gd name="connsiteY13" fmla="*/ 3301274 h 3318198"/>
                      <a:gd name="connsiteX14" fmla="*/ 4179660 w 6184094"/>
                      <a:gd name="connsiteY14" fmla="*/ 3301274 h 3318198"/>
                      <a:gd name="connsiteX15" fmla="*/ 3707278 w 6184094"/>
                      <a:gd name="connsiteY15" fmla="*/ 3301274 h 3318198"/>
                      <a:gd name="connsiteX16" fmla="*/ 2986275 w 6184094"/>
                      <a:gd name="connsiteY16" fmla="*/ 3301274 h 3318198"/>
                      <a:gd name="connsiteX17" fmla="*/ 2464169 w 6184094"/>
                      <a:gd name="connsiteY17" fmla="*/ 3301274 h 3318198"/>
                      <a:gd name="connsiteX18" fmla="*/ 1743165 w 6184094"/>
                      <a:gd name="connsiteY18" fmla="*/ 3301274 h 3318198"/>
                      <a:gd name="connsiteX19" fmla="*/ 549780 w 6184094"/>
                      <a:gd name="connsiteY19" fmla="*/ 3301274 h 3318198"/>
                      <a:gd name="connsiteX20" fmla="*/ 2629 w 6184094"/>
                      <a:gd name="connsiteY20" fmla="*/ 2754123 h 3318198"/>
                      <a:gd name="connsiteX21" fmla="*/ 293086 w 6184094"/>
                      <a:gd name="connsiteY21" fmla="*/ 1458470 h 3318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184094" h="3318198" fill="none" extrusionOk="0">
                        <a:moveTo>
                          <a:pt x="293086" y="1458470"/>
                        </a:moveTo>
                        <a:cubicBezTo>
                          <a:pt x="240470" y="1197891"/>
                          <a:pt x="176051" y="29465"/>
                          <a:pt x="549780" y="18434"/>
                        </a:cubicBezTo>
                        <a:cubicBezTo>
                          <a:pt x="857466" y="38649"/>
                          <a:pt x="917596" y="-5597"/>
                          <a:pt x="1270784" y="18434"/>
                        </a:cubicBezTo>
                        <a:cubicBezTo>
                          <a:pt x="1623972" y="42465"/>
                          <a:pt x="1536511" y="41527"/>
                          <a:pt x="1792890" y="18434"/>
                        </a:cubicBezTo>
                        <a:cubicBezTo>
                          <a:pt x="2049269" y="-4659"/>
                          <a:pt x="2085925" y="16466"/>
                          <a:pt x="2314995" y="18434"/>
                        </a:cubicBezTo>
                        <a:cubicBezTo>
                          <a:pt x="2544065" y="20402"/>
                          <a:pt x="2683631" y="24453"/>
                          <a:pt x="2886826" y="18434"/>
                        </a:cubicBezTo>
                        <a:cubicBezTo>
                          <a:pt x="3090021" y="12415"/>
                          <a:pt x="3336915" y="27934"/>
                          <a:pt x="3508381" y="18434"/>
                        </a:cubicBezTo>
                        <a:cubicBezTo>
                          <a:pt x="3679848" y="8934"/>
                          <a:pt x="3751600" y="28219"/>
                          <a:pt x="3980762" y="18434"/>
                        </a:cubicBezTo>
                        <a:cubicBezTo>
                          <a:pt x="4209924" y="8649"/>
                          <a:pt x="4387833" y="22023"/>
                          <a:pt x="4652041" y="18434"/>
                        </a:cubicBezTo>
                        <a:cubicBezTo>
                          <a:pt x="4916249" y="14845"/>
                          <a:pt x="5338240" y="-7013"/>
                          <a:pt x="5522218" y="18434"/>
                        </a:cubicBezTo>
                        <a:cubicBezTo>
                          <a:pt x="5669812" y="-99771"/>
                          <a:pt x="6281928" y="1128040"/>
                          <a:pt x="5531487" y="1512258"/>
                        </a:cubicBezTo>
                        <a:cubicBezTo>
                          <a:pt x="5595104" y="1736432"/>
                          <a:pt x="5681413" y="1887374"/>
                          <a:pt x="5805807" y="2145609"/>
                        </a:cubicBezTo>
                        <a:cubicBezTo>
                          <a:pt x="5930201" y="2403844"/>
                          <a:pt x="5930157" y="2469368"/>
                          <a:pt x="6069369" y="2754123"/>
                        </a:cubicBezTo>
                        <a:cubicBezTo>
                          <a:pt x="6094529" y="3047976"/>
                          <a:pt x="5837011" y="3302009"/>
                          <a:pt x="5522218" y="3301274"/>
                        </a:cubicBezTo>
                        <a:cubicBezTo>
                          <a:pt x="5304062" y="3301179"/>
                          <a:pt x="5108982" y="3314186"/>
                          <a:pt x="4950388" y="3301274"/>
                        </a:cubicBezTo>
                        <a:cubicBezTo>
                          <a:pt x="4791794" y="3288363"/>
                          <a:pt x="4480322" y="3311171"/>
                          <a:pt x="4279109" y="3301274"/>
                        </a:cubicBezTo>
                        <a:cubicBezTo>
                          <a:pt x="4077896" y="3291377"/>
                          <a:pt x="4004409" y="3282643"/>
                          <a:pt x="3806727" y="3301274"/>
                        </a:cubicBezTo>
                        <a:cubicBezTo>
                          <a:pt x="3609045" y="3319905"/>
                          <a:pt x="3391569" y="3327462"/>
                          <a:pt x="3085723" y="3301274"/>
                        </a:cubicBezTo>
                        <a:cubicBezTo>
                          <a:pt x="2779877" y="3275086"/>
                          <a:pt x="2791412" y="3328415"/>
                          <a:pt x="2513893" y="3301274"/>
                        </a:cubicBezTo>
                        <a:cubicBezTo>
                          <a:pt x="2236374" y="3274134"/>
                          <a:pt x="2059656" y="3318526"/>
                          <a:pt x="1892338" y="3301274"/>
                        </a:cubicBezTo>
                        <a:cubicBezTo>
                          <a:pt x="1725020" y="3284022"/>
                          <a:pt x="1580181" y="3305941"/>
                          <a:pt x="1419957" y="3301274"/>
                        </a:cubicBezTo>
                        <a:cubicBezTo>
                          <a:pt x="1259733" y="3296607"/>
                          <a:pt x="750647" y="3331730"/>
                          <a:pt x="549780" y="3301274"/>
                        </a:cubicBezTo>
                        <a:cubicBezTo>
                          <a:pt x="220891" y="3285492"/>
                          <a:pt x="9826" y="3085607"/>
                          <a:pt x="2629" y="2754123"/>
                        </a:cubicBezTo>
                        <a:cubicBezTo>
                          <a:pt x="9144" y="2045238"/>
                          <a:pt x="325661" y="2239314"/>
                          <a:pt x="293086" y="1458470"/>
                        </a:cubicBezTo>
                        <a:close/>
                      </a:path>
                      <a:path w="6184094" h="3318198" stroke="0" extrusionOk="0">
                        <a:moveTo>
                          <a:pt x="293086" y="1458470"/>
                        </a:moveTo>
                        <a:cubicBezTo>
                          <a:pt x="249095" y="1120346"/>
                          <a:pt x="290305" y="5059"/>
                          <a:pt x="549780" y="18434"/>
                        </a:cubicBezTo>
                        <a:cubicBezTo>
                          <a:pt x="736185" y="17794"/>
                          <a:pt x="905720" y="30510"/>
                          <a:pt x="1171335" y="18434"/>
                        </a:cubicBezTo>
                        <a:cubicBezTo>
                          <a:pt x="1436950" y="6358"/>
                          <a:pt x="1540244" y="-10376"/>
                          <a:pt x="1792890" y="18434"/>
                        </a:cubicBezTo>
                        <a:cubicBezTo>
                          <a:pt x="2045537" y="47244"/>
                          <a:pt x="2231013" y="39520"/>
                          <a:pt x="2513893" y="18434"/>
                        </a:cubicBezTo>
                        <a:cubicBezTo>
                          <a:pt x="2796773" y="-2652"/>
                          <a:pt x="2907918" y="40829"/>
                          <a:pt x="3185172" y="18434"/>
                        </a:cubicBezTo>
                        <a:cubicBezTo>
                          <a:pt x="3462426" y="-3961"/>
                          <a:pt x="3605995" y="47139"/>
                          <a:pt x="3906176" y="18434"/>
                        </a:cubicBezTo>
                        <a:cubicBezTo>
                          <a:pt x="4206357" y="-10271"/>
                          <a:pt x="4295511" y="-1645"/>
                          <a:pt x="4478006" y="18434"/>
                        </a:cubicBezTo>
                        <a:cubicBezTo>
                          <a:pt x="4660501" y="38513"/>
                          <a:pt x="5186414" y="38525"/>
                          <a:pt x="5522218" y="18434"/>
                        </a:cubicBezTo>
                        <a:cubicBezTo>
                          <a:pt x="5808672" y="30653"/>
                          <a:pt x="6633684" y="163536"/>
                          <a:pt x="5864974" y="640889"/>
                        </a:cubicBezTo>
                        <a:cubicBezTo>
                          <a:pt x="5978521" y="878613"/>
                          <a:pt x="5760983" y="1768566"/>
                          <a:pt x="5795049" y="2120772"/>
                        </a:cubicBezTo>
                        <a:cubicBezTo>
                          <a:pt x="5829115" y="2472978"/>
                          <a:pt x="5930587" y="2450162"/>
                          <a:pt x="6069369" y="2754123"/>
                        </a:cubicBezTo>
                        <a:cubicBezTo>
                          <a:pt x="6078962" y="3076568"/>
                          <a:pt x="5834246" y="3275190"/>
                          <a:pt x="5522218" y="3301274"/>
                        </a:cubicBezTo>
                        <a:cubicBezTo>
                          <a:pt x="5235073" y="3312502"/>
                          <a:pt x="4989618" y="3327053"/>
                          <a:pt x="4850939" y="3301274"/>
                        </a:cubicBezTo>
                        <a:cubicBezTo>
                          <a:pt x="4712260" y="3275495"/>
                          <a:pt x="4420392" y="3310525"/>
                          <a:pt x="4179660" y="3301274"/>
                        </a:cubicBezTo>
                        <a:cubicBezTo>
                          <a:pt x="3938928" y="3292023"/>
                          <a:pt x="3927133" y="3297647"/>
                          <a:pt x="3707278" y="3301274"/>
                        </a:cubicBezTo>
                        <a:cubicBezTo>
                          <a:pt x="3487423" y="3304901"/>
                          <a:pt x="3321321" y="3327265"/>
                          <a:pt x="2986275" y="3301274"/>
                        </a:cubicBezTo>
                        <a:cubicBezTo>
                          <a:pt x="2651229" y="3275283"/>
                          <a:pt x="2610843" y="3325526"/>
                          <a:pt x="2464169" y="3301274"/>
                        </a:cubicBezTo>
                        <a:cubicBezTo>
                          <a:pt x="2317495" y="3277022"/>
                          <a:pt x="1925477" y="3334647"/>
                          <a:pt x="1743165" y="3301274"/>
                        </a:cubicBezTo>
                        <a:cubicBezTo>
                          <a:pt x="1560853" y="3267901"/>
                          <a:pt x="1114960" y="3294414"/>
                          <a:pt x="549780" y="3301274"/>
                        </a:cubicBezTo>
                        <a:cubicBezTo>
                          <a:pt x="253277" y="3283140"/>
                          <a:pt x="48631" y="3027715"/>
                          <a:pt x="2629" y="2754123"/>
                        </a:cubicBezTo>
                        <a:cubicBezTo>
                          <a:pt x="-29058" y="2074910"/>
                          <a:pt x="234932" y="2232225"/>
                          <a:pt x="293086" y="14584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7">
              <a:defRPr/>
            </a:pPr>
            <a:endParaRPr lang="en-US" sz="21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409" name="Google Shape;2409;p27"/>
          <p:cNvGrpSpPr/>
          <p:nvPr/>
        </p:nvGrpSpPr>
        <p:grpSpPr>
          <a:xfrm flipH="1">
            <a:off x="9960615" y="7466535"/>
            <a:ext cx="808674" cy="920397"/>
            <a:chOff x="6927297" y="3003225"/>
            <a:chExt cx="825599" cy="939660"/>
          </a:xfrm>
        </p:grpSpPr>
        <p:sp>
          <p:nvSpPr>
            <p:cNvPr id="2410" name="Google Shape;2410;p27"/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</p:grpSp>
      <p:grpSp>
        <p:nvGrpSpPr>
          <p:cNvPr id="2482" name="Google Shape;2482;p27"/>
          <p:cNvGrpSpPr/>
          <p:nvPr/>
        </p:nvGrpSpPr>
        <p:grpSpPr>
          <a:xfrm flipH="1">
            <a:off x="3880865" y="3462602"/>
            <a:ext cx="744602" cy="885131"/>
            <a:chOff x="7696225" y="1728075"/>
            <a:chExt cx="496401" cy="590087"/>
          </a:xfrm>
        </p:grpSpPr>
        <p:sp>
          <p:nvSpPr>
            <p:cNvPr id="2483" name="Google Shape;2483;p27"/>
            <p:cNvSpPr/>
            <p:nvPr/>
          </p:nvSpPr>
          <p:spPr>
            <a:xfrm>
              <a:off x="7907775" y="2036200"/>
              <a:ext cx="284851" cy="281962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7907775" y="1728075"/>
              <a:ext cx="236553" cy="234139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7696225" y="1962213"/>
              <a:ext cx="169494" cy="167775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</p:grpSp>
      <p:grpSp>
        <p:nvGrpSpPr>
          <p:cNvPr id="2495" name="Google Shape;2495;p27"/>
          <p:cNvGrpSpPr/>
          <p:nvPr/>
        </p:nvGrpSpPr>
        <p:grpSpPr>
          <a:xfrm>
            <a:off x="13659489" y="7674269"/>
            <a:ext cx="668610" cy="712637"/>
            <a:chOff x="6007652" y="4071639"/>
            <a:chExt cx="602433" cy="642102"/>
          </a:xfrm>
        </p:grpSpPr>
        <p:sp>
          <p:nvSpPr>
            <p:cNvPr id="2496" name="Google Shape;2496;p27"/>
            <p:cNvSpPr/>
            <p:nvPr/>
          </p:nvSpPr>
          <p:spPr>
            <a:xfrm>
              <a:off x="6007652" y="4071639"/>
              <a:ext cx="602433" cy="642102"/>
            </a:xfrm>
            <a:custGeom>
              <a:avLst/>
              <a:gdLst/>
              <a:ahLst/>
              <a:cxnLst/>
              <a:rect l="l" t="t" r="r" b="b"/>
              <a:pathLst>
                <a:path w="10805" h="11517" extrusionOk="0">
                  <a:moveTo>
                    <a:pt x="5639" y="0"/>
                  </a:moveTo>
                  <a:cubicBezTo>
                    <a:pt x="5483" y="0"/>
                    <a:pt x="5325" y="8"/>
                    <a:pt x="5167" y="24"/>
                  </a:cubicBezTo>
                  <a:cubicBezTo>
                    <a:pt x="4581" y="83"/>
                    <a:pt x="4008" y="250"/>
                    <a:pt x="3465" y="519"/>
                  </a:cubicBezTo>
                  <a:cubicBezTo>
                    <a:pt x="2924" y="786"/>
                    <a:pt x="2425" y="1148"/>
                    <a:pt x="1979" y="1597"/>
                  </a:cubicBezTo>
                  <a:cubicBezTo>
                    <a:pt x="1064" y="2517"/>
                    <a:pt x="418" y="3760"/>
                    <a:pt x="110" y="5193"/>
                  </a:cubicBezTo>
                  <a:cubicBezTo>
                    <a:pt x="1" y="5646"/>
                    <a:pt x="97" y="6084"/>
                    <a:pt x="382" y="6430"/>
                  </a:cubicBezTo>
                  <a:cubicBezTo>
                    <a:pt x="838" y="6983"/>
                    <a:pt x="1607" y="7092"/>
                    <a:pt x="2228" y="7123"/>
                  </a:cubicBezTo>
                  <a:cubicBezTo>
                    <a:pt x="2381" y="7131"/>
                    <a:pt x="2538" y="7134"/>
                    <a:pt x="2698" y="7134"/>
                  </a:cubicBezTo>
                  <a:cubicBezTo>
                    <a:pt x="3131" y="7134"/>
                    <a:pt x="3579" y="7109"/>
                    <a:pt x="3987" y="7087"/>
                  </a:cubicBezTo>
                  <a:cubicBezTo>
                    <a:pt x="4048" y="7084"/>
                    <a:pt x="4115" y="7080"/>
                    <a:pt x="4186" y="7076"/>
                  </a:cubicBezTo>
                  <a:lnTo>
                    <a:pt x="4186" y="7076"/>
                  </a:lnTo>
                  <a:cubicBezTo>
                    <a:pt x="4161" y="7216"/>
                    <a:pt x="4133" y="7360"/>
                    <a:pt x="4105" y="7506"/>
                  </a:cubicBezTo>
                  <a:cubicBezTo>
                    <a:pt x="4015" y="7965"/>
                    <a:pt x="3922" y="8440"/>
                    <a:pt x="3905" y="8932"/>
                  </a:cubicBezTo>
                  <a:cubicBezTo>
                    <a:pt x="3882" y="9577"/>
                    <a:pt x="3997" y="10127"/>
                    <a:pt x="4256" y="10615"/>
                  </a:cubicBezTo>
                  <a:lnTo>
                    <a:pt x="4328" y="10750"/>
                  </a:lnTo>
                  <a:lnTo>
                    <a:pt x="4438" y="10858"/>
                  </a:lnTo>
                  <a:cubicBezTo>
                    <a:pt x="4871" y="11286"/>
                    <a:pt x="5433" y="11516"/>
                    <a:pt x="6039" y="11516"/>
                  </a:cubicBezTo>
                  <a:cubicBezTo>
                    <a:pt x="6107" y="11516"/>
                    <a:pt x="6176" y="11513"/>
                    <a:pt x="6245" y="11508"/>
                  </a:cubicBezTo>
                  <a:cubicBezTo>
                    <a:pt x="6810" y="11459"/>
                    <a:pt x="7367" y="11216"/>
                    <a:pt x="7813" y="10822"/>
                  </a:cubicBezTo>
                  <a:cubicBezTo>
                    <a:pt x="8243" y="10441"/>
                    <a:pt x="8534" y="9943"/>
                    <a:pt x="8632" y="9421"/>
                  </a:cubicBezTo>
                  <a:cubicBezTo>
                    <a:pt x="8740" y="8839"/>
                    <a:pt x="8607" y="8246"/>
                    <a:pt x="8256" y="7740"/>
                  </a:cubicBezTo>
                  <a:cubicBezTo>
                    <a:pt x="8002" y="7192"/>
                    <a:pt x="7774" y="6777"/>
                    <a:pt x="7596" y="6458"/>
                  </a:cubicBezTo>
                  <a:cubicBezTo>
                    <a:pt x="7654" y="6440"/>
                    <a:pt x="7711" y="6422"/>
                    <a:pt x="7767" y="6404"/>
                  </a:cubicBezTo>
                  <a:cubicBezTo>
                    <a:pt x="8053" y="6315"/>
                    <a:pt x="8407" y="6203"/>
                    <a:pt x="8830" y="6060"/>
                  </a:cubicBezTo>
                  <a:lnTo>
                    <a:pt x="8934" y="6025"/>
                  </a:lnTo>
                  <a:lnTo>
                    <a:pt x="9024" y="5969"/>
                  </a:lnTo>
                  <a:cubicBezTo>
                    <a:pt x="9064" y="5949"/>
                    <a:pt x="9184" y="5906"/>
                    <a:pt x="9264" y="5876"/>
                  </a:cubicBezTo>
                  <a:cubicBezTo>
                    <a:pt x="9518" y="5785"/>
                    <a:pt x="9835" y="5671"/>
                    <a:pt x="10113" y="5457"/>
                  </a:cubicBezTo>
                  <a:cubicBezTo>
                    <a:pt x="10597" y="5084"/>
                    <a:pt x="10805" y="4532"/>
                    <a:pt x="10681" y="3940"/>
                  </a:cubicBezTo>
                  <a:lnTo>
                    <a:pt x="10659" y="3839"/>
                  </a:lnTo>
                  <a:lnTo>
                    <a:pt x="10618" y="3745"/>
                  </a:lnTo>
                  <a:cubicBezTo>
                    <a:pt x="10337" y="3097"/>
                    <a:pt x="9993" y="2519"/>
                    <a:pt x="9596" y="2023"/>
                  </a:cubicBezTo>
                  <a:cubicBezTo>
                    <a:pt x="9207" y="1537"/>
                    <a:pt x="8765" y="1129"/>
                    <a:pt x="8283" y="810"/>
                  </a:cubicBezTo>
                  <a:cubicBezTo>
                    <a:pt x="7475" y="276"/>
                    <a:pt x="6569" y="0"/>
                    <a:pt x="5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6275829" y="4355813"/>
              <a:ext cx="160351" cy="309426"/>
            </a:xfrm>
            <a:custGeom>
              <a:avLst/>
              <a:gdLst/>
              <a:ahLst/>
              <a:cxnLst/>
              <a:rect l="l" t="t" r="r" b="b"/>
              <a:pathLst>
                <a:path w="2876" h="5550" extrusionOk="0">
                  <a:moveTo>
                    <a:pt x="716" y="1"/>
                  </a:moveTo>
                  <a:cubicBezTo>
                    <a:pt x="652" y="1"/>
                    <a:pt x="590" y="40"/>
                    <a:pt x="538" y="139"/>
                  </a:cubicBezTo>
                  <a:cubicBezTo>
                    <a:pt x="405" y="395"/>
                    <a:pt x="485" y="926"/>
                    <a:pt x="463" y="1211"/>
                  </a:cubicBezTo>
                  <a:cubicBezTo>
                    <a:pt x="401" y="2040"/>
                    <a:pt x="302" y="2866"/>
                    <a:pt x="167" y="3686"/>
                  </a:cubicBezTo>
                  <a:cubicBezTo>
                    <a:pt x="82" y="4202"/>
                    <a:pt x="1" y="4793"/>
                    <a:pt x="337" y="5194"/>
                  </a:cubicBezTo>
                  <a:cubicBezTo>
                    <a:pt x="547" y="5446"/>
                    <a:pt x="874" y="5550"/>
                    <a:pt x="1208" y="5550"/>
                  </a:cubicBezTo>
                  <a:cubicBezTo>
                    <a:pt x="1373" y="5550"/>
                    <a:pt x="1539" y="5525"/>
                    <a:pt x="1695" y="5479"/>
                  </a:cubicBezTo>
                  <a:cubicBezTo>
                    <a:pt x="2310" y="5297"/>
                    <a:pt x="2875" y="4751"/>
                    <a:pt x="2837" y="4111"/>
                  </a:cubicBezTo>
                  <a:cubicBezTo>
                    <a:pt x="2820" y="3828"/>
                    <a:pt x="2690" y="3566"/>
                    <a:pt x="2564" y="3312"/>
                  </a:cubicBezTo>
                  <a:cubicBezTo>
                    <a:pt x="2063" y="2315"/>
                    <a:pt x="1563" y="1316"/>
                    <a:pt x="1063" y="318"/>
                  </a:cubicBezTo>
                  <a:cubicBezTo>
                    <a:pt x="989" y="170"/>
                    <a:pt x="848" y="1"/>
                    <a:pt x="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6065357" y="4134250"/>
              <a:ext cx="485793" cy="288017"/>
            </a:xfrm>
            <a:custGeom>
              <a:avLst/>
              <a:gdLst/>
              <a:ahLst/>
              <a:cxnLst/>
              <a:rect l="l" t="t" r="r" b="b"/>
              <a:pathLst>
                <a:path w="8713" h="5166" extrusionOk="0">
                  <a:moveTo>
                    <a:pt x="4493" y="1"/>
                  </a:moveTo>
                  <a:cubicBezTo>
                    <a:pt x="4462" y="1"/>
                    <a:pt x="4431" y="1"/>
                    <a:pt x="4400" y="2"/>
                  </a:cubicBezTo>
                  <a:cubicBezTo>
                    <a:pt x="4376" y="2"/>
                    <a:pt x="4351" y="3"/>
                    <a:pt x="4328" y="4"/>
                  </a:cubicBezTo>
                  <a:cubicBezTo>
                    <a:pt x="4185" y="12"/>
                    <a:pt x="4044" y="28"/>
                    <a:pt x="3903" y="55"/>
                  </a:cubicBezTo>
                  <a:cubicBezTo>
                    <a:pt x="3889" y="56"/>
                    <a:pt x="3874" y="60"/>
                    <a:pt x="3860" y="63"/>
                  </a:cubicBezTo>
                  <a:cubicBezTo>
                    <a:pt x="3738" y="86"/>
                    <a:pt x="3620" y="116"/>
                    <a:pt x="3501" y="154"/>
                  </a:cubicBezTo>
                  <a:cubicBezTo>
                    <a:pt x="3488" y="157"/>
                    <a:pt x="3475" y="161"/>
                    <a:pt x="3462" y="166"/>
                  </a:cubicBezTo>
                  <a:cubicBezTo>
                    <a:pt x="3307" y="216"/>
                    <a:pt x="3154" y="276"/>
                    <a:pt x="3006" y="346"/>
                  </a:cubicBezTo>
                  <a:cubicBezTo>
                    <a:pt x="2978" y="359"/>
                    <a:pt x="2950" y="372"/>
                    <a:pt x="2922" y="386"/>
                  </a:cubicBezTo>
                  <a:cubicBezTo>
                    <a:pt x="2603" y="545"/>
                    <a:pt x="2301" y="746"/>
                    <a:pt x="2027" y="981"/>
                  </a:cubicBezTo>
                  <a:cubicBezTo>
                    <a:pt x="1979" y="1022"/>
                    <a:pt x="1929" y="1065"/>
                    <a:pt x="1883" y="1109"/>
                  </a:cubicBezTo>
                  <a:cubicBezTo>
                    <a:pt x="1883" y="1110"/>
                    <a:pt x="1882" y="1110"/>
                    <a:pt x="1882" y="1110"/>
                  </a:cubicBezTo>
                  <a:cubicBezTo>
                    <a:pt x="1750" y="1233"/>
                    <a:pt x="1625" y="1361"/>
                    <a:pt x="1511" y="1497"/>
                  </a:cubicBezTo>
                  <a:cubicBezTo>
                    <a:pt x="792" y="2338"/>
                    <a:pt x="361" y="3382"/>
                    <a:pt x="58" y="4451"/>
                  </a:cubicBezTo>
                  <a:cubicBezTo>
                    <a:pt x="1" y="4656"/>
                    <a:pt x="102" y="4868"/>
                    <a:pt x="285" y="4958"/>
                  </a:cubicBezTo>
                  <a:cubicBezTo>
                    <a:pt x="297" y="4963"/>
                    <a:pt x="309" y="4970"/>
                    <a:pt x="319" y="4974"/>
                  </a:cubicBezTo>
                  <a:cubicBezTo>
                    <a:pt x="345" y="4983"/>
                    <a:pt x="372" y="4991"/>
                    <a:pt x="399" y="4996"/>
                  </a:cubicBezTo>
                  <a:cubicBezTo>
                    <a:pt x="622" y="5035"/>
                    <a:pt x="845" y="5067"/>
                    <a:pt x="1069" y="5092"/>
                  </a:cubicBezTo>
                  <a:cubicBezTo>
                    <a:pt x="1082" y="5095"/>
                    <a:pt x="1093" y="5096"/>
                    <a:pt x="1106" y="5096"/>
                  </a:cubicBezTo>
                  <a:cubicBezTo>
                    <a:pt x="1522" y="5143"/>
                    <a:pt x="1940" y="5165"/>
                    <a:pt x="2359" y="5165"/>
                  </a:cubicBezTo>
                  <a:cubicBezTo>
                    <a:pt x="2587" y="5165"/>
                    <a:pt x="2815" y="5159"/>
                    <a:pt x="3044" y="5146"/>
                  </a:cubicBezTo>
                  <a:cubicBezTo>
                    <a:pt x="3057" y="5146"/>
                    <a:pt x="3069" y="5146"/>
                    <a:pt x="3079" y="5144"/>
                  </a:cubicBezTo>
                  <a:cubicBezTo>
                    <a:pt x="4007" y="5091"/>
                    <a:pt x="4933" y="4930"/>
                    <a:pt x="5836" y="4683"/>
                  </a:cubicBezTo>
                  <a:cubicBezTo>
                    <a:pt x="5848" y="4680"/>
                    <a:pt x="5860" y="4677"/>
                    <a:pt x="5871" y="4675"/>
                  </a:cubicBezTo>
                  <a:cubicBezTo>
                    <a:pt x="6412" y="4522"/>
                    <a:pt x="6945" y="4342"/>
                    <a:pt x="7464" y="4131"/>
                  </a:cubicBezTo>
                  <a:cubicBezTo>
                    <a:pt x="7476" y="4126"/>
                    <a:pt x="7488" y="4121"/>
                    <a:pt x="7499" y="4117"/>
                  </a:cubicBezTo>
                  <a:cubicBezTo>
                    <a:pt x="7720" y="4027"/>
                    <a:pt x="7940" y="3930"/>
                    <a:pt x="8157" y="3829"/>
                  </a:cubicBezTo>
                  <a:cubicBezTo>
                    <a:pt x="8168" y="3825"/>
                    <a:pt x="8180" y="3819"/>
                    <a:pt x="8192" y="3815"/>
                  </a:cubicBezTo>
                  <a:cubicBezTo>
                    <a:pt x="8272" y="3776"/>
                    <a:pt x="8352" y="3738"/>
                    <a:pt x="8432" y="3699"/>
                  </a:cubicBezTo>
                  <a:lnTo>
                    <a:pt x="8431" y="3699"/>
                  </a:lnTo>
                  <a:cubicBezTo>
                    <a:pt x="8622" y="3605"/>
                    <a:pt x="8713" y="3383"/>
                    <a:pt x="8649" y="3179"/>
                  </a:cubicBezTo>
                  <a:cubicBezTo>
                    <a:pt x="8296" y="2050"/>
                    <a:pt x="7392" y="1124"/>
                    <a:pt x="6347" y="547"/>
                  </a:cubicBezTo>
                  <a:cubicBezTo>
                    <a:pt x="6051" y="382"/>
                    <a:pt x="5737" y="242"/>
                    <a:pt x="5411" y="145"/>
                  </a:cubicBezTo>
                  <a:cubicBezTo>
                    <a:pt x="5410" y="144"/>
                    <a:pt x="5410" y="143"/>
                    <a:pt x="5409" y="143"/>
                  </a:cubicBezTo>
                  <a:cubicBezTo>
                    <a:pt x="5409" y="143"/>
                    <a:pt x="5409" y="143"/>
                    <a:pt x="5408" y="144"/>
                  </a:cubicBezTo>
                  <a:cubicBezTo>
                    <a:pt x="5365" y="131"/>
                    <a:pt x="5324" y="118"/>
                    <a:pt x="5280" y="107"/>
                  </a:cubicBezTo>
                  <a:cubicBezTo>
                    <a:pt x="5132" y="68"/>
                    <a:pt x="4982" y="38"/>
                    <a:pt x="4831" y="21"/>
                  </a:cubicBezTo>
                  <a:cubicBezTo>
                    <a:pt x="4717" y="7"/>
                    <a:pt x="4605" y="1"/>
                    <a:pt x="4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6124903" y="4153541"/>
              <a:ext cx="108053" cy="264880"/>
            </a:xfrm>
            <a:custGeom>
              <a:avLst/>
              <a:gdLst/>
              <a:ahLst/>
              <a:cxnLst/>
              <a:rect l="l" t="t" r="r" b="b"/>
              <a:pathLst>
                <a:path w="1938" h="4751" extrusionOk="0">
                  <a:moveTo>
                    <a:pt x="1938" y="0"/>
                  </a:moveTo>
                  <a:lnTo>
                    <a:pt x="1938" y="0"/>
                  </a:lnTo>
                  <a:cubicBezTo>
                    <a:pt x="1911" y="13"/>
                    <a:pt x="1882" y="26"/>
                    <a:pt x="1855" y="40"/>
                  </a:cubicBezTo>
                  <a:cubicBezTo>
                    <a:pt x="735" y="1324"/>
                    <a:pt x="62" y="3016"/>
                    <a:pt x="1" y="4746"/>
                  </a:cubicBezTo>
                  <a:cubicBezTo>
                    <a:pt x="14" y="4749"/>
                    <a:pt x="25" y="4750"/>
                    <a:pt x="38" y="4750"/>
                  </a:cubicBezTo>
                  <a:cubicBezTo>
                    <a:pt x="100" y="2999"/>
                    <a:pt x="790" y="1286"/>
                    <a:pt x="1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6081192" y="4188832"/>
              <a:ext cx="97237" cy="222675"/>
            </a:xfrm>
            <a:custGeom>
              <a:avLst/>
              <a:gdLst/>
              <a:ahLst/>
              <a:cxnLst/>
              <a:rect l="l" t="t" r="r" b="b"/>
              <a:pathLst>
                <a:path w="1744" h="3994" extrusionOk="0">
                  <a:moveTo>
                    <a:pt x="1743" y="1"/>
                  </a:moveTo>
                  <a:cubicBezTo>
                    <a:pt x="1695" y="43"/>
                    <a:pt x="1645" y="86"/>
                    <a:pt x="1600" y="129"/>
                  </a:cubicBezTo>
                  <a:cubicBezTo>
                    <a:pt x="1600" y="131"/>
                    <a:pt x="1598" y="131"/>
                    <a:pt x="1598" y="131"/>
                  </a:cubicBezTo>
                  <a:cubicBezTo>
                    <a:pt x="768" y="1250"/>
                    <a:pt x="209" y="2585"/>
                    <a:pt x="1" y="3979"/>
                  </a:cubicBezTo>
                  <a:cubicBezTo>
                    <a:pt x="13" y="3984"/>
                    <a:pt x="25" y="3990"/>
                    <a:pt x="35" y="3994"/>
                  </a:cubicBezTo>
                  <a:cubicBezTo>
                    <a:pt x="252" y="2540"/>
                    <a:pt x="851" y="1146"/>
                    <a:pt x="1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6223643" y="4142780"/>
              <a:ext cx="37021" cy="278372"/>
            </a:xfrm>
            <a:custGeom>
              <a:avLst/>
              <a:gdLst/>
              <a:ahLst/>
              <a:cxnLst/>
              <a:rect l="l" t="t" r="r" b="b"/>
              <a:pathLst>
                <a:path w="664" h="4993" extrusionOk="0">
                  <a:moveTo>
                    <a:pt x="663" y="1"/>
                  </a:moveTo>
                  <a:cubicBezTo>
                    <a:pt x="649" y="4"/>
                    <a:pt x="636" y="8"/>
                    <a:pt x="623" y="13"/>
                  </a:cubicBezTo>
                  <a:cubicBezTo>
                    <a:pt x="303" y="1594"/>
                    <a:pt x="0" y="3315"/>
                    <a:pt x="205" y="4993"/>
                  </a:cubicBezTo>
                  <a:cubicBezTo>
                    <a:pt x="218" y="4993"/>
                    <a:pt x="230" y="4993"/>
                    <a:pt x="240" y="4991"/>
                  </a:cubicBezTo>
                  <a:cubicBezTo>
                    <a:pt x="37" y="3312"/>
                    <a:pt x="341" y="1585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6263061" y="4120089"/>
              <a:ext cx="112" cy="446"/>
            </a:xfrm>
            <a:custGeom>
              <a:avLst/>
              <a:gdLst/>
              <a:ahLst/>
              <a:cxnLst/>
              <a:rect l="l" t="t" r="r" b="b"/>
              <a:pathLst>
                <a:path w="2" h="8" extrusionOk="0">
                  <a:moveTo>
                    <a:pt x="1" y="0"/>
                  </a:moveTo>
                  <a:lnTo>
                    <a:pt x="0" y="8"/>
                  </a:lnTo>
                  <a:cubicBezTo>
                    <a:pt x="1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9E5D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6280512" y="4137317"/>
              <a:ext cx="112179" cy="258078"/>
            </a:xfrm>
            <a:custGeom>
              <a:avLst/>
              <a:gdLst/>
              <a:ahLst/>
              <a:cxnLst/>
              <a:rect l="l" t="t" r="r" b="b"/>
              <a:pathLst>
                <a:path w="2012" h="4629" extrusionOk="0">
                  <a:moveTo>
                    <a:pt x="44" y="0"/>
                  </a:moveTo>
                  <a:cubicBezTo>
                    <a:pt x="30" y="1"/>
                    <a:pt x="15" y="5"/>
                    <a:pt x="1" y="8"/>
                  </a:cubicBezTo>
                  <a:cubicBezTo>
                    <a:pt x="228" y="235"/>
                    <a:pt x="401" y="531"/>
                    <a:pt x="546" y="815"/>
                  </a:cubicBezTo>
                  <a:cubicBezTo>
                    <a:pt x="1165" y="2024"/>
                    <a:pt x="1582" y="3340"/>
                    <a:pt x="1977" y="4628"/>
                  </a:cubicBezTo>
                  <a:cubicBezTo>
                    <a:pt x="1989" y="4625"/>
                    <a:pt x="2001" y="4622"/>
                    <a:pt x="2012" y="4620"/>
                  </a:cubicBezTo>
                  <a:cubicBezTo>
                    <a:pt x="1619" y="3331"/>
                    <a:pt x="1200" y="2010"/>
                    <a:pt x="578" y="798"/>
                  </a:cubicBezTo>
                  <a:cubicBezTo>
                    <a:pt x="435" y="519"/>
                    <a:pt x="267" y="228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6306605" y="4134362"/>
              <a:ext cx="176855" cy="230202"/>
            </a:xfrm>
            <a:custGeom>
              <a:avLst/>
              <a:gdLst/>
              <a:ahLst/>
              <a:cxnLst/>
              <a:rect l="l" t="t" r="r" b="b"/>
              <a:pathLst>
                <a:path w="3172" h="4129" extrusionOk="0">
                  <a:moveTo>
                    <a:pt x="73" y="0"/>
                  </a:moveTo>
                  <a:cubicBezTo>
                    <a:pt x="49" y="0"/>
                    <a:pt x="24" y="1"/>
                    <a:pt x="1" y="2"/>
                  </a:cubicBezTo>
                  <a:cubicBezTo>
                    <a:pt x="27" y="15"/>
                    <a:pt x="53" y="31"/>
                    <a:pt x="79" y="45"/>
                  </a:cubicBezTo>
                  <a:cubicBezTo>
                    <a:pt x="434" y="250"/>
                    <a:pt x="736" y="539"/>
                    <a:pt x="1014" y="818"/>
                  </a:cubicBezTo>
                  <a:cubicBezTo>
                    <a:pt x="1458" y="1265"/>
                    <a:pt x="2027" y="1868"/>
                    <a:pt x="2465" y="2565"/>
                  </a:cubicBezTo>
                  <a:cubicBezTo>
                    <a:pt x="2789" y="3084"/>
                    <a:pt x="3015" y="3609"/>
                    <a:pt x="3137" y="4129"/>
                  </a:cubicBezTo>
                  <a:cubicBezTo>
                    <a:pt x="3149" y="4124"/>
                    <a:pt x="3161" y="4119"/>
                    <a:pt x="3172" y="4115"/>
                  </a:cubicBezTo>
                  <a:cubicBezTo>
                    <a:pt x="3048" y="3593"/>
                    <a:pt x="2821" y="3067"/>
                    <a:pt x="2495" y="2545"/>
                  </a:cubicBezTo>
                  <a:cubicBezTo>
                    <a:pt x="2055" y="1847"/>
                    <a:pt x="1486" y="1241"/>
                    <a:pt x="1040" y="792"/>
                  </a:cubicBezTo>
                  <a:cubicBezTo>
                    <a:pt x="760" y="512"/>
                    <a:pt x="457" y="221"/>
                    <a:pt x="97" y="13"/>
                  </a:cubicBezTo>
                  <a:cubicBezTo>
                    <a:pt x="89" y="9"/>
                    <a:pt x="82" y="5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6359739" y="4140216"/>
              <a:ext cx="162359" cy="207567"/>
            </a:xfrm>
            <a:custGeom>
              <a:avLst/>
              <a:gdLst/>
              <a:ahLst/>
              <a:cxnLst/>
              <a:rect l="l" t="t" r="r" b="b"/>
              <a:pathLst>
                <a:path w="2912" h="3723" extrusionOk="0">
                  <a:moveTo>
                    <a:pt x="0" y="0"/>
                  </a:moveTo>
                  <a:cubicBezTo>
                    <a:pt x="186" y="108"/>
                    <a:pt x="355" y="227"/>
                    <a:pt x="503" y="335"/>
                  </a:cubicBezTo>
                  <a:cubicBezTo>
                    <a:pt x="1037" y="733"/>
                    <a:pt x="1432" y="1100"/>
                    <a:pt x="1745" y="1493"/>
                  </a:cubicBezTo>
                  <a:cubicBezTo>
                    <a:pt x="2267" y="2147"/>
                    <a:pt x="2604" y="2937"/>
                    <a:pt x="2877" y="3722"/>
                  </a:cubicBezTo>
                  <a:cubicBezTo>
                    <a:pt x="2888" y="3718"/>
                    <a:pt x="2900" y="3712"/>
                    <a:pt x="2912" y="3708"/>
                  </a:cubicBezTo>
                  <a:lnTo>
                    <a:pt x="2911" y="3708"/>
                  </a:lnTo>
                  <a:cubicBezTo>
                    <a:pt x="2637" y="2920"/>
                    <a:pt x="2296" y="2130"/>
                    <a:pt x="1772" y="1471"/>
                  </a:cubicBezTo>
                  <a:cubicBezTo>
                    <a:pt x="1458" y="1075"/>
                    <a:pt x="1062" y="705"/>
                    <a:pt x="525" y="306"/>
                  </a:cubicBezTo>
                  <a:cubicBezTo>
                    <a:pt x="407" y="220"/>
                    <a:pt x="274" y="126"/>
                    <a:pt x="131" y="38"/>
                  </a:cubicBezTo>
                  <a:cubicBezTo>
                    <a:pt x="130" y="36"/>
                    <a:pt x="130" y="35"/>
                    <a:pt x="129" y="35"/>
                  </a:cubicBezTo>
                  <a:cubicBezTo>
                    <a:pt x="129" y="35"/>
                    <a:pt x="128" y="36"/>
                    <a:pt x="128" y="36"/>
                  </a:cubicBezTo>
                  <a:cubicBezTo>
                    <a:pt x="85" y="23"/>
                    <a:pt x="44" y="1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</p:grpSp>
      <p:sp>
        <p:nvSpPr>
          <p:cNvPr id="2506" name="Google Shape;2506;p27"/>
          <p:cNvSpPr/>
          <p:nvPr/>
        </p:nvSpPr>
        <p:spPr>
          <a:xfrm>
            <a:off x="5649545" y="3272762"/>
            <a:ext cx="993434" cy="387075"/>
          </a:xfrm>
          <a:custGeom>
            <a:avLst/>
            <a:gdLst/>
            <a:ahLst/>
            <a:cxnLst/>
            <a:rect l="l" t="t" r="r" b="b"/>
            <a:pathLst>
              <a:path w="12156" h="3324" extrusionOk="0">
                <a:moveTo>
                  <a:pt x="4777" y="1"/>
                </a:moveTo>
                <a:cubicBezTo>
                  <a:pt x="4694" y="1"/>
                  <a:pt x="4611" y="4"/>
                  <a:pt x="4528" y="12"/>
                </a:cubicBezTo>
                <a:cubicBezTo>
                  <a:pt x="3845" y="71"/>
                  <a:pt x="3198" y="354"/>
                  <a:pt x="2614" y="710"/>
                </a:cubicBezTo>
                <a:cubicBezTo>
                  <a:pt x="1560" y="1352"/>
                  <a:pt x="657" y="2242"/>
                  <a:pt x="1" y="3286"/>
                </a:cubicBezTo>
                <a:lnTo>
                  <a:pt x="480" y="3324"/>
                </a:lnTo>
                <a:lnTo>
                  <a:pt x="12156" y="3324"/>
                </a:lnTo>
                <a:cubicBezTo>
                  <a:pt x="12116" y="2856"/>
                  <a:pt x="11890" y="2400"/>
                  <a:pt x="11522" y="2106"/>
                </a:cubicBezTo>
                <a:cubicBezTo>
                  <a:pt x="11143" y="1803"/>
                  <a:pt x="10586" y="1622"/>
                  <a:pt x="10093" y="1622"/>
                </a:cubicBezTo>
                <a:cubicBezTo>
                  <a:pt x="10068" y="1622"/>
                  <a:pt x="10043" y="1622"/>
                  <a:pt x="10019" y="1623"/>
                </a:cubicBezTo>
                <a:cubicBezTo>
                  <a:pt x="9510" y="1642"/>
                  <a:pt x="9084" y="1662"/>
                  <a:pt x="8612" y="1858"/>
                </a:cubicBezTo>
                <a:cubicBezTo>
                  <a:pt x="8051" y="2091"/>
                  <a:pt x="7436" y="2580"/>
                  <a:pt x="7263" y="3163"/>
                </a:cubicBezTo>
                <a:cubicBezTo>
                  <a:pt x="7202" y="2250"/>
                  <a:pt x="7082" y="1256"/>
                  <a:pt x="6428" y="618"/>
                </a:cubicBezTo>
                <a:cubicBezTo>
                  <a:pt x="5996" y="196"/>
                  <a:pt x="5383" y="1"/>
                  <a:pt x="47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567">
              <a:defRPr/>
            </a:pPr>
            <a:endParaRPr sz="2100"/>
          </a:p>
        </p:txBody>
      </p:sp>
      <p:sp>
        <p:nvSpPr>
          <p:cNvPr id="2507" name="Google Shape;2507;p27"/>
          <p:cNvSpPr/>
          <p:nvPr/>
        </p:nvSpPr>
        <p:spPr>
          <a:xfrm>
            <a:off x="14046110" y="2590391"/>
            <a:ext cx="1180685" cy="275012"/>
          </a:xfrm>
          <a:custGeom>
            <a:avLst/>
            <a:gdLst/>
            <a:ahLst/>
            <a:cxnLst/>
            <a:rect l="l" t="t" r="r" b="b"/>
            <a:pathLst>
              <a:path w="24095" h="3939" extrusionOk="0">
                <a:moveTo>
                  <a:pt x="5656" y="0"/>
                </a:moveTo>
                <a:cubicBezTo>
                  <a:pt x="4633" y="0"/>
                  <a:pt x="3620" y="437"/>
                  <a:pt x="2741" y="988"/>
                </a:cubicBezTo>
                <a:cubicBezTo>
                  <a:pt x="1588" y="1713"/>
                  <a:pt x="533" y="2702"/>
                  <a:pt x="1" y="3939"/>
                </a:cubicBezTo>
                <a:lnTo>
                  <a:pt x="24042" y="3939"/>
                </a:lnTo>
                <a:cubicBezTo>
                  <a:pt x="24094" y="2920"/>
                  <a:pt x="23855" y="1884"/>
                  <a:pt x="23156" y="1166"/>
                </a:cubicBezTo>
                <a:cubicBezTo>
                  <a:pt x="22545" y="541"/>
                  <a:pt x="21653" y="240"/>
                  <a:pt x="20780" y="225"/>
                </a:cubicBezTo>
                <a:cubicBezTo>
                  <a:pt x="20756" y="225"/>
                  <a:pt x="20733" y="225"/>
                  <a:pt x="20709" y="225"/>
                </a:cubicBezTo>
                <a:cubicBezTo>
                  <a:pt x="19859" y="225"/>
                  <a:pt x="19024" y="470"/>
                  <a:pt x="18244" y="807"/>
                </a:cubicBezTo>
                <a:cubicBezTo>
                  <a:pt x="16785" y="1436"/>
                  <a:pt x="15242" y="2538"/>
                  <a:pt x="14198" y="3733"/>
                </a:cubicBezTo>
                <a:cubicBezTo>
                  <a:pt x="14175" y="3073"/>
                  <a:pt x="14072" y="2373"/>
                  <a:pt x="13638" y="1874"/>
                </a:cubicBezTo>
                <a:cubicBezTo>
                  <a:pt x="13201" y="1369"/>
                  <a:pt x="12516" y="1177"/>
                  <a:pt x="11836" y="1177"/>
                </a:cubicBezTo>
                <a:cubicBezTo>
                  <a:pt x="11661" y="1177"/>
                  <a:pt x="11487" y="1190"/>
                  <a:pt x="11317" y="1213"/>
                </a:cubicBezTo>
                <a:cubicBezTo>
                  <a:pt x="10208" y="1364"/>
                  <a:pt x="9149" y="1853"/>
                  <a:pt x="8367" y="2654"/>
                </a:cubicBezTo>
                <a:cubicBezTo>
                  <a:pt x="8578" y="1432"/>
                  <a:pt x="7473" y="273"/>
                  <a:pt x="6254" y="52"/>
                </a:cubicBezTo>
                <a:cubicBezTo>
                  <a:pt x="6055" y="17"/>
                  <a:pt x="5855" y="0"/>
                  <a:pt x="56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567">
              <a:defRPr/>
            </a:pPr>
            <a:endParaRPr sz="2100"/>
          </a:p>
        </p:txBody>
      </p:sp>
      <p:grpSp>
        <p:nvGrpSpPr>
          <p:cNvPr id="2539" name="Google Shape;2539;p27"/>
          <p:cNvGrpSpPr/>
          <p:nvPr/>
        </p:nvGrpSpPr>
        <p:grpSpPr>
          <a:xfrm rot="12378093" flipH="1">
            <a:off x="7615106" y="3215189"/>
            <a:ext cx="493695" cy="255062"/>
            <a:chOff x="7152923" y="3372582"/>
            <a:chExt cx="418855" cy="234934"/>
          </a:xfrm>
        </p:grpSpPr>
        <p:sp>
          <p:nvSpPr>
            <p:cNvPr id="2545" name="Google Shape;2545;p27"/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/>
            </a:p>
          </p:txBody>
        </p:sp>
        <p:sp>
          <p:nvSpPr>
            <p:cNvPr id="2547" name="Google Shape;2547;p27"/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567">
                <a:defRPr/>
              </a:pPr>
              <a:endParaRPr sz="21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AF3464-D5EE-F732-2330-6A00FFA02C92}"/>
              </a:ext>
            </a:extLst>
          </p:cNvPr>
          <p:cNvGrpSpPr/>
          <p:nvPr/>
        </p:nvGrpSpPr>
        <p:grpSpPr>
          <a:xfrm>
            <a:off x="3670071" y="4525915"/>
            <a:ext cx="1910792" cy="1956831"/>
            <a:chOff x="1028143" y="2849246"/>
            <a:chExt cx="1273861" cy="1304554"/>
          </a:xfrm>
        </p:grpSpPr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06C6D7E0-9C40-C9D8-4A5E-18D0F811AEE4}"/>
                </a:ext>
              </a:extLst>
            </p:cNvPr>
            <p:cNvSpPr txBox="1"/>
            <p:nvPr/>
          </p:nvSpPr>
          <p:spPr>
            <a:xfrm>
              <a:off x="1381028" y="3320368"/>
              <a:ext cx="920976" cy="546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567">
                <a:defRPr/>
              </a:pPr>
              <a:r>
                <a:rPr lang="en-US" sz="1575" dirty="0">
                  <a:solidFill>
                    <a:srgbClr val="042613"/>
                  </a:solidFill>
                  <a:latin typeface="Calibri"/>
                </a:rPr>
                <a:t>NGUYỄN NGÂN TIỂU HỌC KIM BÀI</a:t>
              </a:r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21583494-9769-0463-DB9D-CEC0E9CA6742}"/>
                </a:ext>
              </a:extLst>
            </p:cNvPr>
            <p:cNvGrpSpPr/>
            <p:nvPr/>
          </p:nvGrpSpPr>
          <p:grpSpPr>
            <a:xfrm>
              <a:off x="1028143" y="2849246"/>
              <a:ext cx="1204053" cy="1304554"/>
              <a:chOff x="4055317" y="3746968"/>
              <a:chExt cx="1204053" cy="1304554"/>
            </a:xfrm>
          </p:grpSpPr>
          <p:grpSp>
            <p:nvGrpSpPr>
              <p:cNvPr id="142" name="Nhóm 141">
                <a:extLst>
                  <a:ext uri="{FF2B5EF4-FFF2-40B4-BE49-F238E27FC236}">
                    <a16:creationId xmlns:a16="http://schemas.microsoft.com/office/drawing/2014/main" xmlns="" id="{0CD7373D-7C50-196B-1FA4-51A3CECF2519}"/>
                  </a:ext>
                </a:extLst>
              </p:cNvPr>
              <p:cNvGrpSpPr/>
              <p:nvPr/>
            </p:nvGrpSpPr>
            <p:grpSpPr>
              <a:xfrm>
                <a:off x="4402120" y="4013297"/>
                <a:ext cx="857250" cy="1038225"/>
                <a:chOff x="2962276" y="1916373"/>
                <a:chExt cx="857250" cy="1038225"/>
              </a:xfrm>
            </p:grpSpPr>
            <p:sp>
              <p:nvSpPr>
                <p:cNvPr id="153" name="Hình chữ nhật: Góc Gập 152">
                  <a:extLst>
                    <a:ext uri="{FF2B5EF4-FFF2-40B4-BE49-F238E27FC236}">
                      <a16:creationId xmlns:a16="http://schemas.microsoft.com/office/drawing/2014/main" xmlns="" id="{67BECE12-3E3F-0133-08AE-4AA3E99354F5}"/>
                    </a:ext>
                  </a:extLst>
                </p:cNvPr>
                <p:cNvSpPr/>
                <p:nvPr/>
              </p:nvSpPr>
              <p:spPr>
                <a:xfrm rot="21106865">
                  <a:off x="2962276" y="1916373"/>
                  <a:ext cx="857250" cy="1038225"/>
                </a:xfrm>
                <a:prstGeom prst="foldedCorner">
                  <a:avLst>
                    <a:gd name="adj" fmla="val 23334"/>
                  </a:avLst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567">
                    <a:defRPr/>
                  </a:pPr>
                  <a:endParaRPr lang="en-US" sz="21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4" name="Hộp Văn bản 153">
                  <a:extLst>
                    <a:ext uri="{FF2B5EF4-FFF2-40B4-BE49-F238E27FC236}">
                      <a16:creationId xmlns:a16="http://schemas.microsoft.com/office/drawing/2014/main" xmlns="" id="{6B23C1E1-8859-F1D3-98AA-B499652F08F1}"/>
                    </a:ext>
                  </a:extLst>
                </p:cNvPr>
                <p:cNvSpPr txBox="1"/>
                <p:nvPr/>
              </p:nvSpPr>
              <p:spPr>
                <a:xfrm rot="20930151">
                  <a:off x="3119438" y="2081543"/>
                  <a:ext cx="54292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567">
                    <a:defRPr/>
                  </a:pPr>
                  <a:r>
                    <a:rPr lang="en-US" sz="2100" dirty="0"/>
                    <a:t>………………</a:t>
                  </a:r>
                </a:p>
              </p:txBody>
            </p:sp>
          </p:grpSp>
          <p:pic>
            <p:nvPicPr>
              <p:cNvPr id="146" name="Hình ảnh 145">
                <a:extLst>
                  <a:ext uri="{FF2B5EF4-FFF2-40B4-BE49-F238E27FC236}">
                    <a16:creationId xmlns:a16="http://schemas.microsoft.com/office/drawing/2014/main" xmlns="" id="{B8F0FC78-4999-8FB1-9736-AEB8CF8830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409" t="7112" r="19455" b="46868"/>
              <a:stretch/>
            </p:blipFill>
            <p:spPr>
              <a:xfrm>
                <a:off x="4055317" y="3746968"/>
                <a:ext cx="675673" cy="644544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FADC0549-CCFD-79BF-0A11-D30F027E8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1" t="17303" r="61202" b="36532"/>
          <a:stretch/>
        </p:blipFill>
        <p:spPr>
          <a:xfrm>
            <a:off x="8734558" y="109616"/>
            <a:ext cx="1981709" cy="1881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6960BC-C18F-3B9C-1B0B-B1EE1B830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502" y="1658260"/>
            <a:ext cx="6145301" cy="45335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9600" y="6872522"/>
            <a:ext cx="14606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Internet, em cần sử dụng công cụ nào?</a:t>
            </a:r>
          </a:p>
        </p:txBody>
      </p:sp>
    </p:spTree>
    <p:extLst>
      <p:ext uri="{BB962C8B-B14F-4D97-AF65-F5344CB8AC3E}">
        <p14:creationId xmlns:p14="http://schemas.microsoft.com/office/powerpoint/2010/main" val="1667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06" grpId="0" animBg="1"/>
      <p:bldP spid="25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=""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=""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=""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=""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=""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=""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=""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=""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=""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=""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=""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=""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=""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=""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=""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=""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=""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=""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=""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988689" y="6418054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4572001" y="5320981"/>
            <a:ext cx="121587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4400" dirty="0">
                <a:latin typeface="+mj-lt"/>
              </a:rPr>
              <a:t> trên </a:t>
            </a:r>
            <a:r>
              <a:rPr lang="vi-VN" sz="4400" dirty="0" err="1">
                <a:latin typeface="+mj-lt"/>
              </a:rPr>
              <a:t>website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báo</a:t>
            </a:r>
            <a:r>
              <a:rPr lang="vi-VN" sz="4400" dirty="0">
                <a:latin typeface="+mj-lt"/>
              </a:rPr>
              <a:t> </a:t>
            </a:r>
            <a:r>
              <a:rPr lang="vi-VN" sz="4400" i="1" dirty="0" err="1">
                <a:latin typeface="+mj-lt"/>
              </a:rPr>
              <a:t>Thiếu</a:t>
            </a:r>
            <a:r>
              <a:rPr lang="vi-VN" sz="4400" i="1" dirty="0">
                <a:latin typeface="+mj-lt"/>
              </a:rPr>
              <a:t> niên </a:t>
            </a:r>
            <a:r>
              <a:rPr lang="vi-VN" sz="4400" i="1" dirty="0" err="1">
                <a:latin typeface="+mj-lt"/>
              </a:rPr>
              <a:t>Tiền</a:t>
            </a:r>
            <a:r>
              <a:rPr lang="vi-VN" sz="4400" i="1" dirty="0">
                <a:latin typeface="+mj-lt"/>
              </a:rPr>
              <a:t> phong </a:t>
            </a:r>
            <a:r>
              <a:rPr lang="vi-VN" sz="4400" i="1" dirty="0" err="1">
                <a:latin typeface="+mj-lt"/>
              </a:rPr>
              <a:t>và</a:t>
            </a:r>
            <a:r>
              <a:rPr lang="vi-VN" sz="4400" i="1" dirty="0">
                <a:latin typeface="+mj-lt"/>
              </a:rPr>
              <a:t> Nhi </a:t>
            </a:r>
            <a:r>
              <a:rPr lang="vi-VN" sz="4400" i="1" dirty="0" err="1">
                <a:latin typeface="+mj-lt"/>
              </a:rPr>
              <a:t>đồng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tại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địa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chỉ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4400" dirty="0" err="1">
                <a:latin typeface="+mj-lt"/>
              </a:rPr>
              <a:t>bằng</a:t>
            </a:r>
            <a:r>
              <a:rPr lang="vi-VN" sz="4400" dirty="0">
                <a:latin typeface="+mj-lt"/>
              </a:rPr>
              <a:t> công </a:t>
            </a:r>
            <a:r>
              <a:rPr lang="vi-VN" sz="4400" dirty="0" err="1">
                <a:latin typeface="+mj-lt"/>
              </a:rPr>
              <a:t>cụ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kiếm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của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website</a:t>
            </a:r>
            <a:r>
              <a:rPr lang="vi-VN" sz="4400" dirty="0">
                <a:latin typeface="+mj-lt"/>
              </a:rPr>
              <a:t>. Sao </a:t>
            </a:r>
            <a:r>
              <a:rPr lang="vi-VN" sz="4400" dirty="0" err="1">
                <a:latin typeface="+mj-lt"/>
              </a:rPr>
              <a:t>chép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hoặc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trình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bày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lại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được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vào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tệp</a:t>
            </a:r>
            <a:r>
              <a:rPr lang="vi-VN" sz="4400" dirty="0">
                <a:latin typeface="+mj-lt"/>
              </a:rPr>
              <a:t> văn </a:t>
            </a:r>
            <a:r>
              <a:rPr lang="vi-VN" sz="4400" dirty="0" err="1">
                <a:latin typeface="+mj-lt"/>
              </a:rPr>
              <a:t>bản</a:t>
            </a:r>
            <a:r>
              <a:rPr lang="vi-VN" sz="4400" dirty="0">
                <a:latin typeface="+mj-lt"/>
              </a:rPr>
              <a:t>, </a:t>
            </a:r>
            <a:r>
              <a:rPr lang="vi-VN" sz="4400" dirty="0" err="1">
                <a:latin typeface="+mj-lt"/>
              </a:rPr>
              <a:t>tệp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hình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ảnh</a:t>
            </a:r>
            <a:r>
              <a:rPr lang="vi-VN" sz="4400" dirty="0">
                <a:latin typeface="+mj-lt"/>
              </a:rPr>
              <a:t> trên </a:t>
            </a:r>
            <a:r>
              <a:rPr lang="vi-VN" sz="4400" dirty="0" err="1">
                <a:latin typeface="+mj-lt"/>
              </a:rPr>
              <a:t>máy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tính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175621" y="324611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0668941" y="1064533"/>
            <a:ext cx="604476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j-lt"/>
              </a:rPr>
              <a:t>Khởi </a:t>
            </a:r>
            <a:r>
              <a:rPr lang="vi-VN" sz="3200" dirty="0" err="1">
                <a:latin typeface="+mj-lt"/>
              </a:rPr>
              <a:t>động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trình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duyệt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nhập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địa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thieunien.vn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thanh </a:t>
            </a:r>
            <a:r>
              <a:rPr lang="vi-VN" sz="3200" dirty="0" err="1">
                <a:latin typeface="+mj-lt"/>
              </a:rPr>
              <a:t>địa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rồi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nhấn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phím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Enter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vi-VN" sz="3200" dirty="0">
                <a:latin typeface="+mj-lt"/>
              </a:rPr>
              <a:t>Trang </a:t>
            </a:r>
            <a:r>
              <a:rPr lang="vi-VN" sz="3200" dirty="0" err="1">
                <a:latin typeface="+mj-lt"/>
              </a:rPr>
              <a:t>chủ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mở</a:t>
            </a:r>
            <a:r>
              <a:rPr lang="vi-VN" sz="3200" dirty="0">
                <a:latin typeface="+mj-lt"/>
              </a:rPr>
              <a:t> ra.</a:t>
            </a:r>
            <a:endParaRPr lang="en-US" sz="32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=""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5208723" y="2859112"/>
            <a:ext cx="4802001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j-lt"/>
              </a:rPr>
              <a:t>Thực </a:t>
            </a:r>
            <a:r>
              <a:rPr lang="vi-VN" sz="3200" dirty="0" err="1">
                <a:latin typeface="+mj-lt"/>
              </a:rPr>
              <a:t>hiện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thao </a:t>
            </a:r>
            <a:r>
              <a:rPr lang="vi-VN" sz="3200" dirty="0" err="1">
                <a:latin typeface="+mj-lt"/>
              </a:rPr>
              <a:t>tác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hướng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dẫn</a:t>
            </a:r>
            <a:r>
              <a:rPr lang="vi-VN" sz="3200" dirty="0">
                <a:latin typeface="+mj-lt"/>
              </a:rPr>
              <a:t> trong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7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kết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quả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hiển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thị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8</a:t>
            </a:r>
            <a:r>
              <a:rPr lang="vi-VN" sz="4000" dirty="0"/>
              <a:t>.</a:t>
            </a:r>
            <a:endParaRPr lang="en-US" sz="32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1180171" y="5259316"/>
            <a:ext cx="7767886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=""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5" name="Shape 1179">
              <a:extLst>
                <a:ext uri="{FF2B5EF4-FFF2-40B4-BE49-F238E27FC236}">
                  <a16:creationId xmlns=""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=""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6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=""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3" name="Shape 1185">
              <a:extLst>
                <a:ext uri="{FF2B5EF4-FFF2-40B4-BE49-F238E27FC236}">
                  <a16:creationId xmlns=""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4" name="Shape 1186">
              <a:extLst>
                <a:ext uri="{FF2B5EF4-FFF2-40B4-BE49-F238E27FC236}">
                  <a16:creationId xmlns=""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5" name="Shape 1187">
              <a:extLst>
                <a:ext uri="{FF2B5EF4-FFF2-40B4-BE49-F238E27FC236}">
                  <a16:creationId xmlns=""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6" name="Shape 1188">
              <a:extLst>
                <a:ext uri="{FF2B5EF4-FFF2-40B4-BE49-F238E27FC236}">
                  <a16:creationId xmlns=""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6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=""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40" name="Shape 1191">
              <a:extLst>
                <a:ext uri="{FF2B5EF4-FFF2-40B4-BE49-F238E27FC236}">
                  <a16:creationId xmlns=""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41" name="Shape 1192">
              <a:extLst>
                <a:ext uri="{FF2B5EF4-FFF2-40B4-BE49-F238E27FC236}">
                  <a16:creationId xmlns=""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=""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1927578" y="8772621"/>
            <a:ext cx="6733095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7.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trên </a:t>
            </a:r>
            <a:r>
              <a:rPr lang="vi-VN" sz="3200" dirty="0" err="1">
                <a:latin typeface="+mj-lt"/>
              </a:rPr>
              <a:t>Website</a:t>
            </a:r>
            <a:endParaRPr lang="en-US" sz="32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098709" y="4819695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=""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917069" y="8772620"/>
            <a:ext cx="5195273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8. </a:t>
            </a:r>
            <a:r>
              <a:rPr lang="vi-VN" sz="3200" dirty="0" err="1">
                <a:latin typeface="+mj-lt"/>
              </a:rPr>
              <a:t>Kết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quả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endParaRPr lang="en-US" sz="3200" dirty="0">
              <a:latin typeface="+mj-lt"/>
            </a:endParaRPr>
          </a:p>
        </p:txBody>
      </p:sp>
      <p:pic>
        <p:nvPicPr>
          <p:cNvPr id="42" name="Google Shape;62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3532" y="1345131"/>
            <a:ext cx="4057405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27285" y="1467299"/>
            <a:ext cx="30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Google Shape;62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4499" y="3441282"/>
            <a:ext cx="4057405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2060455" y="3609732"/>
            <a:ext cx="30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186" y="977546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185" y="4892694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86185" y="2462595"/>
            <a:ext cx="479832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99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855793" y="6326787"/>
            <a:ext cx="482871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4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4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4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4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4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4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4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4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43288" y="6292799"/>
            <a:ext cx="496392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/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4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=""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288173" y="1066797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=""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930393" y="4936175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=""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=""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=""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54347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3843273"/>
            <a:ext cx="9501551" cy="343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+mj-lt"/>
              </a:rPr>
              <a:t>– </a:t>
            </a:r>
            <a:r>
              <a:rPr lang="vi-VN" sz="2800" dirty="0" err="1">
                <a:latin typeface="+mj-lt"/>
              </a:rPr>
              <a:t>Cắm</a:t>
            </a:r>
            <a:r>
              <a:rPr lang="vi-VN" sz="2800" dirty="0">
                <a:latin typeface="+mj-lt"/>
              </a:rPr>
              <a:t> USB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cổng</a:t>
            </a:r>
            <a:r>
              <a:rPr lang="vi-VN" sz="2800" dirty="0">
                <a:latin typeface="+mj-lt"/>
              </a:rPr>
              <a:t> USB trên thân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Chú</a:t>
            </a:r>
            <a:r>
              <a:rPr lang="vi-VN" sz="2800" dirty="0">
                <a:latin typeface="+mj-lt"/>
              </a:rPr>
              <a:t> ý quan </a:t>
            </a:r>
            <a:r>
              <a:rPr lang="vi-VN" sz="2800" dirty="0" err="1">
                <a:latin typeface="+mj-lt"/>
              </a:rPr>
              <a:t>sát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cắm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đúng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chiều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nhẹ</a:t>
            </a:r>
            <a:r>
              <a:rPr lang="vi-VN" sz="2800" dirty="0">
                <a:latin typeface="+mj-lt"/>
              </a:rPr>
              <a:t> tay (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10,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11). Em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lớn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giúp</a:t>
            </a:r>
            <a:r>
              <a:rPr lang="vi-VN" sz="28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+mj-lt"/>
              </a:rPr>
              <a:t>– Khi </a:t>
            </a:r>
            <a:r>
              <a:rPr lang="vi-VN" sz="2800" dirty="0" err="1">
                <a:latin typeface="+mj-lt"/>
              </a:rPr>
              <a:t>cắm</a:t>
            </a:r>
            <a:r>
              <a:rPr lang="vi-VN" sz="2800" dirty="0">
                <a:latin typeface="+mj-lt"/>
              </a:rPr>
              <a:t> USB,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sẽ</a:t>
            </a:r>
            <a:r>
              <a:rPr lang="vi-VN" sz="2800" dirty="0">
                <a:latin typeface="+mj-lt"/>
              </a:rPr>
              <a:t> coi USB như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ổ </a:t>
            </a:r>
            <a:r>
              <a:rPr lang="vi-VN" sz="2800" dirty="0" err="1">
                <a:latin typeface="+mj-lt"/>
              </a:rPr>
              <a:t>đĩa</a:t>
            </a:r>
            <a:r>
              <a:rPr lang="vi-VN" sz="2800" dirty="0">
                <a:latin typeface="+mj-lt"/>
              </a:rPr>
              <a:t> tương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như minh </a:t>
            </a:r>
            <a:r>
              <a:rPr lang="vi-VN" sz="2800" dirty="0" err="1">
                <a:latin typeface="+mj-lt"/>
              </a:rPr>
              <a:t>hoạ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12. </a:t>
            </a:r>
            <a:r>
              <a:rPr lang="vi-VN" sz="2800" dirty="0" err="1">
                <a:latin typeface="+mj-lt"/>
              </a:rPr>
              <a:t>Việc</a:t>
            </a:r>
            <a:r>
              <a:rPr lang="vi-VN" sz="2800" dirty="0">
                <a:latin typeface="+mj-lt"/>
              </a:rPr>
              <a:t>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trong USB tương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như </a:t>
            </a:r>
            <a:r>
              <a:rPr lang="vi-VN" sz="2800" dirty="0" err="1">
                <a:latin typeface="+mj-lt"/>
              </a:rPr>
              <a:t>việc</a:t>
            </a:r>
            <a:r>
              <a:rPr lang="vi-VN" sz="2800" dirty="0">
                <a:latin typeface="+mj-lt"/>
              </a:rPr>
              <a:t>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em </a:t>
            </a:r>
            <a:r>
              <a:rPr lang="vi-VN" sz="2800" dirty="0" err="1">
                <a:latin typeface="+mj-lt"/>
              </a:rPr>
              <a:t>đã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biết</a:t>
            </a:r>
            <a:r>
              <a:rPr lang="vi-VN" sz="2800" dirty="0">
                <a:latin typeface="+mj-lt"/>
              </a:rPr>
              <a:t>.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=""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55738" y="243606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=""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10310085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=""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=""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=""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=""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=""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=""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=""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=""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=""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=""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=""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=""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=""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=""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=""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=""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=""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=""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=""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3742061" y="9135889"/>
            <a:ext cx="4683319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12. Lưu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=""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54989" y="7331544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5773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614407" y="2383011"/>
            <a:ext cx="10992724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Sau khi sao </a:t>
            </a:r>
            <a:r>
              <a:rPr lang="vi-VN" sz="3200" dirty="0" err="1">
                <a:latin typeface="+mj-lt"/>
              </a:rPr>
              <a:t>chép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, em </a:t>
            </a:r>
            <a:r>
              <a:rPr lang="vi-VN" sz="3200" dirty="0" err="1">
                <a:latin typeface="+mj-lt"/>
              </a:rPr>
              <a:t>cần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ngắt</a:t>
            </a:r>
            <a:r>
              <a:rPr lang="vi-VN" sz="3200" dirty="0">
                <a:latin typeface="+mj-lt"/>
              </a:rPr>
              <a:t> USB </a:t>
            </a:r>
            <a:r>
              <a:rPr lang="vi-VN" sz="3200" dirty="0" err="1">
                <a:latin typeface="+mj-lt"/>
              </a:rPr>
              <a:t>khỏi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đúng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tránh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hỏng</a:t>
            </a:r>
            <a:r>
              <a:rPr lang="vi-VN" sz="3200" dirty="0">
                <a:latin typeface="+mj-lt"/>
              </a:rPr>
              <a:t> USB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bằng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bước</a:t>
            </a:r>
            <a:r>
              <a:rPr lang="vi-VN" sz="3200" dirty="0">
                <a:latin typeface="+mj-lt"/>
              </a:rPr>
              <a:t> sau :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Nháy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mũi</a:t>
            </a:r>
            <a:r>
              <a:rPr lang="vi-VN" sz="3200" dirty="0">
                <a:latin typeface="+mj-lt"/>
              </a:rPr>
              <a:t> tên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phía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dưới</a:t>
            </a:r>
            <a:r>
              <a:rPr lang="vi-VN" sz="3200" dirty="0">
                <a:latin typeface="+mj-lt"/>
              </a:rPr>
              <a:t>, bên </a:t>
            </a:r>
            <a:r>
              <a:rPr lang="vi-VN" sz="3200" dirty="0" err="1">
                <a:latin typeface="+mj-lt"/>
              </a:rPr>
              <a:t>phải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màn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nền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Chọn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biểu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tượng</a:t>
            </a:r>
            <a:r>
              <a:rPr lang="vi-VN" sz="3200" dirty="0">
                <a:latin typeface="+mj-lt"/>
              </a:rPr>
              <a:t> USB, </a:t>
            </a:r>
            <a:r>
              <a:rPr lang="vi-VN" sz="3200" dirty="0" err="1">
                <a:latin typeface="+mj-lt"/>
              </a:rPr>
              <a:t>chọn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Eject</a:t>
            </a:r>
            <a:r>
              <a:rPr lang="vi-VN" sz="3200" dirty="0">
                <a:latin typeface="+mj-lt"/>
              </a:rPr>
              <a:t> trong </a:t>
            </a:r>
            <a:r>
              <a:rPr lang="vi-VN" sz="3200" dirty="0" err="1">
                <a:latin typeface="+mj-lt"/>
              </a:rPr>
              <a:t>hộp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thoại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vừa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mở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hiện</a:t>
            </a:r>
            <a:r>
              <a:rPr lang="vi-VN" sz="3200" dirty="0">
                <a:latin typeface="+mj-lt"/>
              </a:rPr>
              <a:t> thông </a:t>
            </a:r>
            <a:r>
              <a:rPr lang="vi-VN" sz="3200" dirty="0" err="1">
                <a:latin typeface="+mj-lt"/>
              </a:rPr>
              <a:t>báo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13 cho </a:t>
            </a:r>
            <a:r>
              <a:rPr lang="vi-VN" sz="3200" dirty="0" err="1">
                <a:latin typeface="+mj-lt"/>
              </a:rPr>
              <a:t>biết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rút</a:t>
            </a:r>
            <a:r>
              <a:rPr lang="vi-VN" sz="3200" dirty="0">
                <a:latin typeface="+mj-lt"/>
              </a:rPr>
              <a:t> USB ra </a:t>
            </a:r>
            <a:r>
              <a:rPr lang="vi-VN" sz="3200" dirty="0" err="1">
                <a:latin typeface="+mj-lt"/>
              </a:rPr>
              <a:t>khỏi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an </a:t>
            </a:r>
            <a:r>
              <a:rPr lang="vi-VN" sz="3200" dirty="0" err="1">
                <a:latin typeface="+mj-lt"/>
              </a:rPr>
              <a:t>toàn</a:t>
            </a:r>
            <a:r>
              <a:rPr lang="vi-VN" sz="3200" dirty="0">
                <a:latin typeface="+mj-lt"/>
              </a:rPr>
              <a:t>. 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Rút</a:t>
            </a:r>
            <a:r>
              <a:rPr lang="vi-VN" sz="3200" dirty="0">
                <a:latin typeface="+mj-lt"/>
              </a:rPr>
              <a:t> USB ra </a:t>
            </a:r>
            <a:r>
              <a:rPr lang="vi-VN" sz="3200" dirty="0" err="1">
                <a:latin typeface="+mj-lt"/>
              </a:rPr>
              <a:t>khỏi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cổng</a:t>
            </a:r>
            <a:r>
              <a:rPr lang="vi-VN" sz="3200" dirty="0">
                <a:latin typeface="+mj-lt"/>
              </a:rPr>
              <a:t> USB</a:t>
            </a:r>
            <a:endParaRPr sz="32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=""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994404" y="958776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=""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139688" y="8971788"/>
            <a:ext cx="10244060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13. Thông </a:t>
            </a:r>
            <a:r>
              <a:rPr lang="vi-VN" sz="3200" dirty="0" err="1">
                <a:latin typeface="+mj-lt"/>
              </a:rPr>
              <a:t>báo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rút</a:t>
            </a:r>
            <a:r>
              <a:rPr lang="vi-VN" sz="3200" dirty="0">
                <a:latin typeface="+mj-lt"/>
              </a:rPr>
              <a:t> USB ra </a:t>
            </a:r>
            <a:r>
              <a:rPr lang="vi-VN" sz="3200" dirty="0" err="1">
                <a:latin typeface="+mj-lt"/>
              </a:rPr>
              <a:t>khỏi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tinh an </a:t>
            </a:r>
            <a:r>
              <a:rPr lang="vi-VN" sz="3200" dirty="0" err="1">
                <a:latin typeface="+mj-lt"/>
              </a:rPr>
              <a:t>toàn</a:t>
            </a:r>
            <a:endParaRPr lang="en-US" sz="32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2930522" y="6813977"/>
            <a:ext cx="6056315" cy="2096183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=""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="" xmlns:a16="http://schemas.microsoft.com/office/drawing/2014/main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557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556591"/>
            <a:ext cx="11604438" cy="22482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=""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670610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14.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phần</a:t>
            </a:r>
            <a:r>
              <a:rPr lang="vi-VN" sz="3200" dirty="0">
                <a:latin typeface="+mj-lt"/>
              </a:rPr>
              <a:t> giao </a:t>
            </a:r>
            <a:r>
              <a:rPr lang="vi-VN" sz="3200" dirty="0" err="1">
                <a:latin typeface="+mj-lt"/>
              </a:rPr>
              <a:t>diện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Website</a:t>
            </a:r>
            <a:endParaRPr lang="en-US" sz="32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=""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9190418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quan </a:t>
            </a:r>
            <a:r>
              <a:rPr lang="vi-VN" sz="3200" dirty="0" err="1">
                <a:latin typeface="+mj-lt"/>
              </a:rPr>
              <a:t>sát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14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thực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yêu </a:t>
            </a:r>
            <a:r>
              <a:rPr lang="vi-VN" sz="3200" dirty="0" err="1">
                <a:latin typeface="+mj-lt"/>
              </a:rPr>
              <a:t>cầu</a:t>
            </a:r>
            <a:r>
              <a:rPr lang="vi-VN" sz="3200" dirty="0">
                <a:latin typeface="+mj-lt"/>
              </a:rPr>
              <a:t> sau: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a) Nêu </a:t>
            </a:r>
            <a:r>
              <a:rPr lang="vi-VN" sz="3200" dirty="0" err="1">
                <a:latin typeface="+mj-lt"/>
              </a:rPr>
              <a:t>địa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b) Nêu tên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chủ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đề</a:t>
            </a:r>
            <a:r>
              <a:rPr lang="vi-VN" sz="3200" dirty="0">
                <a:latin typeface="+mj-lt"/>
              </a:rPr>
              <a:t> thông tin trong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c)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ra </a:t>
            </a:r>
            <a:r>
              <a:rPr lang="vi-VN" sz="3200" dirty="0" err="1">
                <a:latin typeface="+mj-lt"/>
              </a:rPr>
              <a:t>vị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trí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công </a:t>
            </a:r>
            <a:r>
              <a:rPr lang="vi-VN" sz="3200" dirty="0" err="1">
                <a:latin typeface="+mj-lt"/>
              </a:rPr>
              <a:t>cụ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=""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=""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596852" y="8154222"/>
            <a:ext cx="1444110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truy </a:t>
            </a:r>
            <a:r>
              <a:rPr lang="vi-VN" sz="3200" dirty="0" err="1">
                <a:latin typeface="+mj-lt"/>
              </a:rPr>
              <a:t>cập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14, xem thông tin theo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chủ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đề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sử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dụng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chức</a:t>
            </a:r>
            <a:r>
              <a:rPr lang="vi-VN" sz="3200" dirty="0">
                <a:latin typeface="+mj-lt"/>
              </a:rPr>
              <a:t> năng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thời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tiết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địa</a:t>
            </a:r>
            <a:r>
              <a:rPr lang="vi-VN" sz="32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233" y="7273726"/>
            <a:ext cx="1714500" cy="16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3100" y="-457200"/>
            <a:ext cx="14058900" cy="566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5165" y="1606112"/>
            <a:ext cx="10654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  <a:buFontTx/>
              <a:buNone/>
              <a:defRPr/>
            </a:pPr>
            <a:r>
              <a:rPr lang="vi-VN" sz="5400" b="1"/>
              <a:t>Câu 1:</a:t>
            </a:r>
            <a:r>
              <a:rPr lang="vi-VN" sz="5400"/>
              <a:t> Để tìm kiếm thông tin trên Internet, em cần làm gì đầu tiên?</a:t>
            </a:r>
            <a:endParaRPr lang="en-US" sz="54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06917" y="4692212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7532924"/>
            <a:ext cx="8491012" cy="7858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26204" y="7413656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96722" y="6108176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0204" y="4806512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8629" y="7558674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7310" y="6272509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69747" y="4750900"/>
            <a:ext cx="8512444" cy="848316"/>
            <a:chOff x="6326379" y="4914901"/>
            <a:chExt cx="11132946" cy="1176532"/>
          </a:xfrm>
        </p:grpSpPr>
        <p:pic>
          <p:nvPicPr>
            <p:cNvPr id="6" name="Picture 5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6379" y="4914901"/>
              <a:ext cx="11132946" cy="117653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10211" y="4914901"/>
              <a:ext cx="8028026" cy="106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vi-VN" sz="4400"/>
                <a:t>Mở trình duyệt web</a:t>
              </a:r>
              <a:endParaRPr lang="en-US" sz="4400"/>
            </a:p>
          </p:txBody>
        </p:sp>
      </p:grp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5804" y="6603781"/>
            <a:ext cx="2628900" cy="2652860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2248533" y="5088577"/>
            <a:ext cx="2628900" cy="161364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200" b="1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31964" y="128588"/>
            <a:ext cx="2956037" cy="2463362"/>
          </a:xfrm>
          <a:prstGeom prst="rect">
            <a:avLst/>
          </a:prstGeom>
        </p:spPr>
      </p:pic>
      <p:pic>
        <p:nvPicPr>
          <p:cNvPr id="2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69C964E-0D1A-485A-8627-526B89222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7814" y="9161816"/>
            <a:ext cx="731045" cy="7310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69748" y="6172201"/>
            <a:ext cx="8512444" cy="863160"/>
            <a:chOff x="6297803" y="6847110"/>
            <a:chExt cx="11175809" cy="863160"/>
          </a:xfrm>
        </p:grpSpPr>
        <p:pic>
          <p:nvPicPr>
            <p:cNvPr id="8" name="Picture 7" descr="145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7803" y="6847110"/>
              <a:ext cx="11175809" cy="8631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490726" y="6908400"/>
              <a:ext cx="2342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Mở USB</a:t>
              </a: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55080" y="7524608"/>
            <a:ext cx="2677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Mở máy in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1180" y="8687806"/>
            <a:ext cx="8491012" cy="78581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926204" y="8568538"/>
            <a:ext cx="10287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700" kern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8629" y="8713556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4200" b="1" kern="1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endParaRPr lang="en-US" sz="42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5080" y="8679490"/>
            <a:ext cx="2354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Mở </a:t>
            </a:r>
            <a:r>
              <a:rPr lang="en-US" sz="4400" kern="1200" noProof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Word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438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4" grpId="0"/>
      <p:bldP spid="16" grpId="0"/>
      <p:bldP spid="17" grpId="0"/>
      <p:bldP spid="24" grpId="0" animBg="1"/>
      <p:bldP spid="15" grpId="0"/>
      <p:bldP spid="30" grpId="0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940</Words>
  <Application>Microsoft Office PowerPoint</Application>
  <PresentationFormat>Custom</PresentationFormat>
  <Paragraphs>100</Paragraphs>
  <Slides>13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Cambria</vt:lpstr>
      <vt:lpstr>Calibri</vt:lpstr>
      <vt:lpstr>Paytone One</vt:lpstr>
      <vt:lpstr>Times New Roman</vt:lpstr>
      <vt:lpstr>Lato</vt:lpstr>
      <vt:lpstr>Arial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49</cp:revision>
  <dcterms:modified xsi:type="dcterms:W3CDTF">2025-10-03T16:31:35Z</dcterms:modified>
</cp:coreProperties>
</file>