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10" r:id="rId5"/>
  </p:sldMasterIdLst>
  <p:notesMasterIdLst>
    <p:notesMasterId r:id="rId33"/>
  </p:notesMasterIdLst>
  <p:sldIdLst>
    <p:sldId id="403" r:id="rId6"/>
    <p:sldId id="259" r:id="rId7"/>
    <p:sldId id="285" r:id="rId8"/>
    <p:sldId id="364" r:id="rId9"/>
    <p:sldId id="365" r:id="rId10"/>
    <p:sldId id="366" r:id="rId11"/>
    <p:sldId id="367" r:id="rId12"/>
    <p:sldId id="386" r:id="rId13"/>
    <p:sldId id="387" r:id="rId14"/>
    <p:sldId id="371" r:id="rId15"/>
    <p:sldId id="388" r:id="rId16"/>
    <p:sldId id="257" r:id="rId17"/>
    <p:sldId id="389" r:id="rId18"/>
    <p:sldId id="264" r:id="rId19"/>
    <p:sldId id="390" r:id="rId20"/>
    <p:sldId id="393" r:id="rId21"/>
    <p:sldId id="391" r:id="rId22"/>
    <p:sldId id="392" r:id="rId23"/>
    <p:sldId id="395" r:id="rId24"/>
    <p:sldId id="398" r:id="rId25"/>
    <p:sldId id="346" r:id="rId26"/>
    <p:sldId id="396" r:id="rId27"/>
    <p:sldId id="397" r:id="rId28"/>
    <p:sldId id="399" r:id="rId29"/>
    <p:sldId id="401" r:id="rId30"/>
    <p:sldId id="400" r:id="rId31"/>
    <p:sldId id="35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ga98da3b58c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7" name="Google Shape;3217;ga98da3b58c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647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70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15" indent="0" algn="ctr">
              <a:buNone/>
              <a:defRPr sz="2665"/>
            </a:lvl2pPr>
            <a:lvl3pPr marL="1219231" indent="0" algn="ctr">
              <a:buNone/>
              <a:defRPr sz="2400"/>
            </a:lvl3pPr>
            <a:lvl4pPr marL="1828845" indent="0" algn="ctr">
              <a:buNone/>
              <a:defRPr sz="2135"/>
            </a:lvl4pPr>
            <a:lvl5pPr marL="2438462" indent="0" algn="ctr">
              <a:buNone/>
              <a:defRPr sz="2135"/>
            </a:lvl5pPr>
            <a:lvl6pPr marL="3048076" indent="0" algn="ctr">
              <a:buNone/>
              <a:defRPr sz="2135"/>
            </a:lvl6pPr>
            <a:lvl7pPr marL="3657691" indent="0" algn="ctr">
              <a:buNone/>
              <a:defRPr sz="2135"/>
            </a:lvl7pPr>
            <a:lvl8pPr marL="4267307" indent="0" algn="ctr">
              <a:buNone/>
              <a:defRPr sz="2135"/>
            </a:lvl8pPr>
            <a:lvl9pPr marL="4876922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88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8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5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2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9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6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15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4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62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307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7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8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5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5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3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8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15" indent="0">
              <a:buNone/>
              <a:defRPr sz="2665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5" b="1"/>
            </a:lvl4pPr>
            <a:lvl5pPr marL="2438462" indent="0">
              <a:buNone/>
              <a:defRPr sz="2135" b="1"/>
            </a:lvl5pPr>
            <a:lvl6pPr marL="3048076" indent="0">
              <a:buNone/>
              <a:defRPr sz="2135" b="1"/>
            </a:lvl6pPr>
            <a:lvl7pPr marL="3657691" indent="0">
              <a:buNone/>
              <a:defRPr sz="2135" b="1"/>
            </a:lvl7pPr>
            <a:lvl8pPr marL="4267307" indent="0">
              <a:buNone/>
              <a:defRPr sz="2135" b="1"/>
            </a:lvl8pPr>
            <a:lvl9pPr marL="4876922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15" indent="0">
              <a:buNone/>
              <a:defRPr sz="2665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5" b="1"/>
            </a:lvl4pPr>
            <a:lvl5pPr marL="2438462" indent="0">
              <a:buNone/>
              <a:defRPr sz="2135" b="1"/>
            </a:lvl5pPr>
            <a:lvl6pPr marL="3048076" indent="0">
              <a:buNone/>
              <a:defRPr sz="2135" b="1"/>
            </a:lvl6pPr>
            <a:lvl7pPr marL="3657691" indent="0">
              <a:buNone/>
              <a:defRPr sz="2135" b="1"/>
            </a:lvl7pPr>
            <a:lvl8pPr marL="4267307" indent="0">
              <a:buNone/>
              <a:defRPr sz="2135" b="1"/>
            </a:lvl8pPr>
            <a:lvl9pPr marL="4876922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0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8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0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0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7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6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2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15" indent="0">
              <a:buNone/>
              <a:defRPr sz="1865"/>
            </a:lvl2pPr>
            <a:lvl3pPr marL="1219231" indent="0">
              <a:buNone/>
              <a:defRPr sz="1600"/>
            </a:lvl3pPr>
            <a:lvl4pPr marL="1828845" indent="0">
              <a:buNone/>
              <a:defRPr sz="1335"/>
            </a:lvl4pPr>
            <a:lvl5pPr marL="2438462" indent="0">
              <a:buNone/>
              <a:defRPr sz="1335"/>
            </a:lvl5pPr>
            <a:lvl6pPr marL="3048076" indent="0">
              <a:buNone/>
              <a:defRPr sz="1335"/>
            </a:lvl6pPr>
            <a:lvl7pPr marL="3657691" indent="0">
              <a:buNone/>
              <a:defRPr sz="1335"/>
            </a:lvl7pPr>
            <a:lvl8pPr marL="4267307" indent="0">
              <a:buNone/>
              <a:defRPr sz="1335"/>
            </a:lvl8pPr>
            <a:lvl9pPr marL="4876922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5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7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615" indent="0">
              <a:buNone/>
              <a:defRPr sz="3736"/>
            </a:lvl2pPr>
            <a:lvl3pPr marL="1219231" indent="0">
              <a:buNone/>
              <a:defRPr sz="3200"/>
            </a:lvl3pPr>
            <a:lvl4pPr marL="1828845" indent="0">
              <a:buNone/>
              <a:defRPr sz="2665"/>
            </a:lvl4pPr>
            <a:lvl5pPr marL="2438462" indent="0">
              <a:buNone/>
              <a:defRPr sz="2665"/>
            </a:lvl5pPr>
            <a:lvl6pPr marL="3048076" indent="0">
              <a:buNone/>
              <a:defRPr sz="2665"/>
            </a:lvl6pPr>
            <a:lvl7pPr marL="3657691" indent="0">
              <a:buNone/>
              <a:defRPr sz="2665"/>
            </a:lvl7pPr>
            <a:lvl8pPr marL="4267307" indent="0">
              <a:buNone/>
              <a:defRPr sz="2665"/>
            </a:lvl8pPr>
            <a:lvl9pPr marL="4876922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2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15" indent="0">
              <a:buNone/>
              <a:defRPr sz="1865"/>
            </a:lvl2pPr>
            <a:lvl3pPr marL="1219231" indent="0">
              <a:buNone/>
              <a:defRPr sz="1600"/>
            </a:lvl3pPr>
            <a:lvl4pPr marL="1828845" indent="0">
              <a:buNone/>
              <a:defRPr sz="1335"/>
            </a:lvl4pPr>
            <a:lvl5pPr marL="2438462" indent="0">
              <a:buNone/>
              <a:defRPr sz="1335"/>
            </a:lvl5pPr>
            <a:lvl6pPr marL="3048076" indent="0">
              <a:buNone/>
              <a:defRPr sz="1335"/>
            </a:lvl6pPr>
            <a:lvl7pPr marL="3657691" indent="0">
              <a:buNone/>
              <a:defRPr sz="1335"/>
            </a:lvl7pPr>
            <a:lvl8pPr marL="4267307" indent="0">
              <a:buNone/>
              <a:defRPr sz="1335"/>
            </a:lvl8pPr>
            <a:lvl9pPr marL="4876922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9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8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5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9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6188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6188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858E4EFA-8564-4BBA-B33A-0AE029A904D5}" type="datetimeFigureOut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10/4/2025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424"/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424"/>
            <a:fld id="{6C44E4BE-4E6A-400A-8D15-49AD800E386C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 defTabSz="914424"/>
              <a:t>‹#›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2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46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9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30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65114E8-3203-6E8C-456E-F61CE91A363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212" y="19963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D84920-5A0B-5BE6-ABD6-90FCB536A1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49" y="14307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59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219231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7" indent="-304807" algn="l" defTabSz="1219231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6" kern="1200">
          <a:solidFill>
            <a:schemeClr val="tx1"/>
          </a:solidFill>
          <a:latin typeface="+mn-lt"/>
          <a:ea typeface="+mn-ea"/>
          <a:cs typeface="+mn-cs"/>
        </a:defRPr>
      </a:lvl1pPr>
      <a:lvl2pPr marL="914424" indent="-304807" algn="l" defTabSz="121923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8" indent="-304807" algn="l" defTabSz="121923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53" indent="-304807" algn="l" defTabSz="121923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9" indent="-304807" algn="l" defTabSz="121923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84" indent="-304807" algn="l" defTabSz="121923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500" indent="-304807" algn="l" defTabSz="121923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115" indent="-304807" algn="l" defTabSz="121923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729" indent="-304807" algn="l" defTabSz="1219231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15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45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6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76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307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92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1.png"/><Relationship Id="rId17" Type="http://schemas.openxmlformats.org/officeDocument/2006/relationships/image" Target="../media/image59.png"/><Relationship Id="rId2" Type="http://schemas.openxmlformats.org/officeDocument/2006/relationships/tags" Target="../tags/tag2.xml"/><Relationship Id="rId16" Type="http://schemas.openxmlformats.org/officeDocument/2006/relationships/image" Target="../media/image58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4.png"/><Relationship Id="rId5" Type="http://schemas.openxmlformats.org/officeDocument/2006/relationships/tags" Target="../tags/tag5.xml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tags" Target="../tags/tag4.xml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3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microsoft.com/office/2007/relationships/hdphoto" Target="../media/hdphoto3.wdp"/><Relationship Id="rId9" Type="http://schemas.openxmlformats.org/officeDocument/2006/relationships/image" Target="../media/image6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microsoft.com/office/2007/relationships/media" Target="../media/media6.mp3"/><Relationship Id="rId16" Type="http://schemas.openxmlformats.org/officeDocument/2006/relationships/image" Target="../media/image56.png"/><Relationship Id="rId20" Type="http://schemas.openxmlformats.org/officeDocument/2006/relationships/image" Target="../media/image100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52.png"/><Relationship Id="rId5" Type="http://schemas.openxmlformats.org/officeDocument/2006/relationships/tags" Target="../tags/tag8.xm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99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9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slide" Target="slide6.xml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33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11" Type="http://schemas.openxmlformats.org/officeDocument/2006/relationships/slide" Target="slide8.xml"/><Relationship Id="rId5" Type="http://schemas.openxmlformats.org/officeDocument/2006/relationships/image" Target="../media/image22.png"/><Relationship Id="rId15" Type="http://schemas.openxmlformats.org/officeDocument/2006/relationships/image" Target="../media/image47.png"/><Relationship Id="rId10" Type="http://schemas.openxmlformats.org/officeDocument/2006/relationships/slide" Target="slide10.xml"/><Relationship Id="rId4" Type="http://schemas.openxmlformats.org/officeDocument/2006/relationships/image" Target="../media/image23.jpg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33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10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981200" y="213362"/>
            <a:ext cx="817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24"/>
            <a:r>
              <a:rPr lang="en-US" sz="4000" b="1" dirty="0">
                <a:gradFill>
                  <a:gsLst>
                    <a:gs pos="50000">
                      <a:prstClr val="black"/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prstClr val="black">
                        <a:lumMod val="85000"/>
                      </a:prst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HƯNG ĐẠO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302000" y="2463801"/>
            <a:ext cx="6410325" cy="10185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424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489200" y="4690390"/>
            <a:ext cx="756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24"/>
            <a:endParaRPr lang="en-US" sz="3200" b="1" dirty="0">
              <a:solidFill>
                <a:srgbClr val="4472C4"/>
              </a:solidFill>
              <a:latin typeface="Calibri"/>
              <a:cs typeface="Arial"/>
              <a:sym typeface="Arial"/>
            </a:endParaRPr>
          </a:p>
          <a:p>
            <a:pPr algn="ctr" defTabSz="914424"/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Họ</a:t>
            </a:r>
            <a:r>
              <a:rPr lang="en-US" sz="3200" b="1" dirty="0">
                <a:solidFill>
                  <a:srgbClr val="4472C4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và</a:t>
            </a:r>
            <a:r>
              <a:rPr lang="en-US" sz="3200" b="1" dirty="0">
                <a:solidFill>
                  <a:srgbClr val="4472C4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tên</a:t>
            </a:r>
            <a:r>
              <a:rPr lang="en-US" sz="3200" b="1" dirty="0">
                <a:solidFill>
                  <a:srgbClr val="4472C4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giáo</a:t>
            </a:r>
            <a:r>
              <a:rPr lang="en-US" sz="3200" b="1" dirty="0">
                <a:solidFill>
                  <a:srgbClr val="4472C4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viên</a:t>
            </a:r>
            <a:r>
              <a:rPr lang="en-US" sz="3200" b="1" dirty="0">
                <a:solidFill>
                  <a:srgbClr val="4472C4"/>
                </a:solidFill>
                <a:latin typeface="Calibri"/>
                <a:cs typeface="Arial"/>
                <a:sym typeface="Arial"/>
              </a:rPr>
              <a:t> : </a:t>
            </a:r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Trần</a:t>
            </a:r>
            <a:r>
              <a:rPr lang="en-US" sz="3200" b="1" dirty="0">
                <a:solidFill>
                  <a:srgbClr val="4472C4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Thị</a:t>
            </a:r>
            <a:r>
              <a:rPr lang="en-US" sz="3200" b="1" dirty="0">
                <a:solidFill>
                  <a:srgbClr val="4472C4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Phương</a:t>
            </a:r>
            <a:r>
              <a:rPr lang="en-US" sz="3200" b="1" dirty="0">
                <a:solidFill>
                  <a:srgbClr val="4472C4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Thuý</a:t>
            </a:r>
            <a:endParaRPr lang="en-US" sz="3200" b="1" dirty="0">
              <a:solidFill>
                <a:srgbClr val="4472C4"/>
              </a:solidFill>
              <a:latin typeface="Calibri"/>
              <a:cs typeface="Arial"/>
              <a:sym typeface="Arial"/>
            </a:endParaRPr>
          </a:p>
          <a:p>
            <a:pPr algn="ctr" defTabSz="914424"/>
            <a:r>
              <a:rPr lang="en-US" sz="3200" b="1" dirty="0" err="1">
                <a:solidFill>
                  <a:srgbClr val="4472C4"/>
                </a:solidFill>
                <a:latin typeface="Calibri"/>
                <a:cs typeface="Arial"/>
                <a:sym typeface="Arial"/>
              </a:rPr>
              <a:t>Lớp</a:t>
            </a:r>
            <a:r>
              <a:rPr lang="en-US" sz="3200" b="1" dirty="0">
                <a:solidFill>
                  <a:srgbClr val="4472C4"/>
                </a:solidFill>
                <a:latin typeface="Calibri"/>
                <a:cs typeface="Arial"/>
                <a:sym typeface="Arial"/>
              </a:rPr>
              <a:t> : 5A3</a:t>
            </a:r>
          </a:p>
        </p:txBody>
      </p:sp>
    </p:spTree>
    <p:extLst>
      <p:ext uri="{BB962C8B-B14F-4D97-AF65-F5344CB8AC3E}">
        <p14:creationId xmlns:p14="http://schemas.microsoft.com/office/powerpoint/2010/main" val="25255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5A3C0-8E29-6F42-61A6-2E09622E3EB3}"/>
              </a:ext>
            </a:extLst>
          </p:cNvPr>
          <p:cNvSpPr txBox="1"/>
          <p:nvPr/>
        </p:nvSpPr>
        <p:spPr>
          <a:xfrm>
            <a:off x="1591809" y="216930"/>
            <a:ext cx="82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734</Words>
  <Application>Microsoft Office PowerPoint</Application>
  <PresentationFormat>Widescreen</PresentationFormat>
  <Paragraphs>167</Paragraphs>
  <Slides>27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宋体</vt:lpstr>
      <vt:lpstr>Arial</vt:lpstr>
      <vt:lpstr>Baloo 2</vt:lpstr>
      <vt:lpstr>Calibri</vt:lpstr>
      <vt:lpstr>Calibri Light</vt:lpstr>
      <vt:lpstr>Cambria</vt:lpstr>
      <vt:lpstr>Cambria Math</vt:lpstr>
      <vt:lpstr>等线</vt:lpstr>
      <vt:lpstr>HappyZcool</vt:lpstr>
      <vt:lpstr>iCiel Cadena</vt:lpstr>
      <vt:lpstr>inpin heiti</vt:lpstr>
      <vt:lpstr>Lato Hairline</vt:lpstr>
      <vt:lpstr>Lato Light</vt:lpstr>
      <vt:lpstr>Lato Regular</vt:lpstr>
      <vt:lpstr>Pangolin</vt:lpstr>
      <vt:lpstr>Times New Roman</vt:lpstr>
      <vt:lpstr>Verdana</vt:lpstr>
      <vt:lpstr>字魂59号-创粗黑</vt:lpstr>
      <vt:lpstr>Office</vt:lpstr>
      <vt:lpstr>Office Theme</vt:lpstr>
      <vt:lpstr>1_Office Theme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</cp:lastModifiedBy>
  <cp:revision>41</cp:revision>
  <dcterms:created xsi:type="dcterms:W3CDTF">2024-07-08T15:39:44Z</dcterms:created>
  <dcterms:modified xsi:type="dcterms:W3CDTF">2025-10-04T08:03:31Z</dcterms:modified>
</cp:coreProperties>
</file>