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emf" ContentType="image/x-emf"/>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svg" ContentType="image/svg+xml"/>
  <Override PartName="/ppt/media/image56.svg" ContentType="image/svg+xml"/>
  <Override PartName="/ppt/media/image61.svg" ContentType="image/svg+xml"/>
  <Override PartName="/ppt/media/image64.svg" ContentType="image/svg+xml"/>
  <Override PartName="/ppt/media/image70.svg" ContentType="image/svg+xml"/>
  <Override PartName="/ppt/media/image72.svg" ContentType="image/svg+xml"/>
  <Override PartName="/ppt/media/image77.svg" ContentType="image/svg+xml"/>
  <Override PartName="/ppt/media/image8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0" r:id="rId3"/>
    <p:sldMasterId id="2147483682" r:id="rId4"/>
    <p:sldMasterId id="2147483694" r:id="rId5"/>
    <p:sldMasterId id="2147483707" r:id="rId6"/>
    <p:sldMasterId id="2147483719" r:id="rId7"/>
    <p:sldMasterId id="2147483733" r:id="rId8"/>
  </p:sldMasterIdLst>
  <p:notesMasterIdLst>
    <p:notesMasterId r:id="rId10"/>
  </p:notesMasterIdLst>
  <p:sldIdLst>
    <p:sldId id="4411" r:id="rId9"/>
    <p:sldId id="425" r:id="rId11"/>
    <p:sldId id="279" r:id="rId12"/>
    <p:sldId id="257" r:id="rId13"/>
    <p:sldId id="289" r:id="rId14"/>
    <p:sldId id="431" r:id="rId15"/>
    <p:sldId id="4416" r:id="rId16"/>
    <p:sldId id="430" r:id="rId17"/>
    <p:sldId id="4415" r:id="rId18"/>
    <p:sldId id="432" r:id="rId19"/>
    <p:sldId id="433" r:id="rId20"/>
    <p:sldId id="434" r:id="rId21"/>
    <p:sldId id="362" r:id="rId22"/>
    <p:sldId id="363" r:id="rId23"/>
    <p:sldId id="364" r:id="rId24"/>
    <p:sldId id="365" r:id="rId25"/>
    <p:sldId id="361" r:id="rId26"/>
    <p:sldId id="337" r:id="rId27"/>
    <p:sldId id="335" r:id="rId28"/>
    <p:sldId id="435" r:id="rId29"/>
    <p:sldId id="336" r:id="rId30"/>
    <p:sldId id="263" r:id="rId31"/>
    <p:sldId id="436" r:id="rId32"/>
    <p:sldId id="342" r:id="rId33"/>
    <p:sldId id="343" r:id="rId34"/>
    <p:sldId id="344" r:id="rId35"/>
    <p:sldId id="262" r:id="rId36"/>
    <p:sldId id="437" r:id="rId37"/>
    <p:sldId id="302" r:id="rId38"/>
    <p:sldId id="4414" r:id="rId39"/>
    <p:sldId id="264" r:id="rId40"/>
    <p:sldId id="4412" r:id="rId41"/>
    <p:sldId id="317" r:id="rId42"/>
    <p:sldId id="305" r:id="rId43"/>
    <p:sldId id="438"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97" autoAdjust="0"/>
  </p:normalViewPr>
  <p:slideViewPr>
    <p:cSldViewPr snapToGrid="0">
      <p:cViewPr varScale="1">
        <p:scale>
          <a:sx n="81" d="100"/>
          <a:sy n="81" d="100"/>
        </p:scale>
        <p:origin x="8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endParaRPr lang="vi-VN" dirty="0"/>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9" y="1879600"/>
            <a:ext cx="3868737" cy="276225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8" name="Footer Placeholder 7"/>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4" name="Footer Placeholder 3"/>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3" name="Footer Placeholder 2"/>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741364"/>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fld>
            <a:endParaRPr lang="en-US"/>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9F767B2-B6D2-4F00-A8EA-E81651706A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F767B2-B6D2-4F00-A8EA-E81651706A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9F767B2-B6D2-4F00-A8EA-E81651706A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9F767B2-B6D2-4F00-A8EA-E81651706A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9F767B2-B6D2-4F00-A8EA-E81651706A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9F767B2-B6D2-4F00-A8EA-E81651706A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767B2-B6D2-4F00-A8EA-E81651706A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9F767B2-B6D2-4F00-A8EA-E81651706A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9F767B2-B6D2-4F00-A8EA-E81651706A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F767B2-B6D2-4F00-A8EA-E81651706A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F767B2-B6D2-4F00-A8EA-E81651706A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0859F-0DCB-47EF-B4B6-617BA07C09B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630239" y="1260476"/>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9" y="1879600"/>
            <a:ext cx="3868737" cy="276225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476"/>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741364"/>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6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30"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2966030"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12" name="Google Shape;12;p25"/>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13" name="Google Shape;13;p25"/>
          <p:cNvGrpSpPr/>
          <p:nvPr/>
        </p:nvGrpSpPr>
        <p:grpSpPr>
          <a:xfrm>
            <a:off x="1659698" y="1121615"/>
            <a:ext cx="5824603" cy="243318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431857" y="2133865"/>
            <a:ext cx="1707739" cy="2265646"/>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6615683" y="2743200"/>
            <a:ext cx="1322525" cy="1440083"/>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grpSp>
        <p:nvGrpSpPr>
          <p:cNvPr id="21" name="Google Shape;21;p26"/>
          <p:cNvGrpSpPr/>
          <p:nvPr/>
        </p:nvGrpSpPr>
        <p:grpSpPr>
          <a:xfrm>
            <a:off x="790754" y="972382"/>
            <a:ext cx="7588871" cy="2985176"/>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31" name="Google Shape;31;p27"/>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32" name="Google Shape;32;p27"/>
          <p:cNvGrpSpPr/>
          <p:nvPr/>
        </p:nvGrpSpPr>
        <p:grpSpPr>
          <a:xfrm>
            <a:off x="494777" y="439194"/>
            <a:ext cx="8173233" cy="4265111"/>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3457280"/>
            <a:ext cx="9144000" cy="1685978"/>
          </a:xfrm>
          <a:prstGeom prst="rect">
            <a:avLst/>
          </a:prstGeom>
          <a:noFill/>
          <a:ln>
            <a:noFill/>
          </a:ln>
        </p:spPr>
      </p:pic>
    </p:spTree>
  </p:cSld>
  <p:clrMapOvr>
    <a:masterClrMapping/>
  </p:clrMapOvr>
  <p:transition spd="slow">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matchingName="空白">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38" name="Google Shape;38;p28"/>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39" name="Google Shape;39;p28"/>
          <p:cNvGrpSpPr/>
          <p:nvPr/>
        </p:nvGrpSpPr>
        <p:grpSpPr>
          <a:xfrm>
            <a:off x="233314" y="197963"/>
            <a:ext cx="8646736" cy="4645058"/>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7628642" y="3577472"/>
            <a:ext cx="1404032" cy="1511192"/>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63" name="Google Shape;63;p31"/>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64" name="Google Shape;64;p31"/>
          <p:cNvGrpSpPr/>
          <p:nvPr/>
        </p:nvGrpSpPr>
        <p:grpSpPr>
          <a:xfrm>
            <a:off x="1659698" y="1121615"/>
            <a:ext cx="5824603" cy="243318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431857" y="2133865"/>
            <a:ext cx="1707739" cy="2265646"/>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6615683" y="2743200"/>
            <a:ext cx="1322525" cy="1440083"/>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grpSp>
        <p:nvGrpSpPr>
          <p:cNvPr id="72" name="Google Shape;72;p32"/>
          <p:cNvGrpSpPr/>
          <p:nvPr/>
        </p:nvGrpSpPr>
        <p:grpSpPr>
          <a:xfrm>
            <a:off x="3162822" y="1055792"/>
            <a:ext cx="2818356" cy="2818356"/>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1526499" y="1830416"/>
            <a:ext cx="2018769" cy="2678288"/>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2464970"/>
            <a:ext cx="9144000" cy="2678288"/>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4906182" y="187004"/>
            <a:ext cx="1184711" cy="1737576"/>
          </a:xfrm>
          <a:prstGeom prst="rect">
            <a:avLst/>
          </a:prstGeom>
          <a:noFill/>
          <a:ln>
            <a:noFill/>
          </a:ln>
        </p:spPr>
      </p:pic>
      <p:grpSp>
        <p:nvGrpSpPr>
          <p:cNvPr id="81" name="Google Shape;81;p33"/>
          <p:cNvGrpSpPr/>
          <p:nvPr/>
        </p:nvGrpSpPr>
        <p:grpSpPr>
          <a:xfrm>
            <a:off x="3162822" y="1055792"/>
            <a:ext cx="2818356" cy="2818356"/>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grpSp>
        <p:nvGrpSpPr>
          <p:cNvPr id="86" name="Google Shape;86;p34"/>
          <p:cNvGrpSpPr/>
          <p:nvPr/>
        </p:nvGrpSpPr>
        <p:grpSpPr>
          <a:xfrm>
            <a:off x="3162822" y="1055792"/>
            <a:ext cx="2818356" cy="2818356"/>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1795201" y="2103699"/>
            <a:ext cx="1676191" cy="2228571"/>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93" name="Google Shape;93;p35"/>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94" name="Google Shape;94;p35"/>
          <p:cNvGrpSpPr/>
          <p:nvPr/>
        </p:nvGrpSpPr>
        <p:grpSpPr>
          <a:xfrm>
            <a:off x="494777" y="602062"/>
            <a:ext cx="8173233" cy="3939374"/>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157207" y="3059297"/>
            <a:ext cx="1489781" cy="1976482"/>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101" name="Google Shape;101;p36"/>
          <p:cNvGrpSpPr/>
          <p:nvPr/>
        </p:nvGrpSpPr>
        <p:grpSpPr>
          <a:xfrm>
            <a:off x="494777" y="439194"/>
            <a:ext cx="8173233" cy="4265111"/>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494777" y="2874659"/>
            <a:ext cx="1489781" cy="1976482"/>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2464970"/>
            <a:ext cx="9144000" cy="2678288"/>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242"/>
            <a:ext cx="9144000" cy="5143016"/>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6543728" y="357464"/>
            <a:ext cx="428572" cy="628572"/>
          </a:xfrm>
          <a:prstGeom prst="rect">
            <a:avLst/>
          </a:prstGeom>
          <a:noFill/>
          <a:ln>
            <a:noFill/>
          </a:ln>
        </p:spPr>
      </p:pic>
      <p:grpSp>
        <p:nvGrpSpPr>
          <p:cNvPr id="109" name="Google Shape;109;p37"/>
          <p:cNvGrpSpPr/>
          <p:nvPr/>
        </p:nvGrpSpPr>
        <p:grpSpPr>
          <a:xfrm>
            <a:off x="494777" y="439194"/>
            <a:ext cx="8173233" cy="4265111"/>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6543728" y="2864976"/>
            <a:ext cx="1676191" cy="2228571"/>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2464970"/>
            <a:ext cx="9144000" cy="2678288"/>
          </a:xfrm>
          <a:prstGeom prst="rect">
            <a:avLst/>
          </a:prstGeom>
          <a:noFill/>
          <a:ln>
            <a:noFill/>
          </a:ln>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1.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5.xml"/><Relationship Id="rId12" Type="http://schemas.openxmlformats.org/officeDocument/2006/relationships/image" Target="../media/image2.jpe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4" Type="http://schemas.openxmlformats.org/officeDocument/2006/relationships/theme" Target="../theme/theme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3" Type="http://schemas.openxmlformats.org/officeDocument/2006/relationships/theme" Target="../theme/theme7.xml"/><Relationship Id="rId12" Type="http://schemas.openxmlformats.org/officeDocument/2006/relationships/image" Target="../media/image1.png"/><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p:cNvPicPr>
            <a:picLocks noChangeAspect="1"/>
          </p:cNvPicPr>
          <p:nvPr userDrawn="1"/>
        </p:nvPicPr>
        <p:blipFill>
          <a:blip r:embed="rId22"/>
          <a:stretch>
            <a:fillRect/>
          </a:stretch>
        </p:blipFill>
        <p:spPr>
          <a:xfrm>
            <a:off x="-1637413" y="-64384"/>
            <a:ext cx="1452375" cy="145237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2"/>
          <a:stretch>
            <a:fillRect/>
          </a:stretch>
        </p:blipFill>
        <p:spPr>
          <a:xfrm>
            <a:off x="-1637413" y="-64384"/>
            <a:ext cx="1452375" cy="145237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2"/>
          <a:stretch>
            <a:fillRect/>
          </a:stretch>
        </p:blipFill>
        <p:spPr>
          <a:xfrm>
            <a:off x="9221974" y="-156534"/>
            <a:ext cx="1452375" cy="1452375"/>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3"/>
          <a:stretch>
            <a:fillRect/>
          </a:stretch>
        </p:blipFill>
        <p:spPr>
          <a:xfrm>
            <a:off x="-1637413" y="-64384"/>
            <a:ext cx="1452375" cy="1452375"/>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10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10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2"/>
          <a:stretch>
            <a:fillRect/>
          </a:stretch>
        </p:blipFill>
        <p:spPr>
          <a:xfrm>
            <a:off x="-1729229" y="149727"/>
            <a:ext cx="1441047" cy="1441047"/>
          </a:xfrm>
          <a:prstGeom prst="rect">
            <a:avLst/>
          </a:prstGeom>
        </p:spPr>
      </p:pic>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8.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41.png"/><Relationship Id="rId6" Type="http://schemas.openxmlformats.org/officeDocument/2006/relationships/image" Target="../media/image40.png"/><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46.png"/><Relationship Id="rId2" Type="http://schemas.microsoft.com/office/2007/relationships/hdphoto" Target="../media/image28.wdp"/><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1.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51.jpeg"/><Relationship Id="rId1"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6.sv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61.svg"/><Relationship Id="rId1"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5.png"/><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image" Target="../media/image6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73.png"/><Relationship Id="rId2" Type="http://schemas.openxmlformats.org/officeDocument/2006/relationships/image" Target="../media/image61.svg"/><Relationship Id="rId1"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6.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57.xml"/><Relationship Id="rId6" Type="http://schemas.openxmlformats.org/officeDocument/2006/relationships/image" Target="../media/image86.wmf"/><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image" Target="../media/image81.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57.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62.xml"/><Relationship Id="rId4" Type="http://schemas.openxmlformats.org/officeDocument/2006/relationships/image" Target="../media/image93.png"/><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image" Target="../media/image90.png"/></Relationships>
</file>

<file path=ppt/slides/_rels/slide4.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emf"/><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GIF"/><Relationship Id="rId2" Type="http://schemas.openxmlformats.org/officeDocument/2006/relationships/image" Target="../media/image16.GIF"/><Relationship Id="rId11" Type="http://schemas.openxmlformats.org/officeDocument/2006/relationships/notesSlide" Target="../notesSlides/notesSlide3.xml"/><Relationship Id="rId10" Type="http://schemas.openxmlformats.org/officeDocument/2006/relationships/slideLayout" Target="../slideLayouts/slideLayout28.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5.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4.xml"/><Relationship Id="rId4" Type="http://schemas.openxmlformats.org/officeDocument/2006/relationships/image" Target="../media/image34.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3066098" y="160020"/>
            <a:ext cx="3841433" cy="368300"/>
          </a:xfrm>
          <a:prstGeom prst="rect">
            <a:avLst/>
          </a:prstGeom>
          <a:noFill/>
        </p:spPr>
        <p:txBody>
          <a:bodyPr wrap="square" rtlCol="0">
            <a:spAutoFit/>
          </a:bodyPr>
          <a:p>
            <a:pPr algn="ctr"/>
            <a:r>
              <a:rPr lang="en-US" sz="1800" b="1">
                <a:gradFill>
                  <a:gsLst>
                    <a:gs pos="50000">
                      <a:schemeClr val="tx1"/>
                    </a:gs>
                    <a:gs pos="0">
                      <a:schemeClr val="tx1">
                        <a:lumMod val="25000"/>
                        <a:lumOff val="75000"/>
                      </a:schemeClr>
                    </a:gs>
                    <a:gs pos="100000">
                      <a:schemeClr val="tx1">
                        <a:lumMod val="85000"/>
                      </a:schemeClr>
                    </a:gs>
                  </a:gsLst>
                  <a:lin ang="5400000" scaled="1"/>
                </a:gradFill>
              </a:rPr>
              <a:t>TRƯỜNG TIỂU HỌC HƯNG ĐẠO</a:t>
            </a:r>
            <a:endParaRPr lang="en-US" sz="1800" b="1">
              <a:gradFill>
                <a:gsLst>
                  <a:gs pos="50000">
                    <a:schemeClr val="tx1"/>
                  </a:gs>
                  <a:gs pos="0">
                    <a:schemeClr val="tx1">
                      <a:lumMod val="25000"/>
                      <a:lumOff val="75000"/>
                    </a:schemeClr>
                  </a:gs>
                  <a:gs pos="100000">
                    <a:schemeClr val="tx1">
                      <a:lumMod val="85000"/>
                    </a:schemeClr>
                  </a:gs>
                </a:gsLst>
                <a:lin ang="5400000" scaled="1"/>
              </a:gradFill>
            </a:endParaRPr>
          </a:p>
        </p:txBody>
      </p:sp>
      <p:sp>
        <p:nvSpPr>
          <p:cNvPr id="4" name="Text Box 3"/>
          <p:cNvSpPr txBox="1"/>
          <p:nvPr/>
        </p:nvSpPr>
        <p:spPr>
          <a:xfrm>
            <a:off x="1588135" y="1464945"/>
            <a:ext cx="6237605" cy="461645"/>
          </a:xfrm>
          <a:prstGeom prst="rect">
            <a:avLst/>
          </a:prstGeom>
          <a:noFill/>
        </p:spPr>
        <p:txBody>
          <a:bodyPr wrap="square" rtlCol="0">
            <a:noAutofit/>
          </a:bodyPr>
          <a:p>
            <a:pPr algn="ctr"/>
            <a:r>
              <a:rPr lang="en-US" sz="4950" b="1">
                <a:solidFill>
                  <a:srgbClr val="FF0000"/>
                </a:solidFill>
                <a:effectLst>
                  <a:outerShdw blurRad="38100" dist="38100" dir="2700000" algn="tl">
                    <a:srgbClr val="000000">
                      <a:alpha val="43137"/>
                    </a:srgbClr>
                  </a:outerShdw>
                </a:effectLst>
              </a:rPr>
              <a:t>MÔN: TIẾNG VIỆT</a:t>
            </a:r>
            <a:endParaRPr lang="en-US" sz="4950" b="1">
              <a:solidFill>
                <a:srgbClr val="FF0000"/>
              </a:solidFill>
              <a:effectLst>
                <a:outerShdw blurRad="38100" dist="38100" dir="2700000" algn="tl">
                  <a:srgbClr val="000000">
                    <a:alpha val="43137"/>
                  </a:srgbClr>
                </a:outerShdw>
              </a:effectLst>
            </a:endParaRPr>
          </a:p>
        </p:txBody>
      </p:sp>
      <p:sp>
        <p:nvSpPr>
          <p:cNvPr id="5" name="Text Box 4"/>
          <p:cNvSpPr txBox="1"/>
          <p:nvPr/>
        </p:nvSpPr>
        <p:spPr>
          <a:xfrm>
            <a:off x="2828290" y="3960495"/>
            <a:ext cx="4224655" cy="829945"/>
          </a:xfrm>
          <a:prstGeom prst="rect">
            <a:avLst/>
          </a:prstGeom>
          <a:noFill/>
        </p:spPr>
        <p:txBody>
          <a:bodyPr wrap="square" rtlCol="0">
            <a:spAutoFit/>
          </a:bodyPr>
          <a:p>
            <a:pPr algn="ctr"/>
            <a:r>
              <a:rPr lang="en-US" sz="2400" b="1">
                <a:solidFill>
                  <a:schemeClr val="accent1"/>
                </a:solidFill>
              </a:rPr>
              <a:t>Họ và tên: Bùi Thị Thu Hà</a:t>
            </a:r>
            <a:endParaRPr lang="en-US" sz="2400" b="1">
              <a:solidFill>
                <a:schemeClr val="accent1"/>
              </a:solidFill>
            </a:endParaRPr>
          </a:p>
          <a:p>
            <a:pPr algn="ctr"/>
            <a:r>
              <a:rPr lang="en-US" sz="2400" b="1">
                <a:solidFill>
                  <a:schemeClr val="accent1"/>
                </a:solidFill>
              </a:rPr>
              <a:t>Lớp : 5A5</a:t>
            </a:r>
            <a:endParaRPr lang="en-US" sz="2400" b="1">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21920" y="1181222"/>
            <a:ext cx="4389622" cy="2794155"/>
            <a:chOff x="390828" y="1555691"/>
            <a:chExt cx="5852829" cy="3725540"/>
          </a:xfrm>
        </p:grpSpPr>
        <p:sp>
          <p:nvSpPr>
            <p:cNvPr id="38" name="Rectangle: Rounded Corners 4"/>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085"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p:cNvGrpSpPr/>
            <p:nvPr/>
          </p:nvGrpSpPr>
          <p:grpSpPr>
            <a:xfrm>
              <a:off x="1392839" y="1555691"/>
              <a:ext cx="3502125" cy="1279830"/>
              <a:chOff x="596188" y="1115933"/>
              <a:chExt cx="3502125" cy="1279830"/>
            </a:xfrm>
          </p:grpSpPr>
          <p:grpSp>
            <p:nvGrpSpPr>
              <p:cNvPr id="51" name="Group 50"/>
              <p:cNvGrpSpPr/>
              <p:nvPr/>
            </p:nvGrpSpPr>
            <p:grpSpPr>
              <a:xfrm>
                <a:off x="596188" y="1115933"/>
                <a:ext cx="3345892" cy="1279830"/>
                <a:chOff x="596188" y="1115933"/>
                <a:chExt cx="3345892" cy="1279830"/>
              </a:xfrm>
            </p:grpSpPr>
            <p:pic>
              <p:nvPicPr>
                <p:cNvPr id="53" name="Picture 52"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p:cNvGrpSpPr/>
            <p:nvPr/>
          </p:nvGrpSpPr>
          <p:grpSpPr>
            <a:xfrm>
              <a:off x="390828" y="2447967"/>
              <a:ext cx="5852829" cy="2580903"/>
              <a:chOff x="390828" y="2447967"/>
              <a:chExt cx="5852829" cy="2580903"/>
            </a:xfrm>
          </p:grpSpPr>
          <p:grpSp>
            <p:nvGrpSpPr>
              <p:cNvPr id="41" name="Group 40"/>
              <p:cNvGrpSpPr/>
              <p:nvPr/>
            </p:nvGrpSpPr>
            <p:grpSpPr>
              <a:xfrm>
                <a:off x="490202" y="2447967"/>
                <a:ext cx="1194847" cy="1194847"/>
                <a:chOff x="1145146" y="2405567"/>
                <a:chExt cx="1194847" cy="1194847"/>
              </a:xfrm>
            </p:grpSpPr>
            <p:sp>
              <p:nvSpPr>
                <p:cNvPr id="49" name="Rectangle: Rounded Corners 48"/>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390828" y="3135667"/>
                <a:ext cx="1194847" cy="1194847"/>
                <a:chOff x="1104774" y="2410136"/>
                <a:chExt cx="1194847" cy="1194847"/>
              </a:xfrm>
            </p:grpSpPr>
            <p:sp>
              <p:nvSpPr>
                <p:cNvPr id="47" name="Rectangle: Rounded Corners 46"/>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431200" y="3834023"/>
                <a:ext cx="1194847" cy="1194847"/>
                <a:chOff x="1145146" y="2405567"/>
                <a:chExt cx="1194847" cy="1194847"/>
              </a:xfrm>
            </p:grpSpPr>
            <p:sp>
              <p:nvSpPr>
                <p:cNvPr id="45" name="Rectangle: Rounded Corners 44"/>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964825" y="2861186"/>
                <a:ext cx="5278832" cy="1893682"/>
              </a:xfrm>
              <a:prstGeom prst="rect">
                <a:avLst/>
              </a:prstGeom>
              <a:noFill/>
            </p:spPr>
            <p:txBody>
              <a:bodyPr wrap="square">
                <a:spAutoFit/>
              </a:bodyPr>
              <a:lstStyle/>
              <a:p>
                <a:pPr marL="426085"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endParaRPr lang="en-US" sz="2000" kern="1200" dirty="0">
                  <a:latin typeface="Cambria" panose="02040503050406030204" pitchFamily="18" charset="0"/>
                  <a:ea typeface="Cambria" panose="02040503050406030204" pitchFamily="18" charset="0"/>
                  <a:cs typeface="+mn-cs"/>
                </a:endParaRPr>
              </a:p>
              <a:p>
                <a:pPr marL="426085"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endParaRPr lang="en-US" sz="2000" kern="1200" dirty="0">
                  <a:latin typeface="Cambria" panose="02040503050406030204" pitchFamily="18" charset="0"/>
                  <a:ea typeface="Cambria" panose="02040503050406030204" pitchFamily="18" charset="0"/>
                  <a:cs typeface="+mn-cs"/>
                </a:endParaRPr>
              </a:p>
              <a:p>
                <a:pPr marL="426085"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p:cNvGrpSpPr/>
          <p:nvPr/>
        </p:nvGrpSpPr>
        <p:grpSpPr>
          <a:xfrm>
            <a:off x="4687273" y="2147619"/>
            <a:ext cx="4334807" cy="2683461"/>
            <a:chOff x="6290338" y="2863492"/>
            <a:chExt cx="5779742" cy="3577948"/>
          </a:xfrm>
        </p:grpSpPr>
        <p:sp>
          <p:nvSpPr>
            <p:cNvPr id="57" name="Rectangle: Rounded Corners 27"/>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085"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rotWithShape="1">
            <a:blip r:embed="rId6"/>
            <a:srcRect t="19779"/>
            <a:stretch>
              <a:fillRect/>
            </a:stretch>
          </p:blipFill>
          <p:spPr>
            <a:xfrm>
              <a:off x="6763133" y="4101083"/>
              <a:ext cx="5065398" cy="2044342"/>
            </a:xfrm>
            <a:prstGeom prst="rect">
              <a:avLst/>
            </a:prstGeom>
          </p:spPr>
        </p:pic>
        <p:grpSp>
          <p:nvGrpSpPr>
            <p:cNvPr id="59" name="Group 58"/>
            <p:cNvGrpSpPr/>
            <p:nvPr/>
          </p:nvGrpSpPr>
          <p:grpSpPr>
            <a:xfrm>
              <a:off x="6394440" y="2863492"/>
              <a:ext cx="5545739" cy="1279830"/>
              <a:chOff x="596188" y="1115933"/>
              <a:chExt cx="5545739" cy="1279830"/>
            </a:xfrm>
          </p:grpSpPr>
          <p:grpSp>
            <p:nvGrpSpPr>
              <p:cNvPr id="60" name="Group 59"/>
              <p:cNvGrpSpPr/>
              <p:nvPr/>
            </p:nvGrpSpPr>
            <p:grpSpPr>
              <a:xfrm>
                <a:off x="596188" y="1115933"/>
                <a:ext cx="5397284" cy="1279830"/>
                <a:chOff x="596188" y="1115933"/>
                <a:chExt cx="5397284" cy="1279830"/>
              </a:xfrm>
            </p:grpSpPr>
            <p:pic>
              <p:nvPicPr>
                <p:cNvPr id="62" name="Picture 61" descr="Shape, rectang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p:cNvPicPr>
            <a:picLocks noChangeAspect="1"/>
          </p:cNvPicPr>
          <p:nvPr/>
        </p:nvPicPr>
        <p:blipFill>
          <a:blip r:embed="rId7"/>
          <a:stretch>
            <a:fillRect/>
          </a:stretch>
        </p:blipFill>
        <p:spPr>
          <a:xfrm>
            <a:off x="401333" y="259362"/>
            <a:ext cx="8047417" cy="999831"/>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226774" y="1482258"/>
            <a:ext cx="4532796" cy="2778075"/>
            <a:chOff x="3110258" y="1375900"/>
            <a:chExt cx="6043728" cy="3704100"/>
          </a:xfrm>
        </p:grpSpPr>
        <p:grpSp>
          <p:nvGrpSpPr>
            <p:cNvPr id="23" name="Group 22"/>
            <p:cNvGrpSpPr/>
            <p:nvPr/>
          </p:nvGrpSpPr>
          <p:grpSpPr>
            <a:xfrm>
              <a:off x="3110258" y="1375900"/>
              <a:ext cx="6043728" cy="3704100"/>
              <a:chOff x="6290338" y="2737340"/>
              <a:chExt cx="6043728" cy="3704100"/>
            </a:xfrm>
          </p:grpSpPr>
          <p:sp>
            <p:nvSpPr>
              <p:cNvPr id="28" name="Rectangle: Rounded Corners 27"/>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085"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p:cNvPicPr>
                <a:picLocks noChangeAspect="1"/>
              </p:cNvPicPr>
              <p:nvPr/>
            </p:nvPicPr>
            <p:blipFill rotWithShape="1">
              <a:blip r:embed="rId1"/>
              <a:srcRect t="19779"/>
              <a:stretch>
                <a:fillRect/>
              </a:stretch>
            </p:blipFill>
            <p:spPr>
              <a:xfrm>
                <a:off x="6985562" y="4131563"/>
                <a:ext cx="5065398" cy="2044342"/>
              </a:xfrm>
              <a:prstGeom prst="rect">
                <a:avLst/>
              </a:prstGeom>
            </p:spPr>
          </p:pic>
          <p:grpSp>
            <p:nvGrpSpPr>
              <p:cNvPr id="30" name="Group 29"/>
              <p:cNvGrpSpPr/>
              <p:nvPr/>
            </p:nvGrpSpPr>
            <p:grpSpPr>
              <a:xfrm>
                <a:off x="6574644" y="2737340"/>
                <a:ext cx="5252956" cy="1339052"/>
                <a:chOff x="776392" y="989781"/>
                <a:chExt cx="5252956" cy="1339052"/>
              </a:xfrm>
            </p:grpSpPr>
            <p:grpSp>
              <p:nvGrpSpPr>
                <p:cNvPr id="31" name="Group 30"/>
                <p:cNvGrpSpPr/>
                <p:nvPr/>
              </p:nvGrpSpPr>
              <p:grpSpPr>
                <a:xfrm>
                  <a:off x="963950" y="1519310"/>
                  <a:ext cx="5065398" cy="788047"/>
                  <a:chOff x="963950" y="1519310"/>
                  <a:chExt cx="5065398" cy="788047"/>
                </a:xfrm>
              </p:grpSpPr>
              <p:pic>
                <p:nvPicPr>
                  <p:cNvPr id="33" name="Picture 32"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p:cNvGrpSpPr/>
            <p:nvPr/>
          </p:nvGrpSpPr>
          <p:grpSpPr>
            <a:xfrm>
              <a:off x="8065819" y="1400579"/>
              <a:ext cx="1088167" cy="1371597"/>
              <a:chOff x="8029817" y="1568560"/>
              <a:chExt cx="1088167" cy="1371597"/>
            </a:xfrm>
          </p:grpSpPr>
          <p:pic>
            <p:nvPicPr>
              <p:cNvPr id="25" name="Pictur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p:cNvPicPr>
            <a:picLocks noChangeAspect="1"/>
          </p:cNvPicPr>
          <p:nvPr/>
        </p:nvPicPr>
        <p:blipFill>
          <a:blip r:embed="rId7"/>
          <a:stretch>
            <a:fillRect/>
          </a:stretch>
        </p:blipFill>
        <p:spPr>
          <a:xfrm>
            <a:off x="1137868" y="321861"/>
            <a:ext cx="6852498" cy="999831"/>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BEBA8EAE-BF5A-486C-A8C5-ECC9F3942E4B}">
                <a14:imgProps xmlns:a14="http://schemas.microsoft.com/office/drawing/2010/main">
                  <a14:imgLayer r:embed="rId2">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p:cNvPicPr>
            <a:picLocks noChangeAspect="1"/>
          </p:cNvPicPr>
          <p:nvPr/>
        </p:nvPicPr>
        <p:blipFill>
          <a:blip r:embed="rId3"/>
          <a:stretch>
            <a:fillRect/>
          </a:stretch>
        </p:blipFill>
        <p:spPr>
          <a:xfrm>
            <a:off x="-749336" y="1292772"/>
            <a:ext cx="10726956" cy="1889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gridCol w="996950"/>
                <a:gridCol w="1426210"/>
                <a:gridCol w="1365885"/>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gridCol w="572135"/>
                <a:gridCol w="817880"/>
                <a:gridCol w="782955"/>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r>
            </a:tbl>
          </a:graphicData>
        </a:graphic>
      </p:graphicFrame>
      <p:graphicFrame>
        <p:nvGraphicFramePr>
          <p:cNvPr id="2" name="Google Shape;8888;p43"/>
          <p:cNvGraphicFramePr/>
          <p:nvPr/>
        </p:nvGraphicFramePr>
        <p:xfrm>
          <a:off x="433552" y="3354070"/>
          <a:ext cx="4784243" cy="1257935"/>
        </p:xfrm>
        <a:graphic>
          <a:graphicData uri="http://schemas.openxmlformats.org/drawingml/2006/table">
            <a:tbl>
              <a:tblPr>
                <a:noFill/>
                <a:tableStyleId>{D193DD6F-2D56-429E-BE97-902881775F97}</a:tableStyleId>
              </a:tblPr>
              <a:tblGrid>
                <a:gridCol w="759489"/>
                <a:gridCol w="1058968"/>
                <a:gridCol w="1514932"/>
                <a:gridCol w="1450854"/>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gridCol w="814705"/>
                <a:gridCol w="1164590"/>
                <a:gridCol w="1115060"/>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1"/>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endParaRPr lang="en-GB" sz="2400" b="1">
              <a:solidFill>
                <a:schemeClr val="bg1"/>
              </a:solidFill>
            </a:endParaRP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endParaRPr lang="en-GB" sz="2400" b="1">
              <a:solidFill>
                <a:schemeClr val="bg1"/>
              </a:solidFill>
            </a:endParaRP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2"/>
          <a:stretch>
            <a:fillRect/>
          </a:stretch>
        </p:blipFill>
        <p:spPr>
          <a:xfrm>
            <a:off x="4577080" y="2975610"/>
            <a:ext cx="2959100" cy="1972945"/>
          </a:xfrm>
          <a:prstGeom prst="rect">
            <a:avLst/>
          </a:prstGeom>
        </p:spPr>
      </p:pic>
      <p:pic>
        <p:nvPicPr>
          <p:cNvPr id="12" name="Picture 11"/>
          <p:cNvPicPr>
            <a:picLocks noChangeAspect="1"/>
          </p:cNvPicPr>
          <p:nvPr/>
        </p:nvPicPr>
        <p:blipFill>
          <a:blip r:embed="rId3"/>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gridCol w="927100"/>
                <a:gridCol w="1325245"/>
                <a:gridCol w="1270000"/>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gridCol w="615315"/>
                <a:gridCol w="879475"/>
                <a:gridCol w="841375"/>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gridCol w="741045"/>
                <a:gridCol w="1059180"/>
                <a:gridCol w="1014730"/>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gridCol w="572135"/>
                <a:gridCol w="817880"/>
                <a:gridCol w="782955"/>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1"/>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2"/>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endParaRPr lang="en-GB" altLang="en-US" sz="2800" b="1">
              <a:solidFill>
                <a:schemeClr val="accent2"/>
              </a:solidFill>
              <a:effectLst>
                <a:outerShdw blurRad="38100" dist="19050" dir="2700000" algn="tl" rotWithShape="0">
                  <a:schemeClr val="dk1">
                    <a:alpha val="40000"/>
                  </a:schemeClr>
                </a:outerShdw>
              </a:effectLst>
            </a:endParaRP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endParaRPr lang="en-GB" sz="2400" b="1">
              <a:solidFill>
                <a:schemeClr val="bg1"/>
              </a:solidFill>
            </a:endParaRP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endParaRPr lang="en-GB" sz="2400" b="1">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1"/>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endPar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endParaRPr sz="2400" b="1" dirty="0">
              <a:solidFill>
                <a:schemeClr val="accent2"/>
              </a:solidFill>
              <a:latin typeface="Times New Roman" panose="02020603050405020304" charset="0"/>
              <a:sym typeface="+mn-ea"/>
            </a:endParaRPr>
          </a:p>
        </p:txBody>
      </p:sp>
      <p:pic>
        <p:nvPicPr>
          <p:cNvPr id="15363" name="Picture 5" descr="Kết quả hình ảnh cho đeo chuông cho ngựa"/>
          <p:cNvPicPr>
            <a:picLocks noChangeAspect="1"/>
          </p:cNvPicPr>
          <p:nvPr/>
        </p:nvPicPr>
        <p:blipFill>
          <a:blip r:embed="rId1"/>
          <a:stretch>
            <a:fillRect/>
          </a:stretch>
        </p:blipFill>
        <p:spPr>
          <a:xfrm>
            <a:off x="2933065" y="1651635"/>
            <a:ext cx="3543300" cy="2854325"/>
          </a:xfrm>
          <a:prstGeom prst="rect">
            <a:avLst/>
          </a:prstGeom>
          <a:noFill/>
          <a:ln w="9525">
            <a:noFill/>
          </a:ln>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endParaRPr lang="vi-VN" altLang="en-US" sz="24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endParaRPr lang="en-GB" altLang="en-US" sz="26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4861560" cy="5143500"/>
          </a:xfrm>
          <a:prstGeom prst="rect">
            <a:avLst/>
          </a:prstGeom>
        </p:spPr>
      </p:pic>
      <p:pic>
        <p:nvPicPr>
          <p:cNvPr id="7" name="Picture 6"/>
          <p:cNvPicPr>
            <a:picLocks noChangeAspect="1"/>
          </p:cNvPicPr>
          <p:nvPr/>
        </p:nvPicPr>
        <p:blipFill>
          <a:blip r:embed="rId2"/>
          <a:stretch>
            <a:fillRect/>
          </a:stretch>
        </p:blipFill>
        <p:spPr>
          <a:xfrm>
            <a:off x="4829363" y="1706055"/>
            <a:ext cx="443827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endParaRPr lang="vi-VN" altLang="en-US" sz="2200" b="1" dirty="0">
              <a:latin typeface="Cambria" panose="02040503050406030204" pitchFamily="18" charset="0"/>
              <a:ea typeface="Cambria" panose="02040503050406030204" pitchFamily="18" charset="0"/>
            </a:endParaRPr>
          </a:p>
        </p:txBody>
      </p:sp>
      <p:pic>
        <p:nvPicPr>
          <p:cNvPr id="1026" name="Picture 2" descr="Khám phá vẻ đẹp cổng trời Quản Bạ Hà Giang - Vntrip.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sp>
        <p:nvSpPr>
          <p:cNvPr id="14" name="TextBox 13"/>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endPar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endPar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endPar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endPar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15"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78373" y="2711668"/>
            <a:ext cx="8284780" cy="1765739"/>
          </a:xfrm>
          <a:prstGeom prst="rect">
            <a:avLst/>
          </a:prstGeom>
        </p:spPr>
      </p:pic>
      <p:sp>
        <p:nvSpPr>
          <p:cNvPr id="16" name="Text Box 99"/>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endParaRPr lang="vi-VN" sz="2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1"/>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95670" y="929640"/>
            <a:ext cx="3384550" cy="3384550"/>
          </a:xfrm>
          <a:prstGeom prst="rect">
            <a:avLst/>
          </a:prstGeom>
        </p:spPr>
      </p:pic>
      <p:pic>
        <p:nvPicPr>
          <p:cNvPr id="3" name="Picture 2"/>
          <p:cNvPicPr>
            <a:picLocks noChangeAspect="1"/>
          </p:cNvPicPr>
          <p:nvPr/>
        </p:nvPicPr>
        <p:blipFill>
          <a:blip r:embed="rId4"/>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1"/>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2"/>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3"/>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endPar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 y="-412115"/>
            <a:ext cx="3276600" cy="43840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066925" y="417195"/>
            <a:ext cx="5010150" cy="10191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p:cNvSpPr/>
          <p:nvPr/>
        </p:nvSpPr>
        <p:spPr>
          <a:xfrm>
            <a:off x="788276" y="1103585"/>
            <a:ext cx="4964313" cy="2104073"/>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5" name="Picture 4"/>
          <p:cNvPicPr>
            <a:picLocks noChangeAspect="1"/>
          </p:cNvPicPr>
          <p:nvPr/>
        </p:nvPicPr>
        <p:blipFill>
          <a:blip r:embed="rId1"/>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t="3210" b="7521"/>
          <a:stretch>
            <a:fillRect/>
          </a:stretch>
        </p:blipFill>
        <p:spPr>
          <a:xfrm>
            <a:off x="1836420" y="2205820"/>
            <a:ext cx="5223510" cy="2937680"/>
          </a:xfrm>
          <a:prstGeom prst="rect">
            <a:avLst/>
          </a:prstGeom>
        </p:spPr>
      </p:pic>
      <p:pic>
        <p:nvPicPr>
          <p:cNvPr id="2" name="Picture 1"/>
          <p:cNvPicPr>
            <a:picLocks noChangeAspect="1"/>
          </p:cNvPicPr>
          <p:nvPr/>
        </p:nvPicPr>
        <p:blipFill>
          <a:blip r:embed="rId3"/>
          <a:stretch>
            <a:fillRect/>
          </a:stretch>
        </p:blipFill>
        <p:spPr>
          <a:xfrm>
            <a:off x="1706639" y="912050"/>
            <a:ext cx="5547841" cy="14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endParaRPr sz="2800" b="1" dirty="0">
              <a:solidFill>
                <a:schemeClr val="accent2"/>
              </a:solidFill>
              <a:latin typeface="Cambria" panose="02040503050406030204" pitchFamily="18" charset="0"/>
              <a:ea typeface="Cambria" panose="02040503050406030204" pitchFamily="18" charset="0"/>
            </a:endParaRP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pic>
        <p:nvPicPr>
          <p:cNvPr id="4" name="Picture 3"/>
          <p:cNvPicPr>
            <a:picLocks noChangeAspect="1"/>
          </p:cNvPicPr>
          <p:nvPr/>
        </p:nvPicPr>
        <p:blipFill>
          <a:blip r:embed="rId3"/>
          <a:stretch>
            <a:fillRect/>
          </a:stretch>
        </p:blipFill>
        <p:spPr>
          <a:xfrm>
            <a:off x="2820035" y="981710"/>
            <a:ext cx="3911600" cy="666750"/>
          </a:xfrm>
          <a:prstGeom prst="rect">
            <a:avLst/>
          </a:prstGeom>
        </p:spPr>
      </p:pic>
      <p:pic>
        <p:nvPicPr>
          <p:cNvPr id="5" name="Picture 4"/>
          <p:cNvPicPr>
            <a:picLocks noChangeAspect="1"/>
          </p:cNvPicPr>
          <p:nvPr/>
        </p:nvPicPr>
        <p:blipFill>
          <a:blip r:embed="rId4"/>
          <a:stretch>
            <a:fillRect/>
          </a:stretch>
        </p:blipFill>
        <p:spPr>
          <a:xfrm rot="5400000">
            <a:off x="3007995" y="2832735"/>
            <a:ext cx="3535045" cy="7594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Con thác réo ngân nga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Không biết thực hay mơ</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endParaRPr sz="2800" b="1" dirty="0">
              <a:solidFill>
                <a:schemeClr val="accent2"/>
              </a:solidFill>
              <a:latin typeface="Cambria" panose="02040503050406030204" pitchFamily="18" charset="0"/>
              <a:ea typeface="Cambria" panose="02040503050406030204" pitchFamily="18" charset="0"/>
              <a:cs typeface="Times New Roman" panose="02020603050405020304" charset="0"/>
            </a:endParaRPr>
          </a:p>
        </p:txBody>
      </p:sp>
      <p:pic>
        <p:nvPicPr>
          <p:cNvPr id="4" name="Picture 3"/>
          <p:cNvPicPr>
            <a:picLocks noChangeAspect="1"/>
          </p:cNvPicPr>
          <p:nvPr/>
        </p:nvPicPr>
        <p:blipFill>
          <a:blip r:embed="rId1"/>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t="10823" b="4803"/>
          <a:stretch>
            <a:fillRect/>
          </a:stretch>
        </p:blipFill>
        <p:spPr>
          <a:xfrm>
            <a:off x="0" y="0"/>
            <a:ext cx="9144000" cy="5143500"/>
          </a:xfrm>
          <a:prstGeom prst="rect">
            <a:avLst/>
          </a:prstGeom>
        </p:spPr>
      </p:pic>
      <p:grpSp>
        <p:nvGrpSpPr>
          <p:cNvPr id="9" name="Group 8"/>
          <p:cNvGrpSpPr/>
          <p:nvPr/>
        </p:nvGrpSpPr>
        <p:grpSpPr>
          <a:xfrm>
            <a:off x="55175" y="1012288"/>
            <a:ext cx="4921906" cy="4198217"/>
            <a:chOff x="73566" y="1349717"/>
            <a:chExt cx="6562541" cy="5597623"/>
          </a:xfrm>
        </p:grpSpPr>
        <p:sp>
          <p:nvSpPr>
            <p:cNvPr id="6" name="Freeform 15"/>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2572516" y="3429000"/>
              <a:ext cx="782320" cy="782320"/>
            </a:xfrm>
            <a:prstGeom prst="rect">
              <a:avLst/>
            </a:prstGeom>
          </p:spPr>
        </p:pic>
      </p:grpSp>
      <p:pic>
        <p:nvPicPr>
          <p:cNvPr id="2" name="Picture 1"/>
          <p:cNvPicPr>
            <a:picLocks noChangeAspect="1"/>
          </p:cNvPicPr>
          <p:nvPr/>
        </p:nvPicPr>
        <p:blipFill>
          <a:blip r:embed="rId5"/>
          <a:stretch>
            <a:fillRect/>
          </a:stretch>
        </p:blipFill>
        <p:spPr>
          <a:xfrm>
            <a:off x="332057" y="0"/>
            <a:ext cx="9035055" cy="1036410"/>
          </a:xfrm>
          <a:prstGeom prst="rect">
            <a:avLst/>
          </a:prstGeom>
        </p:spPr>
      </p:pic>
      <p:pic>
        <p:nvPicPr>
          <p:cNvPr id="1025" name="TextBox1" descr="ppt/media/image108.wmf"/>
          <p:cNvPicPr/>
          <p:nvPr/>
        </p:nvPicPr>
        <p:blipFill>
          <a:blip r:embed="rId6"/>
          <a:stretch>
            <a:fillRect/>
          </a:stretch>
        </p:blipFill>
        <p:spPr>
          <a:xfrm>
            <a:off x="5293685" y="1526145"/>
            <a:ext cx="3637958" cy="1045606"/>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12" name="Rectangle: Rounded Corners 1"/>
          <p:cNvSpPr/>
          <p:nvPr/>
        </p:nvSpPr>
        <p:spPr>
          <a:xfrm>
            <a:off x="307911" y="1428457"/>
            <a:ext cx="8656476" cy="3316165"/>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endParaRPr lang="en-US" sz="2400" kern="1200" dirty="0">
              <a:solidFill>
                <a:prstClr val="black"/>
              </a:solidFill>
              <a:latin typeface="Calibri" panose="020F0502020204030204" pitchFamily="34" charset="0"/>
              <a:ea typeface="+mn-ea"/>
              <a:cs typeface="Calibri" panose="020F0502020204030204" pitchFamily="34" charset="0"/>
            </a:endParaRPr>
          </a:p>
        </p:txBody>
      </p:sp>
      <p:pic>
        <p:nvPicPr>
          <p:cNvPr id="14" name="Picture 13"/>
          <p:cNvPicPr>
            <a:picLocks noChangeAspect="1"/>
          </p:cNvPicPr>
          <p:nvPr/>
        </p:nvPicPr>
        <p:blipFill>
          <a:blip r:embed="rId2"/>
          <a:stretch>
            <a:fillRect/>
          </a:stretch>
        </p:blipFill>
        <p:spPr>
          <a:xfrm rot="737208" flipH="1">
            <a:off x="566419" y="1603462"/>
            <a:ext cx="689997" cy="689997"/>
          </a:xfrm>
          <a:prstGeom prst="rect">
            <a:avLst/>
          </a:prstGeom>
        </p:spPr>
      </p:pic>
      <p:sp>
        <p:nvSpPr>
          <p:cNvPr id="15" name="TextBox 14"/>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endParaRPr lang="en-US" sz="2400" kern="1200" dirty="0">
              <a:solidFill>
                <a:prstClr val="black"/>
              </a:solidFill>
              <a:latin typeface="Calibri" panose="020F0502020204030204" pitchFamily="34" charset="0"/>
              <a:ea typeface="+mn-ea"/>
              <a:cs typeface="Calibri" panose="020F0502020204030204" pitchFamily="34" charset="0"/>
            </a:endParaRPr>
          </a:p>
        </p:txBody>
      </p:sp>
      <p:pic>
        <p:nvPicPr>
          <p:cNvPr id="16" name="Picture 15"/>
          <p:cNvPicPr>
            <a:picLocks noChangeAspect="1"/>
          </p:cNvPicPr>
          <p:nvPr/>
        </p:nvPicPr>
        <p:blipFill>
          <a:blip r:embed="rId2"/>
          <a:stretch>
            <a:fillRect/>
          </a:stretch>
        </p:blipFill>
        <p:spPr>
          <a:xfrm rot="737208" flipH="1">
            <a:off x="566419" y="2339221"/>
            <a:ext cx="689997" cy="689997"/>
          </a:xfrm>
          <a:prstGeom prst="rect">
            <a:avLst/>
          </a:prstGeom>
        </p:spPr>
      </p:pic>
      <p:sp>
        <p:nvSpPr>
          <p:cNvPr id="17" name="TextBox 16"/>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endParaRPr lang="en-US" sz="2400" kern="1200" dirty="0">
              <a:solidFill>
                <a:prstClr val="black"/>
              </a:solidFill>
              <a:latin typeface="Calibri" panose="020F0502020204030204" pitchFamily="34" charset="0"/>
              <a:ea typeface="+mn-ea"/>
              <a:cs typeface="Calibri" panose="020F0502020204030204" pitchFamily="34" charset="0"/>
            </a:endParaRPr>
          </a:p>
        </p:txBody>
      </p:sp>
      <p:pic>
        <p:nvPicPr>
          <p:cNvPr id="18" name="Picture 17"/>
          <p:cNvPicPr>
            <a:picLocks noChangeAspect="1"/>
          </p:cNvPicPr>
          <p:nvPr/>
        </p:nvPicPr>
        <p:blipFill>
          <a:blip r:embed="rId2"/>
          <a:stretch>
            <a:fillRect/>
          </a:stretch>
        </p:blipFill>
        <p:spPr>
          <a:xfrm rot="737208" flipH="1">
            <a:off x="566419" y="3074980"/>
            <a:ext cx="689997" cy="689997"/>
          </a:xfrm>
          <a:prstGeom prst="rect">
            <a:avLst/>
          </a:prstGeom>
        </p:spPr>
      </p:pic>
      <p:sp>
        <p:nvSpPr>
          <p:cNvPr id="19" name="TextBox 18"/>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endParaRPr lang="en-US" sz="2400" kern="1200" dirty="0">
              <a:solidFill>
                <a:prstClr val="black"/>
              </a:solidFill>
              <a:latin typeface="Calibri" panose="020F0502020204030204" pitchFamily="34" charset="0"/>
              <a:ea typeface="+mn-ea"/>
              <a:cs typeface="Calibri" panose="020F0502020204030204" pitchFamily="34" charset="0"/>
            </a:endParaRPr>
          </a:p>
        </p:txBody>
      </p:sp>
      <p:pic>
        <p:nvPicPr>
          <p:cNvPr id="20" name="Picture 19"/>
          <p:cNvPicPr>
            <a:picLocks noChangeAspect="1"/>
          </p:cNvPicPr>
          <p:nvPr/>
        </p:nvPicPr>
        <p:blipFill>
          <a:blip r:embed="rId2"/>
          <a:stretch>
            <a:fillRect/>
          </a:stretch>
        </p:blipFill>
        <p:spPr>
          <a:xfrm rot="737208" flipH="1">
            <a:off x="566419" y="3810739"/>
            <a:ext cx="689997" cy="689997"/>
          </a:xfrm>
          <a:prstGeom prst="rect">
            <a:avLst/>
          </a:prstGeom>
        </p:spPr>
      </p:pic>
      <p:pic>
        <p:nvPicPr>
          <p:cNvPr id="3" name="Picture 2"/>
          <p:cNvPicPr>
            <a:picLocks noChangeAspect="1"/>
          </p:cNvPicPr>
          <p:nvPr/>
        </p:nvPicPr>
        <p:blipFill>
          <a:blip r:embed="rId3"/>
          <a:stretch>
            <a:fillRect/>
          </a:stretch>
        </p:blipFill>
        <p:spPr>
          <a:xfrm>
            <a:off x="2492530" y="147558"/>
            <a:ext cx="4371211" cy="12071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1"/>
          <a:srcRect t="1711" b="12770"/>
          <a:stretch>
            <a:fillRect/>
          </a:stretch>
        </p:blipFill>
        <p:spPr>
          <a:xfrm flipH="1">
            <a:off x="7130" y="0"/>
            <a:ext cx="9144000" cy="5143500"/>
          </a:xfrm>
          <a:prstGeom prst="rect">
            <a:avLst/>
          </a:prstGeom>
        </p:spPr>
      </p:pic>
      <p:pic>
        <p:nvPicPr>
          <p:cNvPr id="2" name="Picture 2" descr="Windmill Nsf Sticker by The Forum, Norw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21637" y="1592725"/>
            <a:ext cx="4700727" cy="21699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
            <a:stretch>
              <a:fillRect/>
            </a:stretch>
          </a:blipFill>
        </p:spPr>
        <p:txBody>
          <a:bodyPr/>
          <a:lstStyle/>
          <a:p>
            <a:endParaRPr lang="en-US"/>
          </a:p>
        </p:txBody>
      </p:sp>
      <p:pic>
        <p:nvPicPr>
          <p:cNvPr id="6" name="Picture 6"/>
          <p:cNvPicPr>
            <a:picLocks noChangeAspect="1"/>
          </p:cNvPicPr>
          <p:nvPr/>
        </p:nvPicPr>
        <p:blipFill>
          <a:blip r:embed="rId2"/>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3"/>
          <a:srcRect/>
          <a:stretch>
            <a:fillRect/>
          </a:stretch>
        </p:blipFill>
        <p:spPr>
          <a:xfrm>
            <a:off x="1615440" y="377191"/>
            <a:ext cx="1312165" cy="1366838"/>
          </a:xfrm>
          <a:prstGeom prst="rect">
            <a:avLst/>
          </a:prstGeom>
        </p:spPr>
      </p:pic>
      <p:pic>
        <p:nvPicPr>
          <p:cNvPr id="8"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72300" y="0"/>
            <a:ext cx="1773555" cy="2102485"/>
          </a:xfrm>
          <a:prstGeom prst="rect">
            <a:avLst/>
          </a:prstGeom>
        </p:spPr>
      </p:pic>
      <p:pic>
        <p:nvPicPr>
          <p:cNvPr id="9" name="Picture 8"/>
          <p:cNvPicPr>
            <a:picLocks noChangeAspect="1"/>
          </p:cNvPicPr>
          <p:nvPr/>
        </p:nvPicPr>
        <p:blipFill>
          <a:blip r:embed="rId6"/>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6" name="Picture 15"/>
          <p:cNvPicPr>
            <a:picLocks noChangeAspect="1"/>
          </p:cNvPicPr>
          <p:nvPr/>
        </p:nvPicPr>
        <p:blipFill>
          <a:blip r:embed="rId7"/>
          <a:stretch>
            <a:fillRect/>
          </a:stretch>
        </p:blipFill>
        <p:spPr>
          <a:xfrm>
            <a:off x="3832860" y="186279"/>
            <a:ext cx="2895737" cy="1330925"/>
          </a:xfrm>
          <a:prstGeom prst="rect">
            <a:avLst/>
          </a:prstGeom>
        </p:spPr>
      </p:pic>
      <p:pic>
        <p:nvPicPr>
          <p:cNvPr id="22" name="Picture 21"/>
          <p:cNvPicPr>
            <a:picLocks noChangeAspect="1"/>
          </p:cNvPicPr>
          <p:nvPr/>
        </p:nvPicPr>
        <p:blipFill>
          <a:blip r:embed="rId8"/>
          <a:stretch>
            <a:fillRect/>
          </a:stretch>
        </p:blipFill>
        <p:spPr>
          <a:xfrm>
            <a:off x="2217166" y="1491679"/>
            <a:ext cx="5852667" cy="3651821"/>
          </a:xfrm>
          <a:prstGeom prst="rect">
            <a:avLst/>
          </a:prstGeom>
        </p:spPr>
      </p:pic>
      <p:pic>
        <p:nvPicPr>
          <p:cNvPr id="23" name="Content Placeholder 3"/>
          <p:cNvPicPr>
            <a:picLocks noChangeAspect="1"/>
          </p:cNvPicPr>
          <p:nvPr/>
        </p:nvPicPr>
        <p:blipFill>
          <a:blip r:embed="rId9"/>
          <a:stretch>
            <a:fillRect/>
          </a:stretch>
        </p:blipFill>
        <p:spPr>
          <a:xfrm>
            <a:off x="4098925" y="4276725"/>
            <a:ext cx="3629025" cy="866775"/>
          </a:xfrm>
          <a:prstGeom prst="rect">
            <a:avLst/>
          </a:prstGeom>
        </p:spPr>
      </p:pic>
      <p:sp>
        <p:nvSpPr>
          <p:cNvPr id="4" name="TextBox 3"/>
          <p:cNvSpPr txBox="1"/>
          <p:nvPr/>
        </p:nvSpPr>
        <p:spPr>
          <a:xfrm>
            <a:off x="271956" y="111516"/>
            <a:ext cx="568346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endParaRPr lang="vi-VN" sz="2000" b="1" kern="1200" dirty="0">
              <a:solidFill>
                <a:prstClr val="black"/>
              </a:solidFill>
              <a:latin typeface="Calibri" panose="020F0502020204030204" pitchFamily="34" charset="0"/>
              <a:cs typeface="Calibri" panose="020F0502020204030204" pitchFamily="34" charset="0"/>
            </a:endParaRPr>
          </a:p>
        </p:txBody>
      </p:sp>
      <p:pic>
        <p:nvPicPr>
          <p:cNvPr id="13" name="Hình ảnh 10" descr="Ảnh có chứa bánh sinh nhật, phim hoạt hình&#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p:cNvPicPr>
            <a:picLocks noChangeAspect="1"/>
          </p:cNvPicPr>
          <p:nvPr/>
        </p:nvPicPr>
        <p:blipFill>
          <a:blip r:embed="rId2"/>
          <a:stretch>
            <a:fillRect/>
          </a:stretch>
        </p:blipFill>
        <p:spPr>
          <a:xfrm>
            <a:off x="2192806" y="0"/>
            <a:ext cx="5291787" cy="1072989"/>
          </a:xfrm>
          <a:prstGeom prst="rect">
            <a:avLst/>
          </a:prstGeom>
        </p:spPr>
      </p:pic>
      <p:sp>
        <p:nvSpPr>
          <p:cNvPr id="19" name="Hình chữ nhật: Góc Tròn 8"/>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endParaRPr lang="vi-VN" sz="2000" b="1" kern="1200" dirty="0">
              <a:solidFill>
                <a:prstClr val="black"/>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03023" y="1241988"/>
            <a:ext cx="8401016" cy="2249619"/>
          </a:xfrm>
          <a:prstGeom prst="rect">
            <a:avLst/>
          </a:prstGeom>
        </p:spPr>
      </p:pic>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p:cNvGrpSpPr/>
          <p:nvPr>
            <p:custDataLst>
              <p:tags r:id="rId1"/>
            </p:custDataLst>
          </p:nvPr>
        </p:nvGrpSpPr>
        <p:grpSpPr>
          <a:xfrm>
            <a:off x="681293" y="1303304"/>
            <a:ext cx="5536627" cy="1112508"/>
            <a:chOff x="892967" y="2103140"/>
            <a:chExt cx="10089994" cy="802640"/>
          </a:xfrm>
        </p:grpSpPr>
        <p:sp>
          <p:nvSpPr>
            <p:cNvPr id="3" name="Rectangle: Rounded Corners 2"/>
            <p:cNvSpPr/>
            <p:nvPr>
              <p:custDataLst>
                <p:tags r:id="rId2"/>
              </p:custDataLst>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custDataLst>
                <p:tags r:id="rId3"/>
              </p:custDataLst>
            </p:nvPr>
          </p:nvSpPr>
          <p:spPr>
            <a:xfrm>
              <a:off x="1209040" y="2194083"/>
              <a:ext cx="9510073" cy="665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Khổ 1</a:t>
              </a: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700" b="0"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2: Khổ 2</a:t>
              </a:r>
              <a:endParaRPr kumimoji="0" lang="en-US" altLang="vi-VN" sz="2700" b="0"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 name="Group 4"/>
          <p:cNvGrpSpPr/>
          <p:nvPr>
            <p:custDataLst>
              <p:tags r:id="rId4"/>
            </p:custDataLst>
          </p:nvPr>
        </p:nvGrpSpPr>
        <p:grpSpPr>
          <a:xfrm rot="0">
            <a:off x="680262" y="2516517"/>
            <a:ext cx="5586052" cy="1040228"/>
            <a:chOff x="892967" y="3219281"/>
            <a:chExt cx="10089994" cy="802640"/>
          </a:xfrm>
        </p:grpSpPr>
        <p:sp>
          <p:nvSpPr>
            <p:cNvPr id="6" name="Rectangle: Rounded Corners 5"/>
            <p:cNvSpPr/>
            <p:nvPr>
              <p:custDataLst>
                <p:tags r:id="rId5"/>
              </p:custDataLst>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custDataLst>
                <p:tags r:id="rId6"/>
              </p:custDataLst>
            </p:nvPr>
          </p:nvSpPr>
          <p:spPr>
            <a:xfrm>
              <a:off x="1225163" y="3304115"/>
              <a:ext cx="9340052" cy="7114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700" kern="120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Đoạn</a:t>
              </a:r>
              <a:r>
                <a:rPr lang="en-US" sz="2700" kern="120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 3: Khổ 3</a:t>
              </a: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vi-VN" sz="2700" kern="120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Đoạn 4: Khổ 4</a:t>
              </a: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536487" y="471674"/>
            <a:ext cx="8105475" cy="712482"/>
            <a:chOff x="715316" y="628899"/>
            <a:chExt cx="10807300" cy="949976"/>
          </a:xfrm>
        </p:grpSpPr>
        <p:sp>
          <p:nvSpPr>
            <p:cNvPr id="9" name="TextBox 8"/>
            <p:cNvSpPr txBox="1"/>
            <p:nvPr/>
          </p:nvSpPr>
          <p:spPr>
            <a:xfrm>
              <a:off x="1105540" y="628899"/>
              <a:ext cx="10417076" cy="949976"/>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descr="A question mark in a speech bubbl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rot="0">
            <a:off x="788252" y="3596907"/>
            <a:ext cx="5429668" cy="1107232"/>
            <a:chOff x="892967" y="4375091"/>
            <a:chExt cx="10089994" cy="1476309"/>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622040"/>
              <a:ext cx="8057994" cy="12293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700" kern="120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Đoạn</a:t>
              </a:r>
              <a:r>
                <a:rPr lang="en-US" sz="2700" kern="120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 5: Khổ 5</a:t>
              </a: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vi-VN" sz="2700" kern="120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Đoạn 6: Khổ 6</a:t>
              </a:r>
              <a:endParaRPr kumimoji="0" lang="en-US" sz="27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1948" y="2253512"/>
            <a:ext cx="3395462" cy="339546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0" y="0"/>
            <a:ext cx="9144000" cy="5143500"/>
          </a:xfrm>
          <a:prstGeom prst="rect">
            <a:avLst/>
          </a:prstGeom>
        </p:spPr>
      </p:pic>
      <p:sp>
        <p:nvSpPr>
          <p:cNvPr id="2" name="Rectangle: Rounded Corners 1"/>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p:cNvPicPr>
            <a:picLocks noChangeAspect="1"/>
          </p:cNvPicPr>
          <p:nvPr/>
        </p:nvPicPr>
        <p:blipFill>
          <a:blip r:embed="rId4"/>
          <a:stretch>
            <a:fillRect/>
          </a:stretch>
        </p:blipFill>
        <p:spPr>
          <a:xfrm>
            <a:off x="1664364" y="163994"/>
            <a:ext cx="6114818" cy="1079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Con thác réo ngân nga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Không biết thực hay mơ</a:t>
            </a: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tags/tag1.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ags/tag2.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ags/tag3.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ags/tag4.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ags/tag5.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ags/tag6.xml><?xml version="1.0" encoding="utf-8"?>
<p:tagLst xmlns:p="http://schemas.openxmlformats.org/presentationml/2006/main">
  <p:tag name="KSO_WM_DIAGRAM_VIRTUALLY_FRAME" val="{&quot;height&quot;:202.03635826771648,&quot;left&quot;:53.56393700787402,&quot;top&quot;:102.62234251968505,&quot;width&quot;:439.84659448818894}"/>
</p:tagLst>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3684</Words>
  <Application>WPS Presentation</Application>
  <PresentationFormat>On-screen Show (16:9)</PresentationFormat>
  <Paragraphs>149</Paragraphs>
  <Slides>35</Slides>
  <Notes>32</Notes>
  <HiddenSlides>0</HiddenSlides>
  <MMClips>1</MMClips>
  <ScaleCrop>false</ScaleCrop>
  <HeadingPairs>
    <vt:vector size="6" baseType="variant">
      <vt:variant>
        <vt:lpstr>已用的字体</vt:lpstr>
      </vt:variant>
      <vt:variant>
        <vt:i4>29</vt:i4>
      </vt:variant>
      <vt:variant>
        <vt:lpstr>主题</vt:lpstr>
      </vt:variant>
      <vt:variant>
        <vt:i4>7</vt:i4>
      </vt:variant>
      <vt:variant>
        <vt:lpstr>幻灯片标题</vt:lpstr>
      </vt:variant>
      <vt:variant>
        <vt:i4>35</vt:i4>
      </vt:variant>
    </vt:vector>
  </HeadingPairs>
  <TitlesOfParts>
    <vt:vector size="71" baseType="lpstr">
      <vt:lpstr>Arial</vt:lpstr>
      <vt:lpstr>SimSun</vt:lpstr>
      <vt:lpstr>Wingdings</vt:lpstr>
      <vt:lpstr>Arial</vt:lpstr>
      <vt:lpstr>Nunito SemiBold</vt:lpstr>
      <vt:lpstr>Segoe Print</vt:lpstr>
      <vt:lpstr>Montserrat</vt:lpstr>
      <vt:lpstr>Swis721 LtEx BT</vt:lpstr>
      <vt:lpstr>Nunito</vt:lpstr>
      <vt:lpstr>Inconsolata</vt:lpstr>
      <vt:lpstr>Catamaran</vt:lpstr>
      <vt:lpstr>Maven Pro</vt:lpstr>
      <vt:lpstr>Chau Philomene One</vt:lpstr>
      <vt:lpstr>Kozuka Mincho Pro B</vt:lpstr>
      <vt:lpstr>Lato Regular</vt:lpstr>
      <vt:lpstr>Lato Hairline</vt:lpstr>
      <vt:lpstr>Lato Light</vt:lpstr>
      <vt:lpstr>Coiny</vt:lpstr>
      <vt:lpstr>Kozuka Mincho Pr6N H</vt:lpstr>
      <vt:lpstr>Calibri</vt:lpstr>
      <vt:lpstr>Calibri Light</vt:lpstr>
      <vt:lpstr>Calibri</vt:lpstr>
      <vt:lpstr>Microsoft YaHei</vt:lpstr>
      <vt:lpstr>Arial Unicode MS</vt:lpstr>
      <vt:lpstr>Cambria</vt:lpstr>
      <vt:lpstr>UVN Banh Mi</vt:lpstr>
      <vt:lpstr>Chewy</vt:lpstr>
      <vt:lpstr>Times New Roman</vt:lpstr>
      <vt:lpstr>Verdana</vt:lpstr>
      <vt:lpstr>Reforestation Project Proposal  by Slidesgo</vt:lpstr>
      <vt:lpstr>Office Theme</vt:lpstr>
      <vt:lpstr>1_Custom Design</vt:lpstr>
      <vt:lpstr>2_Custom Design</vt:lpstr>
      <vt:lpstr>Custom Design</vt:lpstr>
      <vt:lpstr>3_Custom Design</vt:lpstr>
      <vt:lpstr>1_千图网海量PPT模板www.58pic.com​​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Thu Dang</cp:lastModifiedBy>
  <cp:revision>49</cp:revision>
  <dcterms:created xsi:type="dcterms:W3CDTF">2021-10-12T05:19:00Z</dcterms:created>
  <dcterms:modified xsi:type="dcterms:W3CDTF">2025-10-04T10:04:33Z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1033-12.2.0.22549</vt:lpwstr>
  </property>
</Properties>
</file>