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  <p:sldMasterId id="2147483707" r:id="rId5"/>
  </p:sldMasterIdLst>
  <p:notesMasterIdLst>
    <p:notesMasterId r:id="rId27"/>
  </p:notesMasterIdLst>
  <p:sldIdLst>
    <p:sldId id="348" r:id="rId6"/>
    <p:sldId id="331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315" r:id="rId15"/>
    <p:sldId id="339" r:id="rId16"/>
    <p:sldId id="340" r:id="rId17"/>
    <p:sldId id="312" r:id="rId18"/>
    <p:sldId id="264" r:id="rId19"/>
    <p:sldId id="313" r:id="rId20"/>
    <p:sldId id="341" r:id="rId21"/>
    <p:sldId id="342" r:id="rId22"/>
    <p:sldId id="343" r:id="rId23"/>
    <p:sldId id="344" r:id="rId24"/>
    <p:sldId id="345" r:id="rId25"/>
    <p:sldId id="32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32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1999"/>
            </a:lvl2pPr>
            <a:lvl3pPr marL="914446" indent="0" algn="ctr">
              <a:buNone/>
              <a:defRPr sz="1800"/>
            </a:lvl3pPr>
            <a:lvl4pPr marL="1371668" indent="0" algn="ctr">
              <a:buNone/>
              <a:defRPr sz="1601"/>
            </a:lvl4pPr>
            <a:lvl5pPr marL="1828892" indent="0" algn="ctr">
              <a:buNone/>
              <a:defRPr sz="1601"/>
            </a:lvl5pPr>
            <a:lvl6pPr marL="2286114" indent="0" algn="ctr">
              <a:buNone/>
              <a:defRPr sz="1601"/>
            </a:lvl6pPr>
            <a:lvl7pPr marL="2743337" indent="0" algn="ctr">
              <a:buNone/>
              <a:defRPr sz="1601"/>
            </a:lvl7pPr>
            <a:lvl8pPr marL="3200560" indent="0" algn="ctr">
              <a:buNone/>
              <a:defRPr sz="1601"/>
            </a:lvl8pPr>
            <a:lvl9pPr marL="3657783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8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6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4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4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1999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0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1999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0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2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223" indent="0">
              <a:buNone/>
              <a:defRPr sz="1399"/>
            </a:lvl2pPr>
            <a:lvl3pPr marL="914446" indent="0">
              <a:buNone/>
              <a:defRPr sz="1200"/>
            </a:lvl3pPr>
            <a:lvl4pPr marL="1371668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7" indent="0">
              <a:buNone/>
              <a:defRPr sz="1001"/>
            </a:lvl7pPr>
            <a:lvl8pPr marL="3200560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2"/>
            </a:lvl2pPr>
            <a:lvl3pPr marL="914446" indent="0">
              <a:buNone/>
              <a:defRPr sz="2400"/>
            </a:lvl3pPr>
            <a:lvl4pPr marL="1371668" indent="0">
              <a:buNone/>
              <a:defRPr sz="1999"/>
            </a:lvl4pPr>
            <a:lvl5pPr marL="1828892" indent="0">
              <a:buNone/>
              <a:defRPr sz="1999"/>
            </a:lvl5pPr>
            <a:lvl6pPr marL="2286114" indent="0">
              <a:buNone/>
              <a:defRPr sz="1999"/>
            </a:lvl6pPr>
            <a:lvl7pPr marL="2743337" indent="0">
              <a:buNone/>
              <a:defRPr sz="1999"/>
            </a:lvl7pPr>
            <a:lvl8pPr marL="3200560" indent="0">
              <a:buNone/>
              <a:defRPr sz="1999"/>
            </a:lvl8pPr>
            <a:lvl9pPr marL="365778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223" indent="0">
              <a:buNone/>
              <a:defRPr sz="1399"/>
            </a:lvl2pPr>
            <a:lvl3pPr marL="914446" indent="0">
              <a:buNone/>
              <a:defRPr sz="1200"/>
            </a:lvl3pPr>
            <a:lvl4pPr marL="1371668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7" indent="0">
              <a:buNone/>
              <a:defRPr sz="1001"/>
            </a:lvl7pPr>
            <a:lvl8pPr marL="3200560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858E4EFA-8564-4BBA-B33A-0AE029A904D5}" type="datetimeFigureOut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10/4/2025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685835">
              <a:buClrTx/>
            </a:pPr>
            <a:fld id="{6C44E4BE-4E6A-400A-8D15-49AD800E386C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3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28"/>
            <a:ext cx="3276600" cy="231307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588"/>
            <a:ext cx="3383973" cy="32389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514"/>
            <a:ext cx="3383973" cy="171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7" y="3614001"/>
            <a:ext cx="3366029" cy="11528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2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F5245B5B-C0AA-AE01-A0D0-F993ADDE36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436B3901-B21B-E149-D87F-750404EDA7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0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2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4.wdp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wmf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9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485900" y="160021"/>
            <a:ext cx="613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35">
              <a:buClrTx/>
            </a:pPr>
            <a:r>
              <a:rPr lang="en-US" sz="3000" b="1" kern="1200" dirty="0">
                <a:gradFill>
                  <a:gsLst>
                    <a:gs pos="50000">
                      <a:prstClr val="black"/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prstClr val="black">
                        <a:lumMod val="85000"/>
                      </a:prst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HƯNG ĐẠO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476500" y="1847851"/>
            <a:ext cx="4807744" cy="763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35">
              <a:buClrTx/>
            </a:pPr>
            <a:r>
              <a:rPr lang="en-US" sz="495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6900" y="3517792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35">
              <a:buClrTx/>
            </a:pPr>
            <a:endParaRPr lang="en-US" sz="2400" b="1" kern="1200" dirty="0">
              <a:solidFill>
                <a:srgbClr val="4472C4"/>
              </a:solidFill>
              <a:latin typeface="Calibri"/>
              <a:ea typeface="+mn-ea"/>
              <a:cs typeface="+mn-cs"/>
            </a:endParaRPr>
          </a:p>
          <a:p>
            <a:pPr algn="ctr" defTabSz="685835">
              <a:buClrTx/>
            </a:pP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Họ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và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tên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giáo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viên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: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Trần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Thị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Phương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Thuý</a:t>
            </a:r>
            <a:endParaRPr lang="en-US" sz="2400" b="1" kern="1200" dirty="0">
              <a:solidFill>
                <a:srgbClr val="4472C4"/>
              </a:solidFill>
              <a:latin typeface="Calibri"/>
              <a:ea typeface="+mn-ea"/>
              <a:cs typeface="+mn-cs"/>
            </a:endParaRPr>
          </a:p>
          <a:p>
            <a:pPr algn="ctr" defTabSz="685835">
              <a:buClrTx/>
            </a:pPr>
            <a:r>
              <a:rPr lang="en-US" sz="2400" b="1" kern="1200" dirty="0" err="1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Lớp</a:t>
            </a:r>
            <a:r>
              <a:rPr lang="en-US" sz="2400" b="1" kern="1200" dirty="0">
                <a:solidFill>
                  <a:srgbClr val="4472C4"/>
                </a:solidFill>
                <a:latin typeface="Calibri"/>
                <a:ea typeface="+mn-ea"/>
                <a:cs typeface="+mn-cs"/>
              </a:rPr>
              <a:t> : 5A3</a:t>
            </a:r>
          </a:p>
        </p:txBody>
      </p:sp>
    </p:spTree>
    <p:extLst>
      <p:ext uri="{BB962C8B-B14F-4D97-AF65-F5344CB8AC3E}">
        <p14:creationId xmlns:p14="http://schemas.microsoft.com/office/powerpoint/2010/main" val="38401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653</Words>
  <Application>Microsoft Office PowerPoint</Application>
  <PresentationFormat>On-screen Show (16:9)</PresentationFormat>
  <Paragraphs>141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Lato Hairline</vt:lpstr>
      <vt:lpstr>Lato Light</vt:lpstr>
      <vt:lpstr>Lato Regular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54</cp:revision>
  <dcterms:modified xsi:type="dcterms:W3CDTF">2025-10-04T07:41:47Z</dcterms:modified>
</cp:coreProperties>
</file>